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0"/>
  </p:notesMasterIdLst>
  <p:sldIdLst>
    <p:sldId id="256" r:id="rId2"/>
    <p:sldId id="258" r:id="rId3"/>
    <p:sldId id="260" r:id="rId4"/>
    <p:sldId id="261" r:id="rId5"/>
    <p:sldId id="341" r:id="rId6"/>
    <p:sldId id="262" r:id="rId7"/>
    <p:sldId id="399" r:id="rId8"/>
    <p:sldId id="398" r:id="rId9"/>
    <p:sldId id="264" r:id="rId10"/>
    <p:sldId id="400" r:id="rId11"/>
    <p:sldId id="352" r:id="rId12"/>
    <p:sldId id="296" r:id="rId13"/>
    <p:sldId id="342" r:id="rId14"/>
    <p:sldId id="343" r:id="rId15"/>
    <p:sldId id="294" r:id="rId16"/>
    <p:sldId id="344" r:id="rId17"/>
    <p:sldId id="346" r:id="rId18"/>
    <p:sldId id="348" r:id="rId19"/>
    <p:sldId id="354" r:id="rId20"/>
    <p:sldId id="356" r:id="rId21"/>
    <p:sldId id="301" r:id="rId22"/>
    <p:sldId id="302" r:id="rId23"/>
    <p:sldId id="358" r:id="rId24"/>
    <p:sldId id="318" r:id="rId25"/>
    <p:sldId id="309" r:id="rId26"/>
    <p:sldId id="359" r:id="rId27"/>
    <p:sldId id="360" r:id="rId28"/>
    <p:sldId id="365" r:id="rId29"/>
    <p:sldId id="361" r:id="rId30"/>
    <p:sldId id="320" r:id="rId31"/>
    <p:sldId id="321" r:id="rId32"/>
    <p:sldId id="322" r:id="rId33"/>
    <p:sldId id="323" r:id="rId34"/>
    <p:sldId id="367" r:id="rId35"/>
    <p:sldId id="368" r:id="rId36"/>
    <p:sldId id="369" r:id="rId37"/>
    <p:sldId id="370" r:id="rId38"/>
    <p:sldId id="371" r:id="rId39"/>
    <p:sldId id="326" r:id="rId40"/>
    <p:sldId id="327" r:id="rId41"/>
    <p:sldId id="328" r:id="rId42"/>
    <p:sldId id="329" r:id="rId43"/>
    <p:sldId id="373" r:id="rId44"/>
    <p:sldId id="374" r:id="rId45"/>
    <p:sldId id="375" r:id="rId46"/>
    <p:sldId id="377" r:id="rId47"/>
    <p:sldId id="376" r:id="rId48"/>
    <p:sldId id="378" r:id="rId49"/>
    <p:sldId id="379" r:id="rId50"/>
    <p:sldId id="380" r:id="rId51"/>
    <p:sldId id="381" r:id="rId52"/>
    <p:sldId id="382" r:id="rId53"/>
    <p:sldId id="383" r:id="rId54"/>
    <p:sldId id="389" r:id="rId55"/>
    <p:sldId id="384" r:id="rId56"/>
    <p:sldId id="390" r:id="rId57"/>
    <p:sldId id="385" r:id="rId58"/>
    <p:sldId id="391" r:id="rId59"/>
    <p:sldId id="386" r:id="rId60"/>
    <p:sldId id="392" r:id="rId61"/>
    <p:sldId id="387" r:id="rId62"/>
    <p:sldId id="388" r:id="rId63"/>
    <p:sldId id="404" r:id="rId64"/>
    <p:sldId id="406" r:id="rId65"/>
    <p:sldId id="407" r:id="rId66"/>
    <p:sldId id="408" r:id="rId67"/>
    <p:sldId id="409" r:id="rId68"/>
    <p:sldId id="410" r:id="rId69"/>
    <p:sldId id="411" r:id="rId70"/>
    <p:sldId id="331" r:id="rId71"/>
    <p:sldId id="394" r:id="rId72"/>
    <p:sldId id="332" r:id="rId73"/>
    <p:sldId id="333" r:id="rId74"/>
    <p:sldId id="413" r:id="rId75"/>
    <p:sldId id="414" r:id="rId76"/>
    <p:sldId id="415" r:id="rId77"/>
    <p:sldId id="417" r:id="rId78"/>
    <p:sldId id="416" r:id="rId79"/>
    <p:sldId id="334" r:id="rId80"/>
    <p:sldId id="335" r:id="rId81"/>
    <p:sldId id="336" r:id="rId82"/>
    <p:sldId id="420" r:id="rId83"/>
    <p:sldId id="421" r:id="rId84"/>
    <p:sldId id="422" r:id="rId85"/>
    <p:sldId id="423" r:id="rId86"/>
    <p:sldId id="339" r:id="rId87"/>
    <p:sldId id="340" r:id="rId88"/>
    <p:sldId id="259" r:id="rId8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FFFF66"/>
    <a:srgbClr val="FFCC66"/>
    <a:srgbClr val="CC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9" autoAdjust="0"/>
    <p:restoredTop sz="98772" autoAdjust="0"/>
  </p:normalViewPr>
  <p:slideViewPr>
    <p:cSldViewPr>
      <p:cViewPr varScale="1">
        <p:scale>
          <a:sx n="73" d="100"/>
          <a:sy n="73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81626-7F14-4E92-A063-983C80EEF5CC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4A7EA-DF85-45CE-B35E-4490292F3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4A7EA-DF85-45CE-B35E-4490292F3D0A}" type="slidenum">
              <a:rPr lang="it-IT" smtClean="0"/>
              <a:pPr/>
              <a:t>81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M. A. Bekos, S. Cornelsen, </a:t>
            </a:r>
            <a:r>
              <a:rPr lang="en-US" b="1" smtClean="0"/>
              <a:t>L. Grilli</a:t>
            </a:r>
            <a:r>
              <a:rPr lang="en-US" smtClean="0"/>
              <a:t>,</a:t>
            </a:r>
          </a:p>
          <a:p>
            <a:r>
              <a:rPr lang="en-US" smtClean="0"/>
              <a:t>S.-H. Hong, M. Kaufmann</a:t>
            </a: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 </a:t>
            </a:r>
            <a:r>
              <a:rPr lang="en-US" noProof="0" smtClean="0"/>
              <a:t>the</a:t>
            </a:r>
            <a:r>
              <a:rPr lang="en-US" smtClean="0"/>
              <a:t> Recognition of Fan-Planar and Maximal Outer-Fan-Planar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Maximal OFP graphs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maximal OFP graph</a:t>
            </a:r>
            <a:r>
              <a:rPr lang="en-US" dirty="0" smtClean="0"/>
              <a:t>: OFP graph that admits a maximal OFP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Maximal OFP graphs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maximal OFP graph</a:t>
            </a:r>
            <a:r>
              <a:rPr lang="en-US" dirty="0" smtClean="0"/>
              <a:t>: OFP graph that admits a maximal OFP drawing</a:t>
            </a:r>
          </a:p>
          <a:p>
            <a:endParaRPr lang="en-US" dirty="0" smtClean="0"/>
          </a:p>
          <a:p>
            <a:r>
              <a:rPr lang="en-US" dirty="0" smtClean="0"/>
              <a:t>CORRECT</a:t>
            </a:r>
          </a:p>
          <a:p>
            <a:r>
              <a:rPr lang="en-US" b="1" dirty="0" smtClean="0"/>
              <a:t>maximal OFP graph</a:t>
            </a:r>
            <a:r>
              <a:rPr lang="en-US" dirty="0" smtClean="0"/>
              <a:t>: OFP graph </a:t>
            </a:r>
            <a:r>
              <a:rPr lang="en-US" dirty="0" err="1" smtClean="0"/>
              <a:t>s.t</a:t>
            </a:r>
            <a:r>
              <a:rPr lang="en-US" dirty="0" smtClean="0"/>
              <a:t>. the addition of any edge makes it no longer OFP</a:t>
            </a:r>
          </a:p>
          <a:p>
            <a:pPr lvl="1"/>
            <a:r>
              <a:rPr lang="en-US" dirty="0" smtClean="0"/>
              <a:t>any of its embedding is either maximal OFP or is </a:t>
            </a:r>
            <a:r>
              <a:rPr lang="en-US" b="1" dirty="0" smtClean="0"/>
              <a:t>not</a:t>
            </a:r>
            <a:r>
              <a:rPr lang="en-US" dirty="0" smtClean="0"/>
              <a:t> OFP </a:t>
            </a:r>
          </a:p>
          <a:p>
            <a:endParaRPr lang="en-US" dirty="0"/>
          </a:p>
        </p:txBody>
      </p:sp>
      <p:sp>
        <p:nvSpPr>
          <p:cNvPr id="4" name="Figura a mano libera 3"/>
          <p:cNvSpPr/>
          <p:nvPr/>
        </p:nvSpPr>
        <p:spPr>
          <a:xfrm>
            <a:off x="986118" y="1353671"/>
            <a:ext cx="6580094" cy="1165411"/>
          </a:xfrm>
          <a:custGeom>
            <a:avLst/>
            <a:gdLst>
              <a:gd name="connsiteX0" fmla="*/ 0 w 6580094"/>
              <a:gd name="connsiteY0" fmla="*/ 1165411 h 1165411"/>
              <a:gd name="connsiteX1" fmla="*/ 1138517 w 6580094"/>
              <a:gd name="connsiteY1" fmla="*/ 824753 h 1165411"/>
              <a:gd name="connsiteX2" fmla="*/ 3567953 w 6580094"/>
              <a:gd name="connsiteY2" fmla="*/ 663388 h 1165411"/>
              <a:gd name="connsiteX3" fmla="*/ 6580094 w 6580094"/>
              <a:gd name="connsiteY3" fmla="*/ 0 h 116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0094" h="1165411">
                <a:moveTo>
                  <a:pt x="0" y="1165411"/>
                </a:moveTo>
                <a:cubicBezTo>
                  <a:pt x="271929" y="1036917"/>
                  <a:pt x="543858" y="908424"/>
                  <a:pt x="1138517" y="824753"/>
                </a:cubicBezTo>
                <a:cubicBezTo>
                  <a:pt x="1733176" y="741083"/>
                  <a:pt x="2661023" y="800847"/>
                  <a:pt x="3567953" y="663388"/>
                </a:cubicBezTo>
                <a:cubicBezTo>
                  <a:pt x="4474883" y="525929"/>
                  <a:pt x="5527488" y="262964"/>
                  <a:pt x="6580094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igura a mano libera 4"/>
          <p:cNvSpPr/>
          <p:nvPr/>
        </p:nvSpPr>
        <p:spPr>
          <a:xfrm>
            <a:off x="1281953" y="1335741"/>
            <a:ext cx="6499412" cy="1125071"/>
          </a:xfrm>
          <a:custGeom>
            <a:avLst/>
            <a:gdLst>
              <a:gd name="connsiteX0" fmla="*/ 0 w 6499412"/>
              <a:gd name="connsiteY0" fmla="*/ 0 h 1125071"/>
              <a:gd name="connsiteX1" fmla="*/ 2178423 w 6499412"/>
              <a:gd name="connsiteY1" fmla="*/ 358588 h 1125071"/>
              <a:gd name="connsiteX2" fmla="*/ 3567953 w 6499412"/>
              <a:gd name="connsiteY2" fmla="*/ 1021977 h 1125071"/>
              <a:gd name="connsiteX3" fmla="*/ 6499412 w 6499412"/>
              <a:gd name="connsiteY3" fmla="*/ 977153 h 112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9412" h="1125071">
                <a:moveTo>
                  <a:pt x="0" y="0"/>
                </a:moveTo>
                <a:cubicBezTo>
                  <a:pt x="791882" y="94129"/>
                  <a:pt x="1583764" y="188259"/>
                  <a:pt x="2178423" y="358588"/>
                </a:cubicBezTo>
                <a:cubicBezTo>
                  <a:pt x="2773082" y="528917"/>
                  <a:pt x="2847788" y="918883"/>
                  <a:pt x="3567953" y="1021977"/>
                </a:cubicBezTo>
                <a:cubicBezTo>
                  <a:pt x="4288118" y="1125071"/>
                  <a:pt x="5393765" y="1051112"/>
                  <a:pt x="6499412" y="97715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2-connectivity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8" idx="7"/>
          </p:cNvCxnSpPr>
          <p:nvPr/>
        </p:nvCxnSpPr>
        <p:spPr>
          <a:xfrm flipH="1">
            <a:off x="4673834" y="2636912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9" idx="6"/>
            <a:endCxn id="8" idx="1"/>
          </p:cNvCxnSpPr>
          <p:nvPr/>
        </p:nvCxnSpPr>
        <p:spPr>
          <a:xfrm>
            <a:off x="3419872" y="3284983"/>
            <a:ext cx="1152128" cy="4742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641420" y="26597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18560" y="37475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275856" y="32129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76056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63"/>
          <p:cNvCxnSpPr>
            <a:stCxn id="6" idx="7"/>
            <a:endCxn id="31" idx="1"/>
          </p:cNvCxnSpPr>
          <p:nvPr/>
        </p:nvCxnSpPr>
        <p:spPr>
          <a:xfrm rot="5400000" flipH="1" flipV="1">
            <a:off x="4209864" y="2068468"/>
            <a:ext cx="166876" cy="1057914"/>
          </a:xfrm>
          <a:prstGeom prst="curvedConnector3">
            <a:avLst>
              <a:gd name="adj1" fmla="val 16743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11"/>
          <p:cNvCxnSpPr>
            <a:stCxn id="31" idx="6"/>
            <a:endCxn id="10" idx="0"/>
          </p:cNvCxnSpPr>
          <p:nvPr/>
        </p:nvCxnSpPr>
        <p:spPr>
          <a:xfrm>
            <a:off x="4945184" y="2564904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70"/>
          <p:cNvCxnSpPr>
            <a:stCxn id="8" idx="6"/>
            <a:endCxn id="10" idx="4"/>
          </p:cNvCxnSpPr>
          <p:nvPr/>
        </p:nvCxnSpPr>
        <p:spPr>
          <a:xfrm flipV="1">
            <a:off x="4694925" y="3284983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9" idx="0"/>
            <a:endCxn id="6" idx="2"/>
          </p:cNvCxnSpPr>
          <p:nvPr/>
        </p:nvCxnSpPr>
        <p:spPr>
          <a:xfrm rot="5400000" flipH="1" flipV="1">
            <a:off x="3254045" y="2825600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4"/>
          <p:cNvCxnSpPr>
            <a:stCxn id="9" idx="4"/>
            <a:endCxn id="7" idx="2"/>
          </p:cNvCxnSpPr>
          <p:nvPr/>
        </p:nvCxnSpPr>
        <p:spPr>
          <a:xfrm rot="16200000" flipH="1">
            <a:off x="3251948" y="3452907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923928" y="45091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Forma 16"/>
          <p:cNvCxnSpPr>
            <a:stCxn id="16" idx="6"/>
            <a:endCxn id="8" idx="4"/>
          </p:cNvCxnSpPr>
          <p:nvPr/>
        </p:nvCxnSpPr>
        <p:spPr>
          <a:xfrm flipV="1">
            <a:off x="4067944" y="3882139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6" idx="2"/>
            <a:endCxn id="7" idx="4"/>
          </p:cNvCxnSpPr>
          <p:nvPr/>
        </p:nvCxnSpPr>
        <p:spPr>
          <a:xfrm rot="10800000">
            <a:off x="3690568" y="3891529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6" idx="5"/>
            <a:endCxn id="19" idx="2"/>
          </p:cNvCxnSpPr>
          <p:nvPr/>
        </p:nvCxnSpPr>
        <p:spPr>
          <a:xfrm rot="16200000" flipH="1">
            <a:off x="4190868" y="4488028"/>
            <a:ext cx="309124" cy="5971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148064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Forma 21"/>
          <p:cNvCxnSpPr>
            <a:stCxn id="19" idx="6"/>
            <a:endCxn id="21" idx="0"/>
          </p:cNvCxnSpPr>
          <p:nvPr/>
        </p:nvCxnSpPr>
        <p:spPr>
          <a:xfrm>
            <a:off x="4788024" y="4941168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5436096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7 116"/>
          <p:cNvCxnSpPr>
            <a:stCxn id="21" idx="4"/>
            <a:endCxn id="23" idx="2"/>
          </p:cNvCxnSpPr>
          <p:nvPr/>
        </p:nvCxnSpPr>
        <p:spPr>
          <a:xfrm rot="16200000" flipH="1">
            <a:off x="5148064" y="5373216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5" idx="7"/>
            <a:endCxn id="19" idx="4"/>
          </p:cNvCxnSpPr>
          <p:nvPr/>
        </p:nvCxnSpPr>
        <p:spPr>
          <a:xfrm rot="5400000" flipH="1" flipV="1">
            <a:off x="4226873" y="5121189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a 25"/>
          <p:cNvCxnSpPr>
            <a:stCxn id="35" idx="6"/>
            <a:endCxn id="21" idx="3"/>
          </p:cNvCxnSpPr>
          <p:nvPr/>
        </p:nvCxnSpPr>
        <p:spPr>
          <a:xfrm flipV="1">
            <a:off x="4355976" y="5280117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7 26"/>
          <p:cNvCxnSpPr>
            <a:stCxn id="35" idx="4"/>
            <a:endCxn id="23" idx="4"/>
          </p:cNvCxnSpPr>
          <p:nvPr/>
        </p:nvCxnSpPr>
        <p:spPr>
          <a:xfrm rot="16200000" flipH="1">
            <a:off x="4896036" y="5121188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131"/>
          <p:cNvCxnSpPr>
            <a:stCxn id="16" idx="3"/>
            <a:endCxn id="35" idx="2"/>
          </p:cNvCxnSpPr>
          <p:nvPr/>
        </p:nvCxnSpPr>
        <p:spPr>
          <a:xfrm rot="16200000" flipH="1">
            <a:off x="3563887" y="5013175"/>
            <a:ext cx="1029204" cy="26694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16" idx="0"/>
            <a:endCxn id="30" idx="2"/>
          </p:cNvCxnSpPr>
          <p:nvPr/>
        </p:nvCxnSpPr>
        <p:spPr>
          <a:xfrm rot="5400000" flipH="1" flipV="1">
            <a:off x="3454830" y="3116609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4847340" y="2539503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801168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7 55"/>
          <p:cNvCxnSpPr>
            <a:stCxn id="6" idx="6"/>
            <a:endCxn id="8" idx="0"/>
          </p:cNvCxnSpPr>
          <p:nvPr/>
        </p:nvCxnSpPr>
        <p:spPr>
          <a:xfrm>
            <a:off x="3785436" y="2731780"/>
            <a:ext cx="837481" cy="100634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/>
          <p:cNvSpPr/>
          <p:nvPr/>
        </p:nvSpPr>
        <p:spPr>
          <a:xfrm>
            <a:off x="4243710" y="5620990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211960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1403648" y="4653136"/>
            <a:ext cx="16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cut-vertex</a:t>
            </a:r>
            <a:endParaRPr lang="en-US" sz="2400" dirty="0"/>
          </a:p>
        </p:txBody>
      </p:sp>
      <p:cxnSp>
        <p:nvCxnSpPr>
          <p:cNvPr id="37" name="Connettore 2 36"/>
          <p:cNvCxnSpPr>
            <a:stCxn id="36" idx="3"/>
          </p:cNvCxnSpPr>
          <p:nvPr/>
        </p:nvCxnSpPr>
        <p:spPr>
          <a:xfrm flipV="1">
            <a:off x="3016462" y="4653136"/>
            <a:ext cx="835458" cy="230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4550909" y="37381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64400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1 50"/>
          <p:cNvCxnSpPr>
            <a:stCxn id="7" idx="6"/>
            <a:endCxn id="8" idx="2"/>
          </p:cNvCxnSpPr>
          <p:nvPr/>
        </p:nvCxnSpPr>
        <p:spPr>
          <a:xfrm flipV="1">
            <a:off x="3762576" y="3810131"/>
            <a:ext cx="788333" cy="9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igura a mano libera 60"/>
          <p:cNvSpPr/>
          <p:nvPr/>
        </p:nvSpPr>
        <p:spPr>
          <a:xfrm>
            <a:off x="4632960" y="3817620"/>
            <a:ext cx="406400" cy="1127760"/>
          </a:xfrm>
          <a:custGeom>
            <a:avLst/>
            <a:gdLst>
              <a:gd name="connsiteX0" fmla="*/ 0 w 406400"/>
              <a:gd name="connsiteY0" fmla="*/ 0 h 1127760"/>
              <a:gd name="connsiteX1" fmla="*/ 243840 w 406400"/>
              <a:gd name="connsiteY1" fmla="*/ 251460 h 1127760"/>
              <a:gd name="connsiteX2" fmla="*/ 381000 w 406400"/>
              <a:gd name="connsiteY2" fmla="*/ 685800 h 1127760"/>
              <a:gd name="connsiteX3" fmla="*/ 91440 w 406400"/>
              <a:gd name="connsiteY3" fmla="*/ 1127760 h 112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1127760">
                <a:moveTo>
                  <a:pt x="0" y="0"/>
                </a:moveTo>
                <a:cubicBezTo>
                  <a:pt x="90170" y="68580"/>
                  <a:pt x="180340" y="137160"/>
                  <a:pt x="243840" y="251460"/>
                </a:cubicBezTo>
                <a:cubicBezTo>
                  <a:pt x="307340" y="365760"/>
                  <a:pt x="406400" y="539750"/>
                  <a:pt x="381000" y="685800"/>
                </a:cubicBezTo>
                <a:cubicBezTo>
                  <a:pt x="355600" y="831850"/>
                  <a:pt x="223520" y="979805"/>
                  <a:pt x="91440" y="112776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2-connectivity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8" idx="7"/>
          </p:cNvCxnSpPr>
          <p:nvPr/>
        </p:nvCxnSpPr>
        <p:spPr>
          <a:xfrm flipH="1">
            <a:off x="4673834" y="2636912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9" idx="6"/>
            <a:endCxn id="8" idx="1"/>
          </p:cNvCxnSpPr>
          <p:nvPr/>
        </p:nvCxnSpPr>
        <p:spPr>
          <a:xfrm>
            <a:off x="3419872" y="3284983"/>
            <a:ext cx="1152128" cy="4742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641420" y="26597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18560" y="37475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275856" y="32129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76056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63"/>
          <p:cNvCxnSpPr>
            <a:stCxn id="6" idx="7"/>
            <a:endCxn id="31" idx="1"/>
          </p:cNvCxnSpPr>
          <p:nvPr/>
        </p:nvCxnSpPr>
        <p:spPr>
          <a:xfrm rot="5400000" flipH="1" flipV="1">
            <a:off x="4209864" y="2068468"/>
            <a:ext cx="166876" cy="1057914"/>
          </a:xfrm>
          <a:prstGeom prst="curvedConnector3">
            <a:avLst>
              <a:gd name="adj1" fmla="val 16743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11"/>
          <p:cNvCxnSpPr>
            <a:stCxn id="31" idx="6"/>
            <a:endCxn id="10" idx="0"/>
          </p:cNvCxnSpPr>
          <p:nvPr/>
        </p:nvCxnSpPr>
        <p:spPr>
          <a:xfrm>
            <a:off x="4945184" y="2564904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70"/>
          <p:cNvCxnSpPr>
            <a:stCxn id="8" idx="6"/>
            <a:endCxn id="10" idx="4"/>
          </p:cNvCxnSpPr>
          <p:nvPr/>
        </p:nvCxnSpPr>
        <p:spPr>
          <a:xfrm flipV="1">
            <a:off x="4694925" y="3284983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9" idx="0"/>
            <a:endCxn id="6" idx="2"/>
          </p:cNvCxnSpPr>
          <p:nvPr/>
        </p:nvCxnSpPr>
        <p:spPr>
          <a:xfrm rot="5400000" flipH="1" flipV="1">
            <a:off x="3254045" y="2825600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4"/>
          <p:cNvCxnSpPr>
            <a:stCxn id="9" idx="4"/>
            <a:endCxn id="7" idx="2"/>
          </p:cNvCxnSpPr>
          <p:nvPr/>
        </p:nvCxnSpPr>
        <p:spPr>
          <a:xfrm rot="16200000" flipH="1">
            <a:off x="3251948" y="3452907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923928" y="45091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Forma 16"/>
          <p:cNvCxnSpPr>
            <a:stCxn id="16" idx="6"/>
            <a:endCxn id="8" idx="4"/>
          </p:cNvCxnSpPr>
          <p:nvPr/>
        </p:nvCxnSpPr>
        <p:spPr>
          <a:xfrm flipV="1">
            <a:off x="4067944" y="3882139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6" idx="2"/>
            <a:endCxn id="7" idx="4"/>
          </p:cNvCxnSpPr>
          <p:nvPr/>
        </p:nvCxnSpPr>
        <p:spPr>
          <a:xfrm rot="10800000">
            <a:off x="3690568" y="3891529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6" idx="5"/>
            <a:endCxn id="19" idx="2"/>
          </p:cNvCxnSpPr>
          <p:nvPr/>
        </p:nvCxnSpPr>
        <p:spPr>
          <a:xfrm rot="16200000" flipH="1">
            <a:off x="4190868" y="4488028"/>
            <a:ext cx="309124" cy="5971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148064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Forma 21"/>
          <p:cNvCxnSpPr>
            <a:stCxn id="19" idx="6"/>
            <a:endCxn id="21" idx="0"/>
          </p:cNvCxnSpPr>
          <p:nvPr/>
        </p:nvCxnSpPr>
        <p:spPr>
          <a:xfrm>
            <a:off x="4788024" y="4941168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5436096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7 116"/>
          <p:cNvCxnSpPr>
            <a:stCxn id="21" idx="4"/>
            <a:endCxn id="23" idx="2"/>
          </p:cNvCxnSpPr>
          <p:nvPr/>
        </p:nvCxnSpPr>
        <p:spPr>
          <a:xfrm rot="16200000" flipH="1">
            <a:off x="5148064" y="5373216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5" idx="7"/>
            <a:endCxn id="19" idx="4"/>
          </p:cNvCxnSpPr>
          <p:nvPr/>
        </p:nvCxnSpPr>
        <p:spPr>
          <a:xfrm rot="5400000" flipH="1" flipV="1">
            <a:off x="4226873" y="5121189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a 25"/>
          <p:cNvCxnSpPr>
            <a:stCxn id="35" idx="6"/>
            <a:endCxn id="21" idx="3"/>
          </p:cNvCxnSpPr>
          <p:nvPr/>
        </p:nvCxnSpPr>
        <p:spPr>
          <a:xfrm flipV="1">
            <a:off x="4355976" y="5280117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7 26"/>
          <p:cNvCxnSpPr>
            <a:stCxn id="35" idx="4"/>
            <a:endCxn id="23" idx="4"/>
          </p:cNvCxnSpPr>
          <p:nvPr/>
        </p:nvCxnSpPr>
        <p:spPr>
          <a:xfrm rot="16200000" flipH="1">
            <a:off x="4896036" y="5121188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131"/>
          <p:cNvCxnSpPr>
            <a:stCxn id="16" idx="3"/>
            <a:endCxn id="35" idx="2"/>
          </p:cNvCxnSpPr>
          <p:nvPr/>
        </p:nvCxnSpPr>
        <p:spPr>
          <a:xfrm rot="16200000" flipH="1">
            <a:off x="3563887" y="5013175"/>
            <a:ext cx="1029204" cy="26694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16" idx="0"/>
            <a:endCxn id="30" idx="2"/>
          </p:cNvCxnSpPr>
          <p:nvPr/>
        </p:nvCxnSpPr>
        <p:spPr>
          <a:xfrm rot="5400000" flipH="1" flipV="1">
            <a:off x="3454830" y="3116609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4847340" y="2539503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801168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7 55"/>
          <p:cNvCxnSpPr>
            <a:stCxn id="6" idx="6"/>
            <a:endCxn id="8" idx="0"/>
          </p:cNvCxnSpPr>
          <p:nvPr/>
        </p:nvCxnSpPr>
        <p:spPr>
          <a:xfrm>
            <a:off x="3785436" y="2731780"/>
            <a:ext cx="837481" cy="100634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/>
          <p:cNvSpPr/>
          <p:nvPr/>
        </p:nvSpPr>
        <p:spPr>
          <a:xfrm>
            <a:off x="4243710" y="5620990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211960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1403648" y="4653136"/>
            <a:ext cx="16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cut-vertex</a:t>
            </a:r>
            <a:endParaRPr lang="en-US" sz="2400" dirty="0"/>
          </a:p>
        </p:txBody>
      </p:sp>
      <p:cxnSp>
        <p:nvCxnSpPr>
          <p:cNvPr id="37" name="Connettore 2 36"/>
          <p:cNvCxnSpPr>
            <a:stCxn id="36" idx="3"/>
          </p:cNvCxnSpPr>
          <p:nvPr/>
        </p:nvCxnSpPr>
        <p:spPr>
          <a:xfrm flipV="1">
            <a:off x="3016462" y="4653136"/>
            <a:ext cx="835458" cy="230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4550909" y="37381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64400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1 50"/>
          <p:cNvCxnSpPr>
            <a:stCxn id="7" idx="6"/>
            <a:endCxn id="8" idx="2"/>
          </p:cNvCxnSpPr>
          <p:nvPr/>
        </p:nvCxnSpPr>
        <p:spPr>
          <a:xfrm flipV="1">
            <a:off x="3762576" y="3810131"/>
            <a:ext cx="788333" cy="9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uppo 45"/>
          <p:cNvGrpSpPr/>
          <p:nvPr/>
        </p:nvGrpSpPr>
        <p:grpSpPr>
          <a:xfrm>
            <a:off x="1497106" y="4276165"/>
            <a:ext cx="1281953" cy="1328270"/>
            <a:chOff x="1497106" y="4276165"/>
            <a:chExt cx="1281953" cy="1328270"/>
          </a:xfrm>
        </p:grpSpPr>
        <p:sp>
          <p:nvSpPr>
            <p:cNvPr id="42" name="Figura a mano libera 41"/>
            <p:cNvSpPr/>
            <p:nvPr/>
          </p:nvSpPr>
          <p:spPr>
            <a:xfrm>
              <a:off x="1497106" y="4383741"/>
              <a:ext cx="1237129" cy="1120588"/>
            </a:xfrm>
            <a:custGeom>
              <a:avLst/>
              <a:gdLst>
                <a:gd name="connsiteX0" fmla="*/ 0 w 1237129"/>
                <a:gd name="connsiteY0" fmla="*/ 1120588 h 1120588"/>
                <a:gd name="connsiteX1" fmla="*/ 394447 w 1237129"/>
                <a:gd name="connsiteY1" fmla="*/ 923365 h 1120588"/>
                <a:gd name="connsiteX2" fmla="*/ 636494 w 1237129"/>
                <a:gd name="connsiteY2" fmla="*/ 546847 h 1120588"/>
                <a:gd name="connsiteX3" fmla="*/ 1237129 w 1237129"/>
                <a:gd name="connsiteY3" fmla="*/ 0 h 112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129" h="1120588">
                  <a:moveTo>
                    <a:pt x="0" y="1120588"/>
                  </a:moveTo>
                  <a:cubicBezTo>
                    <a:pt x="144182" y="1069788"/>
                    <a:pt x="288365" y="1018988"/>
                    <a:pt x="394447" y="923365"/>
                  </a:cubicBezTo>
                  <a:cubicBezTo>
                    <a:pt x="500529" y="827742"/>
                    <a:pt x="496047" y="700741"/>
                    <a:pt x="636494" y="546847"/>
                  </a:cubicBezTo>
                  <a:cubicBezTo>
                    <a:pt x="776941" y="392953"/>
                    <a:pt x="1007035" y="196476"/>
                    <a:pt x="1237129" y="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igura a mano libera 44"/>
            <p:cNvSpPr/>
            <p:nvPr/>
          </p:nvSpPr>
          <p:spPr>
            <a:xfrm>
              <a:off x="1532965" y="4276165"/>
              <a:ext cx="1246094" cy="1328270"/>
            </a:xfrm>
            <a:custGeom>
              <a:avLst/>
              <a:gdLst>
                <a:gd name="connsiteX0" fmla="*/ 0 w 1246094"/>
                <a:gd name="connsiteY0" fmla="*/ 0 h 1328270"/>
                <a:gd name="connsiteX1" fmla="*/ 502023 w 1246094"/>
                <a:gd name="connsiteY1" fmla="*/ 331694 h 1328270"/>
                <a:gd name="connsiteX2" fmla="*/ 896470 w 1246094"/>
                <a:gd name="connsiteY2" fmla="*/ 1165411 h 1328270"/>
                <a:gd name="connsiteX3" fmla="*/ 1246094 w 1246094"/>
                <a:gd name="connsiteY3" fmla="*/ 1308847 h 13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094" h="1328270">
                  <a:moveTo>
                    <a:pt x="0" y="0"/>
                  </a:moveTo>
                  <a:cubicBezTo>
                    <a:pt x="176305" y="68729"/>
                    <a:pt x="352611" y="137459"/>
                    <a:pt x="502023" y="331694"/>
                  </a:cubicBezTo>
                  <a:cubicBezTo>
                    <a:pt x="651435" y="525929"/>
                    <a:pt x="772458" y="1002552"/>
                    <a:pt x="896470" y="1165411"/>
                  </a:cubicBezTo>
                  <a:cubicBezTo>
                    <a:pt x="1020482" y="1328270"/>
                    <a:pt x="1133288" y="1318558"/>
                    <a:pt x="1246094" y="1308847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2-connectivity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8" idx="7"/>
          </p:cNvCxnSpPr>
          <p:nvPr/>
        </p:nvCxnSpPr>
        <p:spPr>
          <a:xfrm flipH="1">
            <a:off x="4673834" y="2636912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9" idx="6"/>
            <a:endCxn id="34" idx="0"/>
          </p:cNvCxnSpPr>
          <p:nvPr/>
        </p:nvCxnSpPr>
        <p:spPr>
          <a:xfrm>
            <a:off x="3419872" y="3284983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641420" y="26597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18560" y="37475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275856" y="32129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76056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63"/>
          <p:cNvCxnSpPr>
            <a:stCxn id="6" idx="7"/>
            <a:endCxn id="31" idx="1"/>
          </p:cNvCxnSpPr>
          <p:nvPr/>
        </p:nvCxnSpPr>
        <p:spPr>
          <a:xfrm rot="5400000" flipH="1" flipV="1">
            <a:off x="4209864" y="2068468"/>
            <a:ext cx="166876" cy="1057914"/>
          </a:xfrm>
          <a:prstGeom prst="curvedConnector3">
            <a:avLst>
              <a:gd name="adj1" fmla="val 16743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11"/>
          <p:cNvCxnSpPr>
            <a:stCxn id="31" idx="6"/>
            <a:endCxn id="10" idx="0"/>
          </p:cNvCxnSpPr>
          <p:nvPr/>
        </p:nvCxnSpPr>
        <p:spPr>
          <a:xfrm>
            <a:off x="4945184" y="2564904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70"/>
          <p:cNvCxnSpPr>
            <a:stCxn id="8" idx="6"/>
            <a:endCxn id="10" idx="4"/>
          </p:cNvCxnSpPr>
          <p:nvPr/>
        </p:nvCxnSpPr>
        <p:spPr>
          <a:xfrm flipV="1">
            <a:off x="4694925" y="3284983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9" idx="0"/>
            <a:endCxn id="6" idx="2"/>
          </p:cNvCxnSpPr>
          <p:nvPr/>
        </p:nvCxnSpPr>
        <p:spPr>
          <a:xfrm rot="5400000" flipH="1" flipV="1">
            <a:off x="3254045" y="2825600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4"/>
          <p:cNvCxnSpPr>
            <a:stCxn id="9" idx="4"/>
            <a:endCxn id="7" idx="2"/>
          </p:cNvCxnSpPr>
          <p:nvPr/>
        </p:nvCxnSpPr>
        <p:spPr>
          <a:xfrm rot="16200000" flipH="1">
            <a:off x="3251948" y="3452907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923928" y="45091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Forma 16"/>
          <p:cNvCxnSpPr>
            <a:stCxn id="16" idx="6"/>
            <a:endCxn id="8" idx="4"/>
          </p:cNvCxnSpPr>
          <p:nvPr/>
        </p:nvCxnSpPr>
        <p:spPr>
          <a:xfrm flipV="1">
            <a:off x="4067944" y="3882139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6" idx="2"/>
            <a:endCxn id="7" idx="4"/>
          </p:cNvCxnSpPr>
          <p:nvPr/>
        </p:nvCxnSpPr>
        <p:spPr>
          <a:xfrm rot="10800000">
            <a:off x="3690568" y="3891529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6" idx="5"/>
            <a:endCxn id="19" idx="2"/>
          </p:cNvCxnSpPr>
          <p:nvPr/>
        </p:nvCxnSpPr>
        <p:spPr>
          <a:xfrm rot="16200000" flipH="1">
            <a:off x="4374064" y="4304832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436096" y="50788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Forma 21"/>
          <p:cNvCxnSpPr>
            <a:stCxn id="19" idx="6"/>
            <a:endCxn id="21" idx="0"/>
          </p:cNvCxnSpPr>
          <p:nvPr/>
        </p:nvCxnSpPr>
        <p:spPr>
          <a:xfrm>
            <a:off x="5076056" y="4862809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5724128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7 116"/>
          <p:cNvCxnSpPr>
            <a:stCxn id="21" idx="4"/>
            <a:endCxn id="23" idx="2"/>
          </p:cNvCxnSpPr>
          <p:nvPr/>
        </p:nvCxnSpPr>
        <p:spPr>
          <a:xfrm rot="16200000" flipH="1">
            <a:off x="5436096" y="5294857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5" idx="7"/>
            <a:endCxn id="19" idx="4"/>
          </p:cNvCxnSpPr>
          <p:nvPr/>
        </p:nvCxnSpPr>
        <p:spPr>
          <a:xfrm rot="5400000" flipH="1" flipV="1">
            <a:off x="4514905" y="5042830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a 25"/>
          <p:cNvCxnSpPr>
            <a:stCxn id="35" idx="6"/>
            <a:endCxn id="21" idx="3"/>
          </p:cNvCxnSpPr>
          <p:nvPr/>
        </p:nvCxnSpPr>
        <p:spPr>
          <a:xfrm flipV="1">
            <a:off x="4644008" y="5201758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7 26"/>
          <p:cNvCxnSpPr>
            <a:stCxn id="35" idx="4"/>
            <a:endCxn id="23" idx="4"/>
          </p:cNvCxnSpPr>
          <p:nvPr/>
        </p:nvCxnSpPr>
        <p:spPr>
          <a:xfrm rot="16200000" flipH="1">
            <a:off x="5184068" y="5042829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131"/>
          <p:cNvCxnSpPr>
            <a:stCxn id="16" idx="3"/>
            <a:endCxn id="35" idx="2"/>
          </p:cNvCxnSpPr>
          <p:nvPr/>
        </p:nvCxnSpPr>
        <p:spPr>
          <a:xfrm rot="16200000" flipH="1">
            <a:off x="3747083" y="4829979"/>
            <a:ext cx="950845" cy="55497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16" idx="0"/>
            <a:endCxn id="30" idx="2"/>
          </p:cNvCxnSpPr>
          <p:nvPr/>
        </p:nvCxnSpPr>
        <p:spPr>
          <a:xfrm rot="5400000" flipH="1" flipV="1">
            <a:off x="3454830" y="3116609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4847340" y="2539503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801168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7 55"/>
          <p:cNvCxnSpPr>
            <a:stCxn id="6" idx="6"/>
            <a:endCxn id="34" idx="7"/>
          </p:cNvCxnSpPr>
          <p:nvPr/>
        </p:nvCxnSpPr>
        <p:spPr>
          <a:xfrm>
            <a:off x="3785436" y="2731780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7 55"/>
          <p:cNvCxnSpPr>
            <a:stCxn id="7" idx="6"/>
            <a:endCxn id="34" idx="1"/>
          </p:cNvCxnSpPr>
          <p:nvPr/>
        </p:nvCxnSpPr>
        <p:spPr>
          <a:xfrm>
            <a:off x="3762576" y="3819520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/>
          <p:cNvSpPr/>
          <p:nvPr/>
        </p:nvSpPr>
        <p:spPr>
          <a:xfrm>
            <a:off x="4531742" y="5542631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499992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1403648" y="4653136"/>
            <a:ext cx="16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cut-vertex</a:t>
            </a:r>
            <a:endParaRPr lang="en-US" sz="2400" dirty="0"/>
          </a:p>
        </p:txBody>
      </p:sp>
      <p:cxnSp>
        <p:nvCxnSpPr>
          <p:cNvPr id="37" name="Connettore 2 36"/>
          <p:cNvCxnSpPr>
            <a:stCxn id="36" idx="3"/>
          </p:cNvCxnSpPr>
          <p:nvPr/>
        </p:nvCxnSpPr>
        <p:spPr>
          <a:xfrm flipV="1">
            <a:off x="3016462" y="4653136"/>
            <a:ext cx="835458" cy="230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4550909" y="37381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932040" y="4790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2-connectivity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8" idx="7"/>
          </p:cNvCxnSpPr>
          <p:nvPr/>
        </p:nvCxnSpPr>
        <p:spPr>
          <a:xfrm flipH="1">
            <a:off x="4673834" y="2636912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9" idx="6"/>
            <a:endCxn id="34" idx="0"/>
          </p:cNvCxnSpPr>
          <p:nvPr/>
        </p:nvCxnSpPr>
        <p:spPr>
          <a:xfrm>
            <a:off x="3419872" y="3284983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641420" y="26597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18560" y="37475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275856" y="32129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76056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63"/>
          <p:cNvCxnSpPr>
            <a:stCxn id="6" idx="7"/>
            <a:endCxn id="31" idx="1"/>
          </p:cNvCxnSpPr>
          <p:nvPr/>
        </p:nvCxnSpPr>
        <p:spPr>
          <a:xfrm rot="5400000" flipH="1" flipV="1">
            <a:off x="4209864" y="2068468"/>
            <a:ext cx="166876" cy="1057914"/>
          </a:xfrm>
          <a:prstGeom prst="curvedConnector3">
            <a:avLst>
              <a:gd name="adj1" fmla="val 16743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11"/>
          <p:cNvCxnSpPr>
            <a:stCxn id="31" idx="6"/>
            <a:endCxn id="10" idx="0"/>
          </p:cNvCxnSpPr>
          <p:nvPr/>
        </p:nvCxnSpPr>
        <p:spPr>
          <a:xfrm>
            <a:off x="4945184" y="2564904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70"/>
          <p:cNvCxnSpPr>
            <a:stCxn id="8" idx="6"/>
            <a:endCxn id="10" idx="4"/>
          </p:cNvCxnSpPr>
          <p:nvPr/>
        </p:nvCxnSpPr>
        <p:spPr>
          <a:xfrm flipV="1">
            <a:off x="4694925" y="3284983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9" idx="0"/>
            <a:endCxn id="6" idx="2"/>
          </p:cNvCxnSpPr>
          <p:nvPr/>
        </p:nvCxnSpPr>
        <p:spPr>
          <a:xfrm rot="5400000" flipH="1" flipV="1">
            <a:off x="3254045" y="2825600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4"/>
          <p:cNvCxnSpPr>
            <a:stCxn id="9" idx="4"/>
            <a:endCxn id="7" idx="2"/>
          </p:cNvCxnSpPr>
          <p:nvPr/>
        </p:nvCxnSpPr>
        <p:spPr>
          <a:xfrm rot="16200000" flipH="1">
            <a:off x="3251948" y="3452907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923928" y="45091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Forma 16"/>
          <p:cNvCxnSpPr>
            <a:stCxn id="16" idx="6"/>
            <a:endCxn id="8" idx="4"/>
          </p:cNvCxnSpPr>
          <p:nvPr/>
        </p:nvCxnSpPr>
        <p:spPr>
          <a:xfrm flipV="1">
            <a:off x="4067944" y="3882139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6" idx="2"/>
            <a:endCxn id="7" idx="4"/>
          </p:cNvCxnSpPr>
          <p:nvPr/>
        </p:nvCxnSpPr>
        <p:spPr>
          <a:xfrm rot="10800000">
            <a:off x="3690568" y="3891529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6" idx="5"/>
            <a:endCxn id="19" idx="2"/>
          </p:cNvCxnSpPr>
          <p:nvPr/>
        </p:nvCxnSpPr>
        <p:spPr>
          <a:xfrm rot="16200000" flipH="1">
            <a:off x="4374064" y="4304832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436096" y="50788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Forma 21"/>
          <p:cNvCxnSpPr>
            <a:stCxn id="19" idx="6"/>
            <a:endCxn id="21" idx="0"/>
          </p:cNvCxnSpPr>
          <p:nvPr/>
        </p:nvCxnSpPr>
        <p:spPr>
          <a:xfrm>
            <a:off x="5076056" y="4862809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5724128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7 116"/>
          <p:cNvCxnSpPr>
            <a:stCxn id="21" idx="4"/>
            <a:endCxn id="23" idx="2"/>
          </p:cNvCxnSpPr>
          <p:nvPr/>
        </p:nvCxnSpPr>
        <p:spPr>
          <a:xfrm rot="16200000" flipH="1">
            <a:off x="5436096" y="5294857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5" idx="7"/>
            <a:endCxn id="19" idx="4"/>
          </p:cNvCxnSpPr>
          <p:nvPr/>
        </p:nvCxnSpPr>
        <p:spPr>
          <a:xfrm rot="5400000" flipH="1" flipV="1">
            <a:off x="4514905" y="5042830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rma 25"/>
          <p:cNvCxnSpPr>
            <a:stCxn id="35" idx="6"/>
            <a:endCxn id="21" idx="3"/>
          </p:cNvCxnSpPr>
          <p:nvPr/>
        </p:nvCxnSpPr>
        <p:spPr>
          <a:xfrm flipV="1">
            <a:off x="4644008" y="5201758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7 26"/>
          <p:cNvCxnSpPr>
            <a:stCxn id="35" idx="4"/>
            <a:endCxn id="23" idx="4"/>
          </p:cNvCxnSpPr>
          <p:nvPr/>
        </p:nvCxnSpPr>
        <p:spPr>
          <a:xfrm rot="16200000" flipH="1">
            <a:off x="5184068" y="5042829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131"/>
          <p:cNvCxnSpPr>
            <a:stCxn id="16" idx="3"/>
            <a:endCxn id="35" idx="2"/>
          </p:cNvCxnSpPr>
          <p:nvPr/>
        </p:nvCxnSpPr>
        <p:spPr>
          <a:xfrm rot="16200000" flipH="1">
            <a:off x="3747083" y="4829979"/>
            <a:ext cx="950845" cy="55497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16" idx="0"/>
            <a:endCxn id="30" idx="2"/>
          </p:cNvCxnSpPr>
          <p:nvPr/>
        </p:nvCxnSpPr>
        <p:spPr>
          <a:xfrm rot="5400000" flipH="1" flipV="1">
            <a:off x="3454830" y="3116609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4847340" y="2539503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801168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7 55"/>
          <p:cNvCxnSpPr>
            <a:stCxn id="6" idx="6"/>
            <a:endCxn id="34" idx="7"/>
          </p:cNvCxnSpPr>
          <p:nvPr/>
        </p:nvCxnSpPr>
        <p:spPr>
          <a:xfrm>
            <a:off x="3785436" y="2731780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7 55"/>
          <p:cNvCxnSpPr>
            <a:stCxn id="7" idx="6"/>
            <a:endCxn id="34" idx="1"/>
          </p:cNvCxnSpPr>
          <p:nvPr/>
        </p:nvCxnSpPr>
        <p:spPr>
          <a:xfrm>
            <a:off x="3762576" y="3819520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/>
          <p:cNvSpPr/>
          <p:nvPr/>
        </p:nvSpPr>
        <p:spPr>
          <a:xfrm>
            <a:off x="4531742" y="5542631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499992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1403648" y="4653136"/>
            <a:ext cx="16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cut-vertex</a:t>
            </a:r>
            <a:endParaRPr lang="en-US" sz="2400" dirty="0"/>
          </a:p>
        </p:txBody>
      </p:sp>
      <p:cxnSp>
        <p:nvCxnSpPr>
          <p:cNvPr id="37" name="Connettore 2 36"/>
          <p:cNvCxnSpPr>
            <a:stCxn id="36" idx="3"/>
          </p:cNvCxnSpPr>
          <p:nvPr/>
        </p:nvCxnSpPr>
        <p:spPr>
          <a:xfrm flipV="1">
            <a:off x="3016462" y="4653136"/>
            <a:ext cx="835458" cy="230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igura a mano libera 48"/>
          <p:cNvSpPr/>
          <p:nvPr/>
        </p:nvSpPr>
        <p:spPr>
          <a:xfrm>
            <a:off x="4547997" y="3814763"/>
            <a:ext cx="452630" cy="1023730"/>
          </a:xfrm>
          <a:custGeom>
            <a:avLst/>
            <a:gdLst>
              <a:gd name="connsiteX0" fmla="*/ 76994 w 453231"/>
              <a:gd name="connsiteY0" fmla="*/ 0 h 1014412"/>
              <a:gd name="connsiteX1" fmla="*/ 148431 w 453231"/>
              <a:gd name="connsiteY1" fmla="*/ 114300 h 1014412"/>
              <a:gd name="connsiteX2" fmla="*/ 24606 w 453231"/>
              <a:gd name="connsiteY2" fmla="*/ 466725 h 1014412"/>
              <a:gd name="connsiteX3" fmla="*/ 24606 w 453231"/>
              <a:gd name="connsiteY3" fmla="*/ 633412 h 1014412"/>
              <a:gd name="connsiteX4" fmla="*/ 48419 w 453231"/>
              <a:gd name="connsiteY4" fmla="*/ 814387 h 1014412"/>
              <a:gd name="connsiteX5" fmla="*/ 67469 w 453231"/>
              <a:gd name="connsiteY5" fmla="*/ 957262 h 1014412"/>
              <a:gd name="connsiteX6" fmla="*/ 453231 w 453231"/>
              <a:gd name="connsiteY6" fmla="*/ 1014412 h 1014412"/>
              <a:gd name="connsiteX0" fmla="*/ 73025 w 449262"/>
              <a:gd name="connsiteY0" fmla="*/ 0 h 1015726"/>
              <a:gd name="connsiteX1" fmla="*/ 144462 w 449262"/>
              <a:gd name="connsiteY1" fmla="*/ 114300 h 1015726"/>
              <a:gd name="connsiteX2" fmla="*/ 20637 w 449262"/>
              <a:gd name="connsiteY2" fmla="*/ 466725 h 1015726"/>
              <a:gd name="connsiteX3" fmla="*/ 20637 w 449262"/>
              <a:gd name="connsiteY3" fmla="*/ 633412 h 1015726"/>
              <a:gd name="connsiteX4" fmla="*/ 44450 w 449262"/>
              <a:gd name="connsiteY4" fmla="*/ 814387 h 1015726"/>
              <a:gd name="connsiteX5" fmla="*/ 164653 w 449262"/>
              <a:gd name="connsiteY5" fmla="*/ 982389 h 1015726"/>
              <a:gd name="connsiteX6" fmla="*/ 449262 w 449262"/>
              <a:gd name="connsiteY6" fmla="*/ 1014412 h 1015726"/>
              <a:gd name="connsiteX0" fmla="*/ 73025 w 449262"/>
              <a:gd name="connsiteY0" fmla="*/ 0 h 1014412"/>
              <a:gd name="connsiteX1" fmla="*/ 144462 w 449262"/>
              <a:gd name="connsiteY1" fmla="*/ 114300 h 1014412"/>
              <a:gd name="connsiteX2" fmla="*/ 20637 w 449262"/>
              <a:gd name="connsiteY2" fmla="*/ 466725 h 1014412"/>
              <a:gd name="connsiteX3" fmla="*/ 20637 w 449262"/>
              <a:gd name="connsiteY3" fmla="*/ 633412 h 1014412"/>
              <a:gd name="connsiteX4" fmla="*/ 44450 w 449262"/>
              <a:gd name="connsiteY4" fmla="*/ 814387 h 1014412"/>
              <a:gd name="connsiteX5" fmla="*/ 164652 w 449262"/>
              <a:gd name="connsiteY5" fmla="*/ 910381 h 1014412"/>
              <a:gd name="connsiteX6" fmla="*/ 449262 w 449262"/>
              <a:gd name="connsiteY6" fmla="*/ 1014412 h 1014412"/>
              <a:gd name="connsiteX0" fmla="*/ 73025 w 449262"/>
              <a:gd name="connsiteY0" fmla="*/ 0 h 1014412"/>
              <a:gd name="connsiteX1" fmla="*/ 144462 w 449262"/>
              <a:gd name="connsiteY1" fmla="*/ 114300 h 1014412"/>
              <a:gd name="connsiteX2" fmla="*/ 20637 w 449262"/>
              <a:gd name="connsiteY2" fmla="*/ 466725 h 1014412"/>
              <a:gd name="connsiteX3" fmla="*/ 20637 w 449262"/>
              <a:gd name="connsiteY3" fmla="*/ 633412 h 1014412"/>
              <a:gd name="connsiteX4" fmla="*/ 44450 w 449262"/>
              <a:gd name="connsiteY4" fmla="*/ 814387 h 1014412"/>
              <a:gd name="connsiteX5" fmla="*/ 92644 w 449262"/>
              <a:gd name="connsiteY5" fmla="*/ 910381 h 1014412"/>
              <a:gd name="connsiteX6" fmla="*/ 449262 w 449262"/>
              <a:gd name="connsiteY6" fmla="*/ 1014412 h 1014412"/>
              <a:gd name="connsiteX0" fmla="*/ 73025 w 449262"/>
              <a:gd name="connsiteY0" fmla="*/ 0 h 1014412"/>
              <a:gd name="connsiteX1" fmla="*/ 144462 w 449262"/>
              <a:gd name="connsiteY1" fmla="*/ 114300 h 1014412"/>
              <a:gd name="connsiteX2" fmla="*/ 20637 w 449262"/>
              <a:gd name="connsiteY2" fmla="*/ 466725 h 1014412"/>
              <a:gd name="connsiteX3" fmla="*/ 20637 w 449262"/>
              <a:gd name="connsiteY3" fmla="*/ 633412 h 1014412"/>
              <a:gd name="connsiteX4" fmla="*/ 92644 w 449262"/>
              <a:gd name="connsiteY4" fmla="*/ 766365 h 1014412"/>
              <a:gd name="connsiteX5" fmla="*/ 92644 w 449262"/>
              <a:gd name="connsiteY5" fmla="*/ 910381 h 1014412"/>
              <a:gd name="connsiteX6" fmla="*/ 449262 w 449262"/>
              <a:gd name="connsiteY6" fmla="*/ 1014412 h 1014412"/>
              <a:gd name="connsiteX0" fmla="*/ 61024 w 437261"/>
              <a:gd name="connsiteY0" fmla="*/ 0 h 1014412"/>
              <a:gd name="connsiteX1" fmla="*/ 132461 w 437261"/>
              <a:gd name="connsiteY1" fmla="*/ 114300 h 1014412"/>
              <a:gd name="connsiteX2" fmla="*/ 8636 w 437261"/>
              <a:gd name="connsiteY2" fmla="*/ 466725 h 1014412"/>
              <a:gd name="connsiteX3" fmla="*/ 80643 w 437261"/>
              <a:gd name="connsiteY3" fmla="*/ 622349 h 1014412"/>
              <a:gd name="connsiteX4" fmla="*/ 80643 w 437261"/>
              <a:gd name="connsiteY4" fmla="*/ 766365 h 1014412"/>
              <a:gd name="connsiteX5" fmla="*/ 80643 w 437261"/>
              <a:gd name="connsiteY5" fmla="*/ 910381 h 1014412"/>
              <a:gd name="connsiteX6" fmla="*/ 437261 w 437261"/>
              <a:gd name="connsiteY6" fmla="*/ 1014412 h 1014412"/>
              <a:gd name="connsiteX0" fmla="*/ 39817 w 416054"/>
              <a:gd name="connsiteY0" fmla="*/ 0 h 1014412"/>
              <a:gd name="connsiteX1" fmla="*/ 111254 w 416054"/>
              <a:gd name="connsiteY1" fmla="*/ 114300 h 1014412"/>
              <a:gd name="connsiteX2" fmla="*/ 59436 w 416054"/>
              <a:gd name="connsiteY2" fmla="*/ 406325 h 1014412"/>
              <a:gd name="connsiteX3" fmla="*/ 59436 w 416054"/>
              <a:gd name="connsiteY3" fmla="*/ 622349 h 1014412"/>
              <a:gd name="connsiteX4" fmla="*/ 59436 w 416054"/>
              <a:gd name="connsiteY4" fmla="*/ 766365 h 1014412"/>
              <a:gd name="connsiteX5" fmla="*/ 59436 w 416054"/>
              <a:gd name="connsiteY5" fmla="*/ 910381 h 1014412"/>
              <a:gd name="connsiteX6" fmla="*/ 416054 w 416054"/>
              <a:gd name="connsiteY6" fmla="*/ 1014412 h 1014412"/>
              <a:gd name="connsiteX0" fmla="*/ 39817 w 416054"/>
              <a:gd name="connsiteY0" fmla="*/ 0 h 1014412"/>
              <a:gd name="connsiteX1" fmla="*/ 111254 w 416054"/>
              <a:gd name="connsiteY1" fmla="*/ 114300 h 1014412"/>
              <a:gd name="connsiteX2" fmla="*/ 59436 w 416054"/>
              <a:gd name="connsiteY2" fmla="*/ 406325 h 1014412"/>
              <a:gd name="connsiteX3" fmla="*/ 59436 w 416054"/>
              <a:gd name="connsiteY3" fmla="*/ 622349 h 1014412"/>
              <a:gd name="connsiteX4" fmla="*/ 59435 w 416054"/>
              <a:gd name="connsiteY4" fmla="*/ 766365 h 1014412"/>
              <a:gd name="connsiteX5" fmla="*/ 59436 w 416054"/>
              <a:gd name="connsiteY5" fmla="*/ 910381 h 1014412"/>
              <a:gd name="connsiteX6" fmla="*/ 416054 w 416054"/>
              <a:gd name="connsiteY6" fmla="*/ 1014412 h 1014412"/>
              <a:gd name="connsiteX0" fmla="*/ 0 w 376237"/>
              <a:gd name="connsiteY0" fmla="*/ 0 h 1023730"/>
              <a:gd name="connsiteX1" fmla="*/ 71437 w 376237"/>
              <a:gd name="connsiteY1" fmla="*/ 114300 h 1023730"/>
              <a:gd name="connsiteX2" fmla="*/ 19619 w 376237"/>
              <a:gd name="connsiteY2" fmla="*/ 406325 h 1023730"/>
              <a:gd name="connsiteX3" fmla="*/ 19619 w 376237"/>
              <a:gd name="connsiteY3" fmla="*/ 622349 h 1023730"/>
              <a:gd name="connsiteX4" fmla="*/ 19618 w 376237"/>
              <a:gd name="connsiteY4" fmla="*/ 766365 h 1023730"/>
              <a:gd name="connsiteX5" fmla="*/ 91626 w 376237"/>
              <a:gd name="connsiteY5" fmla="*/ 982389 h 1023730"/>
              <a:gd name="connsiteX6" fmla="*/ 376237 w 376237"/>
              <a:gd name="connsiteY6" fmla="*/ 1014412 h 1023730"/>
              <a:gd name="connsiteX0" fmla="*/ 64391 w 440628"/>
              <a:gd name="connsiteY0" fmla="*/ 0 h 1023730"/>
              <a:gd name="connsiteX1" fmla="*/ 135828 w 440628"/>
              <a:gd name="connsiteY1" fmla="*/ 114300 h 1023730"/>
              <a:gd name="connsiteX2" fmla="*/ 84010 w 440628"/>
              <a:gd name="connsiteY2" fmla="*/ 406325 h 1023730"/>
              <a:gd name="connsiteX3" fmla="*/ 84010 w 440628"/>
              <a:gd name="connsiteY3" fmla="*/ 622349 h 1023730"/>
              <a:gd name="connsiteX4" fmla="*/ 12001 w 440628"/>
              <a:gd name="connsiteY4" fmla="*/ 766365 h 1023730"/>
              <a:gd name="connsiteX5" fmla="*/ 156017 w 440628"/>
              <a:gd name="connsiteY5" fmla="*/ 982389 h 1023730"/>
              <a:gd name="connsiteX6" fmla="*/ 440628 w 440628"/>
              <a:gd name="connsiteY6" fmla="*/ 1014412 h 1023730"/>
              <a:gd name="connsiteX0" fmla="*/ 76393 w 452630"/>
              <a:gd name="connsiteY0" fmla="*/ 0 h 1023730"/>
              <a:gd name="connsiteX1" fmla="*/ 147830 w 452630"/>
              <a:gd name="connsiteY1" fmla="*/ 114300 h 1023730"/>
              <a:gd name="connsiteX2" fmla="*/ 96012 w 452630"/>
              <a:gd name="connsiteY2" fmla="*/ 406325 h 1023730"/>
              <a:gd name="connsiteX3" fmla="*/ 24003 w 452630"/>
              <a:gd name="connsiteY3" fmla="*/ 550341 h 1023730"/>
              <a:gd name="connsiteX4" fmla="*/ 24003 w 452630"/>
              <a:gd name="connsiteY4" fmla="*/ 766365 h 1023730"/>
              <a:gd name="connsiteX5" fmla="*/ 168019 w 452630"/>
              <a:gd name="connsiteY5" fmla="*/ 982389 h 1023730"/>
              <a:gd name="connsiteX6" fmla="*/ 452630 w 452630"/>
              <a:gd name="connsiteY6" fmla="*/ 1014412 h 1023730"/>
              <a:gd name="connsiteX0" fmla="*/ 76393 w 452630"/>
              <a:gd name="connsiteY0" fmla="*/ 0 h 1023730"/>
              <a:gd name="connsiteX1" fmla="*/ 147830 w 452630"/>
              <a:gd name="connsiteY1" fmla="*/ 114300 h 1023730"/>
              <a:gd name="connsiteX2" fmla="*/ 96011 w 452630"/>
              <a:gd name="connsiteY2" fmla="*/ 334317 h 1023730"/>
              <a:gd name="connsiteX3" fmla="*/ 24003 w 452630"/>
              <a:gd name="connsiteY3" fmla="*/ 550341 h 1023730"/>
              <a:gd name="connsiteX4" fmla="*/ 24003 w 452630"/>
              <a:gd name="connsiteY4" fmla="*/ 766365 h 1023730"/>
              <a:gd name="connsiteX5" fmla="*/ 168019 w 452630"/>
              <a:gd name="connsiteY5" fmla="*/ 982389 h 1023730"/>
              <a:gd name="connsiteX6" fmla="*/ 452630 w 452630"/>
              <a:gd name="connsiteY6" fmla="*/ 1014412 h 1023730"/>
              <a:gd name="connsiteX0" fmla="*/ 76393 w 452630"/>
              <a:gd name="connsiteY0" fmla="*/ 0 h 1023730"/>
              <a:gd name="connsiteX1" fmla="*/ 147830 w 452630"/>
              <a:gd name="connsiteY1" fmla="*/ 114300 h 1023730"/>
              <a:gd name="connsiteX2" fmla="*/ 96011 w 452630"/>
              <a:gd name="connsiteY2" fmla="*/ 334317 h 1023730"/>
              <a:gd name="connsiteX3" fmla="*/ 24003 w 452630"/>
              <a:gd name="connsiteY3" fmla="*/ 550341 h 1023730"/>
              <a:gd name="connsiteX4" fmla="*/ 24003 w 452630"/>
              <a:gd name="connsiteY4" fmla="*/ 766365 h 1023730"/>
              <a:gd name="connsiteX5" fmla="*/ 168019 w 452630"/>
              <a:gd name="connsiteY5" fmla="*/ 982389 h 1023730"/>
              <a:gd name="connsiteX6" fmla="*/ 452630 w 452630"/>
              <a:gd name="connsiteY6" fmla="*/ 1014412 h 102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630" h="1023730">
                <a:moveTo>
                  <a:pt x="76393" y="0"/>
                </a:moveTo>
                <a:cubicBezTo>
                  <a:pt x="116477" y="18256"/>
                  <a:pt x="144560" y="58581"/>
                  <a:pt x="147830" y="114300"/>
                </a:cubicBezTo>
                <a:cubicBezTo>
                  <a:pt x="151100" y="170019"/>
                  <a:pt x="116649" y="261644"/>
                  <a:pt x="96011" y="334317"/>
                </a:cubicBezTo>
                <a:cubicBezTo>
                  <a:pt x="75373" y="406991"/>
                  <a:pt x="24003" y="490334"/>
                  <a:pt x="24003" y="550341"/>
                </a:cubicBezTo>
                <a:cubicBezTo>
                  <a:pt x="24003" y="598346"/>
                  <a:pt x="0" y="694357"/>
                  <a:pt x="24003" y="766365"/>
                </a:cubicBezTo>
                <a:cubicBezTo>
                  <a:pt x="48006" y="838373"/>
                  <a:pt x="96581" y="941048"/>
                  <a:pt x="168019" y="982389"/>
                </a:cubicBezTo>
                <a:cubicBezTo>
                  <a:pt x="239457" y="1023730"/>
                  <a:pt x="293483" y="1002505"/>
                  <a:pt x="452630" y="101441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550909" y="37381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932040" y="4790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1" name="Gruppo 40"/>
          <p:cNvGrpSpPr/>
          <p:nvPr/>
        </p:nvGrpSpPr>
        <p:grpSpPr>
          <a:xfrm>
            <a:off x="1497106" y="4276165"/>
            <a:ext cx="1281953" cy="1328270"/>
            <a:chOff x="1497106" y="4276165"/>
            <a:chExt cx="1281953" cy="1328270"/>
          </a:xfrm>
        </p:grpSpPr>
        <p:sp>
          <p:nvSpPr>
            <p:cNvPr id="42" name="Figura a mano libera 41"/>
            <p:cNvSpPr/>
            <p:nvPr/>
          </p:nvSpPr>
          <p:spPr>
            <a:xfrm>
              <a:off x="1497106" y="4383741"/>
              <a:ext cx="1237129" cy="1120588"/>
            </a:xfrm>
            <a:custGeom>
              <a:avLst/>
              <a:gdLst>
                <a:gd name="connsiteX0" fmla="*/ 0 w 1237129"/>
                <a:gd name="connsiteY0" fmla="*/ 1120588 h 1120588"/>
                <a:gd name="connsiteX1" fmla="*/ 394447 w 1237129"/>
                <a:gd name="connsiteY1" fmla="*/ 923365 h 1120588"/>
                <a:gd name="connsiteX2" fmla="*/ 636494 w 1237129"/>
                <a:gd name="connsiteY2" fmla="*/ 546847 h 1120588"/>
                <a:gd name="connsiteX3" fmla="*/ 1237129 w 1237129"/>
                <a:gd name="connsiteY3" fmla="*/ 0 h 112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129" h="1120588">
                  <a:moveTo>
                    <a:pt x="0" y="1120588"/>
                  </a:moveTo>
                  <a:cubicBezTo>
                    <a:pt x="144182" y="1069788"/>
                    <a:pt x="288365" y="1018988"/>
                    <a:pt x="394447" y="923365"/>
                  </a:cubicBezTo>
                  <a:cubicBezTo>
                    <a:pt x="500529" y="827742"/>
                    <a:pt x="496047" y="700741"/>
                    <a:pt x="636494" y="546847"/>
                  </a:cubicBezTo>
                  <a:cubicBezTo>
                    <a:pt x="776941" y="392953"/>
                    <a:pt x="1007035" y="196476"/>
                    <a:pt x="1237129" y="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igura a mano libera 44"/>
            <p:cNvSpPr/>
            <p:nvPr/>
          </p:nvSpPr>
          <p:spPr>
            <a:xfrm>
              <a:off x="1532965" y="4276165"/>
              <a:ext cx="1246094" cy="1328270"/>
            </a:xfrm>
            <a:custGeom>
              <a:avLst/>
              <a:gdLst>
                <a:gd name="connsiteX0" fmla="*/ 0 w 1246094"/>
                <a:gd name="connsiteY0" fmla="*/ 0 h 1328270"/>
                <a:gd name="connsiteX1" fmla="*/ 502023 w 1246094"/>
                <a:gd name="connsiteY1" fmla="*/ 331694 h 1328270"/>
                <a:gd name="connsiteX2" fmla="*/ 896470 w 1246094"/>
                <a:gd name="connsiteY2" fmla="*/ 1165411 h 1328270"/>
                <a:gd name="connsiteX3" fmla="*/ 1246094 w 1246094"/>
                <a:gd name="connsiteY3" fmla="*/ 1308847 h 13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094" h="1328270">
                  <a:moveTo>
                    <a:pt x="0" y="0"/>
                  </a:moveTo>
                  <a:cubicBezTo>
                    <a:pt x="176305" y="68729"/>
                    <a:pt x="352611" y="137459"/>
                    <a:pt x="502023" y="331694"/>
                  </a:cubicBezTo>
                  <a:cubicBezTo>
                    <a:pt x="651435" y="525929"/>
                    <a:pt x="772458" y="1002552"/>
                    <a:pt x="896470" y="1165411"/>
                  </a:cubicBezTo>
                  <a:cubicBezTo>
                    <a:pt x="1020482" y="1328270"/>
                    <a:pt x="1133288" y="1318558"/>
                    <a:pt x="1246094" y="1308847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Hamiltonicity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39" idx="7"/>
          </p:cNvCxnSpPr>
          <p:nvPr/>
        </p:nvCxnSpPr>
        <p:spPr>
          <a:xfrm flipH="1">
            <a:off x="4673834" y="2636913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8" idx="6"/>
            <a:endCxn id="32" idx="0"/>
          </p:cNvCxnSpPr>
          <p:nvPr/>
        </p:nvCxnSpPr>
        <p:spPr>
          <a:xfrm>
            <a:off x="3419872" y="3284984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3618560" y="37475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75856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07605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10"/>
          <p:cNvCxnSpPr>
            <a:stCxn id="29" idx="6"/>
            <a:endCxn id="9" idx="0"/>
          </p:cNvCxnSpPr>
          <p:nvPr/>
        </p:nvCxnSpPr>
        <p:spPr>
          <a:xfrm>
            <a:off x="4945184" y="2564905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7 70"/>
          <p:cNvCxnSpPr>
            <a:stCxn id="39" idx="6"/>
            <a:endCxn id="9" idx="4"/>
          </p:cNvCxnSpPr>
          <p:nvPr/>
        </p:nvCxnSpPr>
        <p:spPr>
          <a:xfrm flipV="1">
            <a:off x="4694925" y="3284984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8" idx="0"/>
            <a:endCxn id="6" idx="2"/>
          </p:cNvCxnSpPr>
          <p:nvPr/>
        </p:nvCxnSpPr>
        <p:spPr>
          <a:xfrm rot="5400000" flipH="1" flipV="1">
            <a:off x="3254045" y="2825601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8" idx="4"/>
            <a:endCxn id="7" idx="2"/>
          </p:cNvCxnSpPr>
          <p:nvPr/>
        </p:nvCxnSpPr>
        <p:spPr>
          <a:xfrm rot="16200000" flipH="1">
            <a:off x="3251948" y="3452908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3923928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Forma 15"/>
          <p:cNvCxnSpPr>
            <a:stCxn id="15" idx="6"/>
            <a:endCxn id="39" idx="4"/>
          </p:cNvCxnSpPr>
          <p:nvPr/>
        </p:nvCxnSpPr>
        <p:spPr>
          <a:xfrm flipV="1">
            <a:off x="4067944" y="3882140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a 16"/>
          <p:cNvCxnSpPr>
            <a:stCxn id="15" idx="2"/>
            <a:endCxn id="7" idx="4"/>
          </p:cNvCxnSpPr>
          <p:nvPr/>
        </p:nvCxnSpPr>
        <p:spPr>
          <a:xfrm rot="10800000">
            <a:off x="3690568" y="3891530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5" idx="5"/>
            <a:endCxn id="40" idx="2"/>
          </p:cNvCxnSpPr>
          <p:nvPr/>
        </p:nvCxnSpPr>
        <p:spPr>
          <a:xfrm rot="16200000" flipH="1">
            <a:off x="4374064" y="4304833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5436096" y="50788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Forma 19"/>
          <p:cNvCxnSpPr>
            <a:stCxn id="40" idx="6"/>
            <a:endCxn id="19" idx="0"/>
          </p:cNvCxnSpPr>
          <p:nvPr/>
        </p:nvCxnSpPr>
        <p:spPr>
          <a:xfrm>
            <a:off x="5076056" y="4862810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724128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7 116"/>
          <p:cNvCxnSpPr>
            <a:stCxn id="19" idx="4"/>
            <a:endCxn id="21" idx="2"/>
          </p:cNvCxnSpPr>
          <p:nvPr/>
        </p:nvCxnSpPr>
        <p:spPr>
          <a:xfrm rot="16200000" flipH="1">
            <a:off x="5436096" y="5294858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7 22"/>
          <p:cNvCxnSpPr>
            <a:stCxn id="33" idx="7"/>
            <a:endCxn id="40" idx="4"/>
          </p:cNvCxnSpPr>
          <p:nvPr/>
        </p:nvCxnSpPr>
        <p:spPr>
          <a:xfrm rot="5400000" flipH="1" flipV="1">
            <a:off x="4514905" y="5042831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>
            <a:stCxn id="33" idx="6"/>
            <a:endCxn id="19" idx="3"/>
          </p:cNvCxnSpPr>
          <p:nvPr/>
        </p:nvCxnSpPr>
        <p:spPr>
          <a:xfrm flipV="1">
            <a:off x="4644008" y="5201759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3" idx="4"/>
            <a:endCxn id="21" idx="4"/>
          </p:cNvCxnSpPr>
          <p:nvPr/>
        </p:nvCxnSpPr>
        <p:spPr>
          <a:xfrm rot="16200000" flipH="1">
            <a:off x="5184068" y="5042830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131"/>
          <p:cNvCxnSpPr>
            <a:stCxn id="15" idx="3"/>
            <a:endCxn id="33" idx="2"/>
          </p:cNvCxnSpPr>
          <p:nvPr/>
        </p:nvCxnSpPr>
        <p:spPr>
          <a:xfrm rot="16200000" flipH="1">
            <a:off x="3747083" y="4829980"/>
            <a:ext cx="950845" cy="55497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stCxn id="15" idx="0"/>
            <a:endCxn id="28" idx="2"/>
          </p:cNvCxnSpPr>
          <p:nvPr/>
        </p:nvCxnSpPr>
        <p:spPr>
          <a:xfrm rot="5400000" flipH="1" flipV="1">
            <a:off x="3454830" y="3116610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4847340" y="253950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7 55"/>
          <p:cNvCxnSpPr>
            <a:stCxn id="6" idx="6"/>
            <a:endCxn id="32" idx="7"/>
          </p:cNvCxnSpPr>
          <p:nvPr/>
        </p:nvCxnSpPr>
        <p:spPr>
          <a:xfrm>
            <a:off x="3785436" y="2731781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7 55"/>
          <p:cNvCxnSpPr>
            <a:stCxn id="7" idx="6"/>
            <a:endCxn id="32" idx="1"/>
          </p:cNvCxnSpPr>
          <p:nvPr/>
        </p:nvCxnSpPr>
        <p:spPr>
          <a:xfrm>
            <a:off x="3762576" y="3819521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531742" y="5542632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4499992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4550909" y="37381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4932040" y="47908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7 43"/>
          <p:cNvCxnSpPr>
            <a:stCxn id="39" idx="6"/>
            <a:endCxn id="40" idx="7"/>
          </p:cNvCxnSpPr>
          <p:nvPr/>
        </p:nvCxnSpPr>
        <p:spPr>
          <a:xfrm>
            <a:off x="4694925" y="3810132"/>
            <a:ext cx="360040" cy="100176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641420" y="26597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4801168" y="249289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1034942" y="1628800"/>
            <a:ext cx="7074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a </a:t>
            </a:r>
            <a:r>
              <a:rPr lang="en-US" sz="2600" b="1" dirty="0" smtClean="0"/>
              <a:t>maximal</a:t>
            </a:r>
            <a:r>
              <a:rPr lang="en-US" sz="2600" dirty="0" smtClean="0"/>
              <a:t> OFP </a:t>
            </a:r>
            <a:r>
              <a:rPr lang="en-US" sz="2600" b="1" dirty="0" smtClean="0"/>
              <a:t>drawing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 </a:t>
            </a:r>
            <a:r>
              <a:rPr lang="en-US" sz="2600" dirty="0" smtClean="0"/>
              <a:t>of a maximal OFP graph 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Hamiltonicity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824028" y="256490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>
            <a:stCxn id="3" idx="4"/>
            <a:endCxn id="39" idx="7"/>
          </p:cNvCxnSpPr>
          <p:nvPr/>
        </p:nvCxnSpPr>
        <p:spPr>
          <a:xfrm flipH="1">
            <a:off x="4673834" y="2636913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7 55"/>
          <p:cNvCxnSpPr>
            <a:stCxn id="8" idx="6"/>
            <a:endCxn id="32" idx="0"/>
          </p:cNvCxnSpPr>
          <p:nvPr/>
        </p:nvCxnSpPr>
        <p:spPr>
          <a:xfrm>
            <a:off x="3419872" y="3284984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3618560" y="37475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75856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07605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Forma 10"/>
          <p:cNvCxnSpPr>
            <a:stCxn id="29" idx="6"/>
            <a:endCxn id="9" idx="0"/>
          </p:cNvCxnSpPr>
          <p:nvPr/>
        </p:nvCxnSpPr>
        <p:spPr>
          <a:xfrm>
            <a:off x="4945184" y="2564905"/>
            <a:ext cx="202880" cy="576063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7 70"/>
          <p:cNvCxnSpPr>
            <a:stCxn id="39" idx="6"/>
            <a:endCxn id="9" idx="4"/>
          </p:cNvCxnSpPr>
          <p:nvPr/>
        </p:nvCxnSpPr>
        <p:spPr>
          <a:xfrm flipV="1">
            <a:off x="4694925" y="3284984"/>
            <a:ext cx="453139" cy="525148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8" idx="0"/>
            <a:endCxn id="6" idx="2"/>
          </p:cNvCxnSpPr>
          <p:nvPr/>
        </p:nvCxnSpPr>
        <p:spPr>
          <a:xfrm rot="5400000" flipH="1" flipV="1">
            <a:off x="3254045" y="2825601"/>
            <a:ext cx="481195" cy="293556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8" idx="4"/>
            <a:endCxn id="7" idx="2"/>
          </p:cNvCxnSpPr>
          <p:nvPr/>
        </p:nvCxnSpPr>
        <p:spPr>
          <a:xfrm rot="16200000" flipH="1">
            <a:off x="3251948" y="3452908"/>
            <a:ext cx="462529" cy="270696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3923928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Forma 15"/>
          <p:cNvCxnSpPr>
            <a:stCxn id="15" idx="6"/>
            <a:endCxn id="39" idx="4"/>
          </p:cNvCxnSpPr>
          <p:nvPr/>
        </p:nvCxnSpPr>
        <p:spPr>
          <a:xfrm flipV="1">
            <a:off x="4067944" y="3882140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a 16"/>
          <p:cNvCxnSpPr>
            <a:stCxn id="15" idx="2"/>
            <a:endCxn id="7" idx="4"/>
          </p:cNvCxnSpPr>
          <p:nvPr/>
        </p:nvCxnSpPr>
        <p:spPr>
          <a:xfrm rot="10800000">
            <a:off x="3690568" y="3891530"/>
            <a:ext cx="233360" cy="689599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17"/>
          <p:cNvCxnSpPr>
            <a:stCxn id="15" idx="5"/>
            <a:endCxn id="40" idx="2"/>
          </p:cNvCxnSpPr>
          <p:nvPr/>
        </p:nvCxnSpPr>
        <p:spPr>
          <a:xfrm rot="16200000" flipH="1">
            <a:off x="4374064" y="4304833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5436096" y="50788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Forma 19"/>
          <p:cNvCxnSpPr>
            <a:stCxn id="40" idx="6"/>
            <a:endCxn id="19" idx="0"/>
          </p:cNvCxnSpPr>
          <p:nvPr/>
        </p:nvCxnSpPr>
        <p:spPr>
          <a:xfrm>
            <a:off x="5076056" y="4862810"/>
            <a:ext cx="432048" cy="216024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724128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7 116"/>
          <p:cNvCxnSpPr>
            <a:stCxn id="19" idx="4"/>
            <a:endCxn id="21" idx="2"/>
          </p:cNvCxnSpPr>
          <p:nvPr/>
        </p:nvCxnSpPr>
        <p:spPr>
          <a:xfrm rot="16200000" flipH="1">
            <a:off x="5436096" y="5294858"/>
            <a:ext cx="360040" cy="216024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7 22"/>
          <p:cNvCxnSpPr>
            <a:stCxn id="33" idx="7"/>
            <a:endCxn id="40" idx="4"/>
          </p:cNvCxnSpPr>
          <p:nvPr/>
        </p:nvCxnSpPr>
        <p:spPr>
          <a:xfrm rot="5400000" flipH="1" flipV="1">
            <a:off x="4514905" y="5042831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>
            <a:stCxn id="33" idx="6"/>
            <a:endCxn id="19" idx="3"/>
          </p:cNvCxnSpPr>
          <p:nvPr/>
        </p:nvCxnSpPr>
        <p:spPr>
          <a:xfrm flipV="1">
            <a:off x="4644008" y="5201759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33" idx="4"/>
            <a:endCxn id="21" idx="4"/>
          </p:cNvCxnSpPr>
          <p:nvPr/>
        </p:nvCxnSpPr>
        <p:spPr>
          <a:xfrm rot="16200000" flipH="1">
            <a:off x="5184068" y="5042830"/>
            <a:ext cx="12700" cy="1224136"/>
          </a:xfrm>
          <a:prstGeom prst="curvedConnector3">
            <a:avLst>
              <a:gd name="adj1" fmla="val 1800000"/>
            </a:avLst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131"/>
          <p:cNvCxnSpPr>
            <a:stCxn id="15" idx="3"/>
            <a:endCxn id="33" idx="2"/>
          </p:cNvCxnSpPr>
          <p:nvPr/>
        </p:nvCxnSpPr>
        <p:spPr>
          <a:xfrm rot="16200000" flipH="1">
            <a:off x="3747083" y="4829980"/>
            <a:ext cx="950845" cy="554973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stCxn id="15" idx="0"/>
            <a:endCxn id="28" idx="2"/>
          </p:cNvCxnSpPr>
          <p:nvPr/>
        </p:nvCxnSpPr>
        <p:spPr>
          <a:xfrm rot="5400000" flipH="1" flipV="1">
            <a:off x="3454830" y="3116610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4847340" y="253950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7 55"/>
          <p:cNvCxnSpPr>
            <a:stCxn id="6" idx="6"/>
            <a:endCxn id="32" idx="7"/>
          </p:cNvCxnSpPr>
          <p:nvPr/>
        </p:nvCxnSpPr>
        <p:spPr>
          <a:xfrm>
            <a:off x="3785436" y="2731781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7 55"/>
          <p:cNvCxnSpPr>
            <a:stCxn id="7" idx="6"/>
            <a:endCxn id="32" idx="1"/>
          </p:cNvCxnSpPr>
          <p:nvPr/>
        </p:nvCxnSpPr>
        <p:spPr>
          <a:xfrm>
            <a:off x="3762576" y="3819521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531742" y="5542632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4499992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4550909" y="37381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4932040" y="47908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7 43"/>
          <p:cNvCxnSpPr>
            <a:stCxn id="39" idx="6"/>
            <a:endCxn id="40" idx="7"/>
          </p:cNvCxnSpPr>
          <p:nvPr/>
        </p:nvCxnSpPr>
        <p:spPr>
          <a:xfrm>
            <a:off x="4694925" y="3810132"/>
            <a:ext cx="360040" cy="1001761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igura a mano libera 42"/>
          <p:cNvSpPr/>
          <p:nvPr/>
        </p:nvSpPr>
        <p:spPr>
          <a:xfrm>
            <a:off x="3721646" y="2530153"/>
            <a:ext cx="1143000" cy="606424"/>
          </a:xfrm>
          <a:custGeom>
            <a:avLst/>
            <a:gdLst>
              <a:gd name="connsiteX0" fmla="*/ 0 w 1143000"/>
              <a:gd name="connsiteY0" fmla="*/ 201612 h 606424"/>
              <a:gd name="connsiteX1" fmla="*/ 161925 w 1143000"/>
              <a:gd name="connsiteY1" fmla="*/ 144462 h 606424"/>
              <a:gd name="connsiteX2" fmla="*/ 409575 w 1143000"/>
              <a:gd name="connsiteY2" fmla="*/ 373062 h 606424"/>
              <a:gd name="connsiteX3" fmla="*/ 485775 w 1143000"/>
              <a:gd name="connsiteY3" fmla="*/ 573087 h 606424"/>
              <a:gd name="connsiteX4" fmla="*/ 514350 w 1143000"/>
              <a:gd name="connsiteY4" fmla="*/ 573087 h 606424"/>
              <a:gd name="connsiteX5" fmla="*/ 590550 w 1143000"/>
              <a:gd name="connsiteY5" fmla="*/ 449262 h 606424"/>
              <a:gd name="connsiteX6" fmla="*/ 752475 w 1143000"/>
              <a:gd name="connsiteY6" fmla="*/ 153987 h 606424"/>
              <a:gd name="connsiteX7" fmla="*/ 1009650 w 1143000"/>
              <a:gd name="connsiteY7" fmla="*/ 20637 h 606424"/>
              <a:gd name="connsiteX8" fmla="*/ 1143000 w 1143000"/>
              <a:gd name="connsiteY8" fmla="*/ 30162 h 6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606424">
                <a:moveTo>
                  <a:pt x="0" y="201612"/>
                </a:moveTo>
                <a:cubicBezTo>
                  <a:pt x="46831" y="158749"/>
                  <a:pt x="93663" y="115887"/>
                  <a:pt x="161925" y="144462"/>
                </a:cubicBezTo>
                <a:cubicBezTo>
                  <a:pt x="230187" y="173037"/>
                  <a:pt x="355600" y="301625"/>
                  <a:pt x="409575" y="373062"/>
                </a:cubicBezTo>
                <a:cubicBezTo>
                  <a:pt x="463550" y="444499"/>
                  <a:pt x="468313" y="539750"/>
                  <a:pt x="485775" y="573087"/>
                </a:cubicBezTo>
                <a:cubicBezTo>
                  <a:pt x="503237" y="606424"/>
                  <a:pt x="496888" y="593724"/>
                  <a:pt x="514350" y="573087"/>
                </a:cubicBezTo>
                <a:cubicBezTo>
                  <a:pt x="531812" y="552450"/>
                  <a:pt x="550863" y="519112"/>
                  <a:pt x="590550" y="449262"/>
                </a:cubicBezTo>
                <a:cubicBezTo>
                  <a:pt x="630237" y="379412"/>
                  <a:pt x="682625" y="225424"/>
                  <a:pt x="752475" y="153987"/>
                </a:cubicBezTo>
                <a:cubicBezTo>
                  <a:pt x="822325" y="82550"/>
                  <a:pt x="944563" y="41274"/>
                  <a:pt x="1009650" y="20637"/>
                </a:cubicBezTo>
                <a:cubicBezTo>
                  <a:pt x="1074737" y="0"/>
                  <a:pt x="1108868" y="15081"/>
                  <a:pt x="1143000" y="30162"/>
                </a:cubicBezTo>
              </a:path>
            </a:pathLst>
          </a:custGeom>
          <a:ln w="5715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3641420" y="26597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4801168" y="249289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034942" y="1628800"/>
            <a:ext cx="7074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a </a:t>
            </a:r>
            <a:r>
              <a:rPr lang="en-US" sz="2600" b="1" dirty="0" smtClean="0"/>
              <a:t>maximal</a:t>
            </a:r>
            <a:r>
              <a:rPr lang="en-US" sz="2600" dirty="0" smtClean="0"/>
              <a:t> OFP </a:t>
            </a:r>
            <a:r>
              <a:rPr lang="en-US" sz="2600" b="1" dirty="0" smtClean="0"/>
              <a:t>drawing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 </a:t>
            </a:r>
            <a:r>
              <a:rPr lang="en-US" sz="2600" dirty="0" smtClean="0"/>
              <a:t>of a maximal OFP graph 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Maximal OFP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Hamiltonicity</a:t>
            </a:r>
            <a:endParaRPr lang="en-US" dirty="0"/>
          </a:p>
        </p:txBody>
      </p:sp>
      <p:sp>
        <p:nvSpPr>
          <p:cNvPr id="46" name="Ovale 45"/>
          <p:cNvSpPr/>
          <p:nvPr/>
        </p:nvSpPr>
        <p:spPr>
          <a:xfrm>
            <a:off x="4824028" y="256490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1 46"/>
          <p:cNvCxnSpPr>
            <a:stCxn id="46" idx="4"/>
            <a:endCxn id="74" idx="7"/>
          </p:cNvCxnSpPr>
          <p:nvPr/>
        </p:nvCxnSpPr>
        <p:spPr>
          <a:xfrm flipH="1">
            <a:off x="4673834" y="2636913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7 55"/>
          <p:cNvCxnSpPr>
            <a:stCxn id="50" idx="6"/>
            <a:endCxn id="72" idx="0"/>
          </p:cNvCxnSpPr>
          <p:nvPr/>
        </p:nvCxnSpPr>
        <p:spPr>
          <a:xfrm>
            <a:off x="3419872" y="3284984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e 48"/>
          <p:cNvSpPr/>
          <p:nvPr/>
        </p:nvSpPr>
        <p:spPr>
          <a:xfrm>
            <a:off x="3618560" y="37475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3275856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507605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" name="Forma 51"/>
          <p:cNvCxnSpPr>
            <a:stCxn id="79" idx="6"/>
            <a:endCxn id="51" idx="0"/>
          </p:cNvCxnSpPr>
          <p:nvPr/>
        </p:nvCxnSpPr>
        <p:spPr>
          <a:xfrm>
            <a:off x="4945184" y="2564905"/>
            <a:ext cx="202880" cy="576063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7 70"/>
          <p:cNvCxnSpPr>
            <a:stCxn id="74" idx="6"/>
            <a:endCxn id="51" idx="4"/>
          </p:cNvCxnSpPr>
          <p:nvPr/>
        </p:nvCxnSpPr>
        <p:spPr>
          <a:xfrm flipV="1">
            <a:off x="4694925" y="3284984"/>
            <a:ext cx="453139" cy="525148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Forma 53"/>
          <p:cNvCxnSpPr>
            <a:stCxn id="50" idx="0"/>
            <a:endCxn id="78" idx="2"/>
          </p:cNvCxnSpPr>
          <p:nvPr/>
        </p:nvCxnSpPr>
        <p:spPr>
          <a:xfrm rot="5400000" flipH="1" flipV="1">
            <a:off x="3254045" y="2825601"/>
            <a:ext cx="481195" cy="293556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Forma 54"/>
          <p:cNvCxnSpPr>
            <a:stCxn id="50" idx="4"/>
            <a:endCxn id="49" idx="2"/>
          </p:cNvCxnSpPr>
          <p:nvPr/>
        </p:nvCxnSpPr>
        <p:spPr>
          <a:xfrm rot="16200000" flipH="1">
            <a:off x="3251948" y="3452908"/>
            <a:ext cx="462529" cy="270696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e 55"/>
          <p:cNvSpPr/>
          <p:nvPr/>
        </p:nvSpPr>
        <p:spPr>
          <a:xfrm>
            <a:off x="3923928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Forma 56"/>
          <p:cNvCxnSpPr>
            <a:stCxn id="56" idx="6"/>
            <a:endCxn id="74" idx="4"/>
          </p:cNvCxnSpPr>
          <p:nvPr/>
        </p:nvCxnSpPr>
        <p:spPr>
          <a:xfrm flipV="1">
            <a:off x="4067944" y="3882140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Forma 57"/>
          <p:cNvCxnSpPr>
            <a:stCxn id="56" idx="2"/>
            <a:endCxn id="49" idx="4"/>
          </p:cNvCxnSpPr>
          <p:nvPr/>
        </p:nvCxnSpPr>
        <p:spPr>
          <a:xfrm rot="10800000">
            <a:off x="3690568" y="3891530"/>
            <a:ext cx="233360" cy="689599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Forma 58"/>
          <p:cNvCxnSpPr>
            <a:stCxn id="56" idx="5"/>
            <a:endCxn id="75" idx="2"/>
          </p:cNvCxnSpPr>
          <p:nvPr/>
        </p:nvCxnSpPr>
        <p:spPr>
          <a:xfrm rot="16200000" flipH="1">
            <a:off x="4374064" y="4304833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5436096" y="50788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1" name="Forma 60"/>
          <p:cNvCxnSpPr>
            <a:stCxn id="75" idx="6"/>
            <a:endCxn id="60" idx="0"/>
          </p:cNvCxnSpPr>
          <p:nvPr/>
        </p:nvCxnSpPr>
        <p:spPr>
          <a:xfrm>
            <a:off x="5076056" y="4862810"/>
            <a:ext cx="432048" cy="216024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e 61"/>
          <p:cNvSpPr/>
          <p:nvPr/>
        </p:nvSpPr>
        <p:spPr>
          <a:xfrm>
            <a:off x="5724128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7 116"/>
          <p:cNvCxnSpPr>
            <a:stCxn id="60" idx="4"/>
            <a:endCxn id="62" idx="2"/>
          </p:cNvCxnSpPr>
          <p:nvPr/>
        </p:nvCxnSpPr>
        <p:spPr>
          <a:xfrm rot="16200000" flipH="1">
            <a:off x="5436096" y="5294858"/>
            <a:ext cx="360040" cy="216024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7 63"/>
          <p:cNvCxnSpPr>
            <a:stCxn id="73" idx="7"/>
            <a:endCxn id="75" idx="4"/>
          </p:cNvCxnSpPr>
          <p:nvPr/>
        </p:nvCxnSpPr>
        <p:spPr>
          <a:xfrm rot="5400000" flipH="1" flipV="1">
            <a:off x="4514905" y="5042831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Forma 64"/>
          <p:cNvCxnSpPr>
            <a:stCxn id="73" idx="6"/>
            <a:endCxn id="60" idx="3"/>
          </p:cNvCxnSpPr>
          <p:nvPr/>
        </p:nvCxnSpPr>
        <p:spPr>
          <a:xfrm flipV="1">
            <a:off x="4644008" y="5201759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7 65"/>
          <p:cNvCxnSpPr>
            <a:stCxn id="73" idx="4"/>
            <a:endCxn id="62" idx="4"/>
          </p:cNvCxnSpPr>
          <p:nvPr/>
        </p:nvCxnSpPr>
        <p:spPr>
          <a:xfrm rot="16200000" flipH="1">
            <a:off x="5184068" y="5042830"/>
            <a:ext cx="12700" cy="1224136"/>
          </a:xfrm>
          <a:prstGeom prst="curvedConnector3">
            <a:avLst>
              <a:gd name="adj1" fmla="val 1800000"/>
            </a:avLst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7 131"/>
          <p:cNvCxnSpPr>
            <a:stCxn id="56" idx="3"/>
            <a:endCxn id="73" idx="2"/>
          </p:cNvCxnSpPr>
          <p:nvPr/>
        </p:nvCxnSpPr>
        <p:spPr>
          <a:xfrm rot="16200000" flipH="1">
            <a:off x="3747083" y="4829980"/>
            <a:ext cx="950845" cy="554973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Forma 67"/>
          <p:cNvCxnSpPr>
            <a:stCxn id="56" idx="0"/>
            <a:endCxn id="69" idx="2"/>
          </p:cNvCxnSpPr>
          <p:nvPr/>
        </p:nvCxnSpPr>
        <p:spPr>
          <a:xfrm rot="5400000" flipH="1" flipV="1">
            <a:off x="3454830" y="3116610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e 68"/>
          <p:cNvSpPr/>
          <p:nvPr/>
        </p:nvSpPr>
        <p:spPr>
          <a:xfrm>
            <a:off x="4847340" y="253950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" name="Connettore 7 55"/>
          <p:cNvCxnSpPr>
            <a:stCxn id="78" idx="6"/>
            <a:endCxn id="72" idx="7"/>
          </p:cNvCxnSpPr>
          <p:nvPr/>
        </p:nvCxnSpPr>
        <p:spPr>
          <a:xfrm>
            <a:off x="3785436" y="2731781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7 55"/>
          <p:cNvCxnSpPr>
            <a:stCxn id="49" idx="6"/>
            <a:endCxn id="72" idx="1"/>
          </p:cNvCxnSpPr>
          <p:nvPr/>
        </p:nvCxnSpPr>
        <p:spPr>
          <a:xfrm>
            <a:off x="3762576" y="3819521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e 71"/>
          <p:cNvSpPr/>
          <p:nvPr/>
        </p:nvSpPr>
        <p:spPr>
          <a:xfrm>
            <a:off x="4531742" y="5542632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Ovale 72"/>
          <p:cNvSpPr/>
          <p:nvPr/>
        </p:nvSpPr>
        <p:spPr>
          <a:xfrm>
            <a:off x="4499992" y="55108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/>
          <p:cNvSpPr/>
          <p:nvPr/>
        </p:nvSpPr>
        <p:spPr>
          <a:xfrm>
            <a:off x="4550909" y="37381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>
            <a:off x="4932040" y="47908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7 43"/>
          <p:cNvCxnSpPr>
            <a:stCxn id="74" idx="6"/>
            <a:endCxn id="75" idx="7"/>
          </p:cNvCxnSpPr>
          <p:nvPr/>
        </p:nvCxnSpPr>
        <p:spPr>
          <a:xfrm>
            <a:off x="4694925" y="3810132"/>
            <a:ext cx="360040" cy="1001761"/>
          </a:xfrm>
          <a:prstGeom prst="curvedConnector2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igura a mano libera 76"/>
          <p:cNvSpPr/>
          <p:nvPr/>
        </p:nvSpPr>
        <p:spPr>
          <a:xfrm>
            <a:off x="3721646" y="2530153"/>
            <a:ext cx="1143000" cy="606424"/>
          </a:xfrm>
          <a:custGeom>
            <a:avLst/>
            <a:gdLst>
              <a:gd name="connsiteX0" fmla="*/ 0 w 1143000"/>
              <a:gd name="connsiteY0" fmla="*/ 201612 h 606424"/>
              <a:gd name="connsiteX1" fmla="*/ 161925 w 1143000"/>
              <a:gd name="connsiteY1" fmla="*/ 144462 h 606424"/>
              <a:gd name="connsiteX2" fmla="*/ 409575 w 1143000"/>
              <a:gd name="connsiteY2" fmla="*/ 373062 h 606424"/>
              <a:gd name="connsiteX3" fmla="*/ 485775 w 1143000"/>
              <a:gd name="connsiteY3" fmla="*/ 573087 h 606424"/>
              <a:gd name="connsiteX4" fmla="*/ 514350 w 1143000"/>
              <a:gd name="connsiteY4" fmla="*/ 573087 h 606424"/>
              <a:gd name="connsiteX5" fmla="*/ 590550 w 1143000"/>
              <a:gd name="connsiteY5" fmla="*/ 449262 h 606424"/>
              <a:gd name="connsiteX6" fmla="*/ 752475 w 1143000"/>
              <a:gd name="connsiteY6" fmla="*/ 153987 h 606424"/>
              <a:gd name="connsiteX7" fmla="*/ 1009650 w 1143000"/>
              <a:gd name="connsiteY7" fmla="*/ 20637 h 606424"/>
              <a:gd name="connsiteX8" fmla="*/ 1143000 w 1143000"/>
              <a:gd name="connsiteY8" fmla="*/ 30162 h 6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606424">
                <a:moveTo>
                  <a:pt x="0" y="201612"/>
                </a:moveTo>
                <a:cubicBezTo>
                  <a:pt x="46831" y="158749"/>
                  <a:pt x="93663" y="115887"/>
                  <a:pt x="161925" y="144462"/>
                </a:cubicBezTo>
                <a:cubicBezTo>
                  <a:pt x="230187" y="173037"/>
                  <a:pt x="355600" y="301625"/>
                  <a:pt x="409575" y="373062"/>
                </a:cubicBezTo>
                <a:cubicBezTo>
                  <a:pt x="463550" y="444499"/>
                  <a:pt x="468313" y="539750"/>
                  <a:pt x="485775" y="573087"/>
                </a:cubicBezTo>
                <a:cubicBezTo>
                  <a:pt x="503237" y="606424"/>
                  <a:pt x="496888" y="593724"/>
                  <a:pt x="514350" y="573087"/>
                </a:cubicBezTo>
                <a:cubicBezTo>
                  <a:pt x="531812" y="552450"/>
                  <a:pt x="550863" y="519112"/>
                  <a:pt x="590550" y="449262"/>
                </a:cubicBezTo>
                <a:cubicBezTo>
                  <a:pt x="630237" y="379412"/>
                  <a:pt x="682625" y="225424"/>
                  <a:pt x="752475" y="153987"/>
                </a:cubicBezTo>
                <a:cubicBezTo>
                  <a:pt x="822325" y="82550"/>
                  <a:pt x="944563" y="41274"/>
                  <a:pt x="1009650" y="20637"/>
                </a:cubicBezTo>
                <a:cubicBezTo>
                  <a:pt x="1074737" y="0"/>
                  <a:pt x="1108868" y="15081"/>
                  <a:pt x="1143000" y="30162"/>
                </a:cubicBezTo>
              </a:path>
            </a:pathLst>
          </a:custGeom>
          <a:ln w="5715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e 77"/>
          <p:cNvSpPr/>
          <p:nvPr/>
        </p:nvSpPr>
        <p:spPr>
          <a:xfrm>
            <a:off x="3641420" y="26597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4801168" y="249289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asellaDiTesto 79"/>
          <p:cNvSpPr txBox="1"/>
          <p:nvPr/>
        </p:nvSpPr>
        <p:spPr>
          <a:xfrm>
            <a:off x="3348510" y="2276872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</a:t>
            </a:r>
            <a:endParaRPr lang="en-US" sz="2400" baseline="-250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4788024" y="2132856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i+1</a:t>
            </a:r>
            <a:endParaRPr lang="en-US" sz="2400" baseline="-25000" dirty="0"/>
          </a:p>
        </p:txBody>
      </p:sp>
      <p:cxnSp>
        <p:nvCxnSpPr>
          <p:cNvPr id="83" name="Forma 82"/>
          <p:cNvCxnSpPr>
            <a:stCxn id="78" idx="7"/>
            <a:endCxn id="79" idx="1"/>
          </p:cNvCxnSpPr>
          <p:nvPr/>
        </p:nvCxnSpPr>
        <p:spPr>
          <a:xfrm rot="5400000" flipH="1" flipV="1">
            <a:off x="4209864" y="2068469"/>
            <a:ext cx="166876" cy="1057914"/>
          </a:xfrm>
          <a:prstGeom prst="curvedConnector3">
            <a:avLst>
              <a:gd name="adj1" fmla="val 249627"/>
            </a:avLst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Maximal OFP </a:t>
            </a:r>
            <a:r>
              <a:rPr lang="en-US" b="1" dirty="0" smtClean="0"/>
              <a:t>circular</a:t>
            </a:r>
            <a:r>
              <a:rPr lang="en-US" dirty="0" smtClean="0"/>
              <a:t> drawings</a:t>
            </a:r>
            <a:endParaRPr lang="en-US" dirty="0"/>
          </a:p>
        </p:txBody>
      </p:sp>
      <p:sp>
        <p:nvSpPr>
          <p:cNvPr id="4" name="Ovale 3"/>
          <p:cNvSpPr>
            <a:spLocks noChangeAspect="1"/>
          </p:cNvSpPr>
          <p:nvPr/>
        </p:nvSpPr>
        <p:spPr>
          <a:xfrm>
            <a:off x="4683228" y="4120505"/>
            <a:ext cx="1843200" cy="18432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uppo 4"/>
          <p:cNvGrpSpPr>
            <a:grpSpLocks noChangeAspect="1"/>
          </p:cNvGrpSpPr>
          <p:nvPr/>
        </p:nvGrpSpPr>
        <p:grpSpPr>
          <a:xfrm>
            <a:off x="3781032" y="1584014"/>
            <a:ext cx="1569235" cy="1916994"/>
            <a:chOff x="5504439" y="2780928"/>
            <a:chExt cx="2451937" cy="2995302"/>
          </a:xfrm>
        </p:grpSpPr>
        <p:sp>
          <p:nvSpPr>
            <p:cNvPr id="6" name="Ovale 5"/>
            <p:cNvSpPr/>
            <p:nvPr/>
          </p:nvSpPr>
          <p:spPr>
            <a:xfrm>
              <a:off x="5648442" y="4952216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e 6"/>
            <p:cNvSpPr/>
            <p:nvPr/>
          </p:nvSpPr>
          <p:spPr>
            <a:xfrm>
              <a:off x="6508596" y="5638388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5693830" y="2864354"/>
              <a:ext cx="870012" cy="2121763"/>
            </a:xfrm>
            <a:custGeom>
              <a:avLst/>
              <a:gdLst>
                <a:gd name="connsiteX0" fmla="*/ 0 w 870012"/>
                <a:gd name="connsiteY0" fmla="*/ 2121763 h 2121763"/>
                <a:gd name="connsiteX1" fmla="*/ 532660 w 870012"/>
                <a:gd name="connsiteY1" fmla="*/ 1740023 h 2121763"/>
                <a:gd name="connsiteX2" fmla="*/ 843379 w 870012"/>
                <a:gd name="connsiteY2" fmla="*/ 816746 h 2121763"/>
                <a:gd name="connsiteX3" fmla="*/ 692458 w 870012"/>
                <a:gd name="connsiteY3" fmla="*/ 0 h 212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012" h="2121763">
                  <a:moveTo>
                    <a:pt x="0" y="2121763"/>
                  </a:moveTo>
                  <a:cubicBezTo>
                    <a:pt x="196048" y="2039644"/>
                    <a:pt x="392097" y="1957526"/>
                    <a:pt x="532660" y="1740023"/>
                  </a:cubicBezTo>
                  <a:cubicBezTo>
                    <a:pt x="673223" y="1522520"/>
                    <a:pt x="816746" y="1106750"/>
                    <a:pt x="843379" y="816746"/>
                  </a:cubicBezTo>
                  <a:cubicBezTo>
                    <a:pt x="870012" y="526742"/>
                    <a:pt x="781235" y="263371"/>
                    <a:pt x="692458" y="0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5702708" y="3317115"/>
              <a:ext cx="1686757" cy="1669002"/>
            </a:xfrm>
            <a:custGeom>
              <a:avLst/>
              <a:gdLst>
                <a:gd name="connsiteX0" fmla="*/ 0 w 1686757"/>
                <a:gd name="connsiteY0" fmla="*/ 1669002 h 1669002"/>
                <a:gd name="connsiteX1" fmla="*/ 719091 w 1686757"/>
                <a:gd name="connsiteY1" fmla="*/ 1464816 h 1669002"/>
                <a:gd name="connsiteX2" fmla="*/ 1038687 w 1686757"/>
                <a:gd name="connsiteY2" fmla="*/ 825623 h 1669002"/>
                <a:gd name="connsiteX3" fmla="*/ 1287262 w 1686757"/>
                <a:gd name="connsiteY3" fmla="*/ 177553 h 1669002"/>
                <a:gd name="connsiteX4" fmla="*/ 1686757 w 1686757"/>
                <a:gd name="connsiteY4" fmla="*/ 0 h 166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6757" h="1669002">
                  <a:moveTo>
                    <a:pt x="0" y="1669002"/>
                  </a:moveTo>
                  <a:cubicBezTo>
                    <a:pt x="272988" y="1637190"/>
                    <a:pt x="545977" y="1605379"/>
                    <a:pt x="719091" y="1464816"/>
                  </a:cubicBezTo>
                  <a:cubicBezTo>
                    <a:pt x="892205" y="1324253"/>
                    <a:pt x="943992" y="1040167"/>
                    <a:pt x="1038687" y="825623"/>
                  </a:cubicBezTo>
                  <a:cubicBezTo>
                    <a:pt x="1133382" y="611079"/>
                    <a:pt x="1179250" y="315157"/>
                    <a:pt x="1287262" y="177553"/>
                  </a:cubicBezTo>
                  <a:cubicBezTo>
                    <a:pt x="1395274" y="39949"/>
                    <a:pt x="1541015" y="19974"/>
                    <a:pt x="1686757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702708" y="3999216"/>
              <a:ext cx="2183906" cy="1094913"/>
            </a:xfrm>
            <a:custGeom>
              <a:avLst/>
              <a:gdLst>
                <a:gd name="connsiteX0" fmla="*/ 0 w 2183906"/>
                <a:gd name="connsiteY0" fmla="*/ 995779 h 1094913"/>
                <a:gd name="connsiteX1" fmla="*/ 541537 w 2183906"/>
                <a:gd name="connsiteY1" fmla="*/ 1049045 h 1094913"/>
                <a:gd name="connsiteX2" fmla="*/ 1162974 w 2183906"/>
                <a:gd name="connsiteY2" fmla="*/ 720571 h 1094913"/>
                <a:gd name="connsiteX3" fmla="*/ 1402671 w 2183906"/>
                <a:gd name="connsiteY3" fmla="*/ 90256 h 1094913"/>
                <a:gd name="connsiteX4" fmla="*/ 2183906 w 2183906"/>
                <a:gd name="connsiteY4" fmla="*/ 179033 h 109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906" h="1094913">
                  <a:moveTo>
                    <a:pt x="0" y="995779"/>
                  </a:moveTo>
                  <a:cubicBezTo>
                    <a:pt x="173854" y="1045346"/>
                    <a:pt x="347708" y="1094913"/>
                    <a:pt x="541537" y="1049045"/>
                  </a:cubicBezTo>
                  <a:cubicBezTo>
                    <a:pt x="735366" y="1003177"/>
                    <a:pt x="1019452" y="880369"/>
                    <a:pt x="1162974" y="720571"/>
                  </a:cubicBezTo>
                  <a:cubicBezTo>
                    <a:pt x="1306496" y="560773"/>
                    <a:pt x="1232516" y="180512"/>
                    <a:pt x="1402671" y="90256"/>
                  </a:cubicBezTo>
                  <a:cubicBezTo>
                    <a:pt x="1572826" y="0"/>
                    <a:pt x="1878366" y="89516"/>
                    <a:pt x="2183906" y="179033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667197" y="5003872"/>
              <a:ext cx="1793289" cy="523783"/>
            </a:xfrm>
            <a:custGeom>
              <a:avLst/>
              <a:gdLst>
                <a:gd name="connsiteX0" fmla="*/ 0 w 1793289"/>
                <a:gd name="connsiteY0" fmla="*/ 0 h 523783"/>
                <a:gd name="connsiteX1" fmla="*/ 408373 w 1793289"/>
                <a:gd name="connsiteY1" fmla="*/ 284086 h 523783"/>
                <a:gd name="connsiteX2" fmla="*/ 1322773 w 1793289"/>
                <a:gd name="connsiteY2" fmla="*/ 133165 h 523783"/>
                <a:gd name="connsiteX3" fmla="*/ 1793289 w 1793289"/>
                <a:gd name="connsiteY3" fmla="*/ 523783 h 52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289" h="523783">
                  <a:moveTo>
                    <a:pt x="0" y="0"/>
                  </a:moveTo>
                  <a:cubicBezTo>
                    <a:pt x="93955" y="130946"/>
                    <a:pt x="187911" y="261892"/>
                    <a:pt x="408373" y="284086"/>
                  </a:cubicBezTo>
                  <a:cubicBezTo>
                    <a:pt x="628835" y="306280"/>
                    <a:pt x="1091954" y="93216"/>
                    <a:pt x="1322773" y="133165"/>
                  </a:cubicBezTo>
                  <a:cubicBezTo>
                    <a:pt x="1553592" y="173114"/>
                    <a:pt x="1673440" y="348448"/>
                    <a:pt x="1793289" y="523783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5504439" y="2808130"/>
              <a:ext cx="2382174" cy="2968100"/>
            </a:xfrm>
            <a:custGeom>
              <a:avLst/>
              <a:gdLst>
                <a:gd name="connsiteX0" fmla="*/ 988380 w 2382174"/>
                <a:gd name="connsiteY0" fmla="*/ 2870446 h 2968100"/>
                <a:gd name="connsiteX1" fmla="*/ 216023 w 2382174"/>
                <a:gd name="connsiteY1" fmla="*/ 2595238 h 2968100"/>
                <a:gd name="connsiteX2" fmla="*/ 207145 w 2382174"/>
                <a:gd name="connsiteY2" fmla="*/ 1742982 h 2968100"/>
                <a:gd name="connsiteX3" fmla="*/ 2959 w 2382174"/>
                <a:gd name="connsiteY3" fmla="*/ 1015013 h 2968100"/>
                <a:gd name="connsiteX4" fmla="*/ 189390 w 2382174"/>
                <a:gd name="connsiteY4" fmla="*/ 278166 h 2968100"/>
                <a:gd name="connsiteX5" fmla="*/ 1015013 w 2382174"/>
                <a:gd name="connsiteY5" fmla="*/ 47347 h 2968100"/>
                <a:gd name="connsiteX6" fmla="*/ 1920535 w 2382174"/>
                <a:gd name="connsiteY6" fmla="*/ 562251 h 2968100"/>
                <a:gd name="connsiteX7" fmla="*/ 2382174 w 2382174"/>
                <a:gd name="connsiteY7" fmla="*/ 1485529 h 2968100"/>
                <a:gd name="connsiteX8" fmla="*/ 1920535 w 2382174"/>
                <a:gd name="connsiteY8" fmla="*/ 2737281 h 2968100"/>
                <a:gd name="connsiteX9" fmla="*/ 988380 w 2382174"/>
                <a:gd name="connsiteY9" fmla="*/ 2870446 h 296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2174" h="2968100">
                  <a:moveTo>
                    <a:pt x="988380" y="2870446"/>
                  </a:moveTo>
                  <a:cubicBezTo>
                    <a:pt x="704295" y="2846772"/>
                    <a:pt x="346229" y="2783149"/>
                    <a:pt x="216023" y="2595238"/>
                  </a:cubicBezTo>
                  <a:cubicBezTo>
                    <a:pt x="85817" y="2407327"/>
                    <a:pt x="242656" y="2006353"/>
                    <a:pt x="207145" y="1742982"/>
                  </a:cubicBezTo>
                  <a:cubicBezTo>
                    <a:pt x="171634" y="1479611"/>
                    <a:pt x="5918" y="1259149"/>
                    <a:pt x="2959" y="1015013"/>
                  </a:cubicBezTo>
                  <a:cubicBezTo>
                    <a:pt x="0" y="770877"/>
                    <a:pt x="20714" y="439444"/>
                    <a:pt x="189390" y="278166"/>
                  </a:cubicBezTo>
                  <a:cubicBezTo>
                    <a:pt x="358066" y="116888"/>
                    <a:pt x="726489" y="0"/>
                    <a:pt x="1015013" y="47347"/>
                  </a:cubicBezTo>
                  <a:cubicBezTo>
                    <a:pt x="1303537" y="94695"/>
                    <a:pt x="1692675" y="322554"/>
                    <a:pt x="1920535" y="562251"/>
                  </a:cubicBezTo>
                  <a:cubicBezTo>
                    <a:pt x="2148395" y="801948"/>
                    <a:pt x="2382174" y="1123024"/>
                    <a:pt x="2382174" y="1485529"/>
                  </a:cubicBezTo>
                  <a:cubicBezTo>
                    <a:pt x="2382174" y="1848034"/>
                    <a:pt x="2149875" y="2506462"/>
                    <a:pt x="1920535" y="2737281"/>
                  </a:cubicBezTo>
                  <a:cubicBezTo>
                    <a:pt x="1691195" y="2968100"/>
                    <a:pt x="1272465" y="2894120"/>
                    <a:pt x="988380" y="2870446"/>
                  </a:cubicBezTo>
                  <a:close/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igura a mano libera 12"/>
            <p:cNvSpPr/>
            <p:nvPr/>
          </p:nvSpPr>
          <p:spPr>
            <a:xfrm>
              <a:off x="5682178" y="3021147"/>
              <a:ext cx="483394" cy="1947862"/>
            </a:xfrm>
            <a:custGeom>
              <a:avLst/>
              <a:gdLst>
                <a:gd name="connsiteX0" fmla="*/ 0 w 483394"/>
                <a:gd name="connsiteY0" fmla="*/ 1947862 h 1947862"/>
                <a:gd name="connsiteX1" fmla="*/ 361950 w 483394"/>
                <a:gd name="connsiteY1" fmla="*/ 1576387 h 1947862"/>
                <a:gd name="connsiteX2" fmla="*/ 471488 w 483394"/>
                <a:gd name="connsiteY2" fmla="*/ 900112 h 1947862"/>
                <a:gd name="connsiteX3" fmla="*/ 290513 w 483394"/>
                <a:gd name="connsiteY3" fmla="*/ 395287 h 1947862"/>
                <a:gd name="connsiteX4" fmla="*/ 90488 w 483394"/>
                <a:gd name="connsiteY4" fmla="*/ 0 h 1947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394" h="1947862">
                  <a:moveTo>
                    <a:pt x="0" y="1947862"/>
                  </a:moveTo>
                  <a:cubicBezTo>
                    <a:pt x="141684" y="1849437"/>
                    <a:pt x="283369" y="1751012"/>
                    <a:pt x="361950" y="1576387"/>
                  </a:cubicBezTo>
                  <a:cubicBezTo>
                    <a:pt x="440531" y="1401762"/>
                    <a:pt x="483394" y="1096962"/>
                    <a:pt x="471488" y="900112"/>
                  </a:cubicBezTo>
                  <a:cubicBezTo>
                    <a:pt x="459582" y="703262"/>
                    <a:pt x="354013" y="545306"/>
                    <a:pt x="290513" y="395287"/>
                  </a:cubicBezTo>
                  <a:cubicBezTo>
                    <a:pt x="227013" y="245268"/>
                    <a:pt x="158750" y="122634"/>
                    <a:pt x="90488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5625028" y="4250824"/>
              <a:ext cx="922020" cy="1417320"/>
            </a:xfrm>
            <a:custGeom>
              <a:avLst/>
              <a:gdLst>
                <a:gd name="connsiteX0" fmla="*/ 922020 w 922020"/>
                <a:gd name="connsiteY0" fmla="*/ 1417320 h 1417320"/>
                <a:gd name="connsiteX1" fmla="*/ 556260 w 922020"/>
                <a:gd name="connsiteY1" fmla="*/ 1226820 h 1417320"/>
                <a:gd name="connsiteX2" fmla="*/ 297180 w 922020"/>
                <a:gd name="connsiteY2" fmla="*/ 312420 h 1417320"/>
                <a:gd name="connsiteX3" fmla="*/ 0 w 922020"/>
                <a:gd name="connsiteY3" fmla="*/ 0 h 141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020" h="1417320">
                  <a:moveTo>
                    <a:pt x="922020" y="1417320"/>
                  </a:moveTo>
                  <a:cubicBezTo>
                    <a:pt x="791210" y="1414145"/>
                    <a:pt x="660400" y="1410970"/>
                    <a:pt x="556260" y="1226820"/>
                  </a:cubicBezTo>
                  <a:cubicBezTo>
                    <a:pt x="452120" y="1042670"/>
                    <a:pt x="389890" y="516890"/>
                    <a:pt x="297180" y="312420"/>
                  </a:cubicBezTo>
                  <a:cubicBezTo>
                    <a:pt x="204470" y="107950"/>
                    <a:pt x="102235" y="53975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5777428" y="3024004"/>
              <a:ext cx="777240" cy="2651760"/>
            </a:xfrm>
            <a:custGeom>
              <a:avLst/>
              <a:gdLst>
                <a:gd name="connsiteX0" fmla="*/ 777240 w 777240"/>
                <a:gd name="connsiteY0" fmla="*/ 2651760 h 2651760"/>
                <a:gd name="connsiteX1" fmla="*/ 533400 w 777240"/>
                <a:gd name="connsiteY1" fmla="*/ 2446020 h 2651760"/>
                <a:gd name="connsiteX2" fmla="*/ 457200 w 777240"/>
                <a:gd name="connsiteY2" fmla="*/ 1828800 h 2651760"/>
                <a:gd name="connsiteX3" fmla="*/ 525780 w 777240"/>
                <a:gd name="connsiteY3" fmla="*/ 1005840 h 2651760"/>
                <a:gd name="connsiteX4" fmla="*/ 449580 w 777240"/>
                <a:gd name="connsiteY4" fmla="*/ 403860 h 2651760"/>
                <a:gd name="connsiteX5" fmla="*/ 0 w 777240"/>
                <a:gd name="connsiteY5" fmla="*/ 0 h 265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240" h="2651760">
                  <a:moveTo>
                    <a:pt x="777240" y="2651760"/>
                  </a:moveTo>
                  <a:cubicBezTo>
                    <a:pt x="681990" y="2617470"/>
                    <a:pt x="586740" y="2583180"/>
                    <a:pt x="533400" y="2446020"/>
                  </a:cubicBezTo>
                  <a:cubicBezTo>
                    <a:pt x="480060" y="2308860"/>
                    <a:pt x="458470" y="2068830"/>
                    <a:pt x="457200" y="1828800"/>
                  </a:cubicBezTo>
                  <a:cubicBezTo>
                    <a:pt x="455930" y="1588770"/>
                    <a:pt x="527050" y="1243330"/>
                    <a:pt x="525780" y="1005840"/>
                  </a:cubicBezTo>
                  <a:cubicBezTo>
                    <a:pt x="524510" y="768350"/>
                    <a:pt x="537210" y="571500"/>
                    <a:pt x="449580" y="403860"/>
                  </a:cubicBezTo>
                  <a:cubicBezTo>
                    <a:pt x="361950" y="236220"/>
                    <a:pt x="180975" y="118110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6394648" y="2856364"/>
              <a:ext cx="487680" cy="2819400"/>
            </a:xfrm>
            <a:custGeom>
              <a:avLst/>
              <a:gdLst>
                <a:gd name="connsiteX0" fmla="*/ 144780 w 487680"/>
                <a:gd name="connsiteY0" fmla="*/ 2819400 h 2819400"/>
                <a:gd name="connsiteX1" fmla="*/ 449580 w 487680"/>
                <a:gd name="connsiteY1" fmla="*/ 1485900 h 2819400"/>
                <a:gd name="connsiteX2" fmla="*/ 373380 w 487680"/>
                <a:gd name="connsiteY2" fmla="*/ 441960 h 2819400"/>
                <a:gd name="connsiteX3" fmla="*/ 0 w 487680"/>
                <a:gd name="connsiteY3" fmla="*/ 0 h 281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680" h="2819400">
                  <a:moveTo>
                    <a:pt x="144780" y="2819400"/>
                  </a:moveTo>
                  <a:cubicBezTo>
                    <a:pt x="278130" y="2350770"/>
                    <a:pt x="411480" y="1882140"/>
                    <a:pt x="449580" y="1485900"/>
                  </a:cubicBezTo>
                  <a:cubicBezTo>
                    <a:pt x="487680" y="1089660"/>
                    <a:pt x="448310" y="689610"/>
                    <a:pt x="373380" y="441960"/>
                  </a:cubicBezTo>
                  <a:cubicBezTo>
                    <a:pt x="298450" y="194310"/>
                    <a:pt x="149225" y="97155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igura a mano libera 16"/>
            <p:cNvSpPr/>
            <p:nvPr/>
          </p:nvSpPr>
          <p:spPr>
            <a:xfrm>
              <a:off x="6547048" y="3313564"/>
              <a:ext cx="830580" cy="2362200"/>
            </a:xfrm>
            <a:custGeom>
              <a:avLst/>
              <a:gdLst>
                <a:gd name="connsiteX0" fmla="*/ 0 w 830580"/>
                <a:gd name="connsiteY0" fmla="*/ 2362200 h 2362200"/>
                <a:gd name="connsiteX1" fmla="*/ 525780 w 830580"/>
                <a:gd name="connsiteY1" fmla="*/ 1508760 h 2362200"/>
                <a:gd name="connsiteX2" fmla="*/ 830580 w 830580"/>
                <a:gd name="connsiteY2" fmla="*/ 0 h 236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0580" h="2362200">
                  <a:moveTo>
                    <a:pt x="0" y="2362200"/>
                  </a:moveTo>
                  <a:cubicBezTo>
                    <a:pt x="193675" y="2132330"/>
                    <a:pt x="387350" y="1902460"/>
                    <a:pt x="525780" y="1508760"/>
                  </a:cubicBezTo>
                  <a:cubicBezTo>
                    <a:pt x="664210" y="1115060"/>
                    <a:pt x="747395" y="557530"/>
                    <a:pt x="830580" y="0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igura a mano libera 17"/>
            <p:cNvSpPr/>
            <p:nvPr/>
          </p:nvSpPr>
          <p:spPr>
            <a:xfrm>
              <a:off x="6547048" y="4182244"/>
              <a:ext cx="1333500" cy="1508760"/>
            </a:xfrm>
            <a:custGeom>
              <a:avLst/>
              <a:gdLst>
                <a:gd name="connsiteX0" fmla="*/ 0 w 1333500"/>
                <a:gd name="connsiteY0" fmla="*/ 1508760 h 1508760"/>
                <a:gd name="connsiteX1" fmla="*/ 723900 w 1333500"/>
                <a:gd name="connsiteY1" fmla="*/ 868680 h 1508760"/>
                <a:gd name="connsiteX2" fmla="*/ 960120 w 1333500"/>
                <a:gd name="connsiteY2" fmla="*/ 304800 h 1508760"/>
                <a:gd name="connsiteX3" fmla="*/ 1333500 w 1333500"/>
                <a:gd name="connsiteY3" fmla="*/ 0 h 150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0" h="1508760">
                  <a:moveTo>
                    <a:pt x="0" y="1508760"/>
                  </a:moveTo>
                  <a:cubicBezTo>
                    <a:pt x="281940" y="1289050"/>
                    <a:pt x="563880" y="1069340"/>
                    <a:pt x="723900" y="868680"/>
                  </a:cubicBezTo>
                  <a:cubicBezTo>
                    <a:pt x="883920" y="668020"/>
                    <a:pt x="858520" y="449580"/>
                    <a:pt x="960120" y="304800"/>
                  </a:cubicBezTo>
                  <a:cubicBezTo>
                    <a:pt x="1061720" y="160020"/>
                    <a:pt x="1197610" y="80010"/>
                    <a:pt x="133350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e 18"/>
            <p:cNvSpPr/>
            <p:nvPr/>
          </p:nvSpPr>
          <p:spPr>
            <a:xfrm>
              <a:off x="5610592" y="49030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e 19"/>
            <p:cNvSpPr/>
            <p:nvPr/>
          </p:nvSpPr>
          <p:spPr>
            <a:xfrm>
              <a:off x="6474688" y="55926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e 20"/>
            <p:cNvSpPr/>
            <p:nvPr/>
          </p:nvSpPr>
          <p:spPr>
            <a:xfrm>
              <a:off x="5708888" y="29664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e 21"/>
            <p:cNvSpPr/>
            <p:nvPr/>
          </p:nvSpPr>
          <p:spPr>
            <a:xfrm>
              <a:off x="7812360" y="40957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e 22"/>
            <p:cNvSpPr/>
            <p:nvPr/>
          </p:nvSpPr>
          <p:spPr>
            <a:xfrm>
              <a:off x="6323052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e 23"/>
            <p:cNvSpPr/>
            <p:nvPr/>
          </p:nvSpPr>
          <p:spPr>
            <a:xfrm>
              <a:off x="7380312" y="543760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e 24"/>
            <p:cNvSpPr/>
            <p:nvPr/>
          </p:nvSpPr>
          <p:spPr>
            <a:xfrm>
              <a:off x="5557252" y="42134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e 25"/>
            <p:cNvSpPr/>
            <p:nvPr/>
          </p:nvSpPr>
          <p:spPr>
            <a:xfrm>
              <a:off x="7300684" y="325450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uppo 26"/>
          <p:cNvGrpSpPr>
            <a:grpSpLocks noChangeAspect="1"/>
          </p:cNvGrpSpPr>
          <p:nvPr/>
        </p:nvGrpSpPr>
        <p:grpSpPr>
          <a:xfrm>
            <a:off x="2383421" y="4077072"/>
            <a:ext cx="1935575" cy="1935575"/>
            <a:chOff x="5220072" y="1628800"/>
            <a:chExt cx="3024336" cy="3024336"/>
          </a:xfrm>
        </p:grpSpPr>
        <p:sp>
          <p:nvSpPr>
            <p:cNvPr id="28" name="Ovale 27"/>
            <p:cNvSpPr/>
            <p:nvPr/>
          </p:nvSpPr>
          <p:spPr>
            <a:xfrm>
              <a:off x="5292080" y="1700808"/>
              <a:ext cx="2880320" cy="288032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e 28"/>
            <p:cNvSpPr/>
            <p:nvPr/>
          </p:nvSpPr>
          <p:spPr>
            <a:xfrm>
              <a:off x="6660232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e 29"/>
            <p:cNvSpPr/>
            <p:nvPr/>
          </p:nvSpPr>
          <p:spPr>
            <a:xfrm>
              <a:off x="5220072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e 30"/>
            <p:cNvSpPr/>
            <p:nvPr/>
          </p:nvSpPr>
          <p:spPr>
            <a:xfrm>
              <a:off x="8100392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e 31"/>
            <p:cNvSpPr/>
            <p:nvPr/>
          </p:nvSpPr>
          <p:spPr>
            <a:xfrm>
              <a:off x="5652120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e 32"/>
            <p:cNvSpPr/>
            <p:nvPr/>
          </p:nvSpPr>
          <p:spPr>
            <a:xfrm>
              <a:off x="7668344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>
              <a:stCxn id="47" idx="0"/>
              <a:endCxn id="32" idx="4"/>
            </p:cNvCxnSpPr>
            <p:nvPr/>
          </p:nvCxnSpPr>
          <p:spPr>
            <a:xfrm flipV="1">
              <a:off x="5724128" y="2204864"/>
              <a:ext cx="0" cy="18722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42" idx="7"/>
              <a:endCxn id="29" idx="3"/>
            </p:cNvCxnSpPr>
            <p:nvPr/>
          </p:nvCxnSpPr>
          <p:spPr>
            <a:xfrm flipV="1">
              <a:off x="5753037" y="1751725"/>
              <a:ext cx="928286" cy="2369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>
              <a:stCxn id="42" idx="6"/>
              <a:endCxn id="33" idx="3"/>
            </p:cNvCxnSpPr>
            <p:nvPr/>
          </p:nvCxnSpPr>
          <p:spPr>
            <a:xfrm flipV="1">
              <a:off x="5763582" y="2183773"/>
              <a:ext cx="1925853" cy="196321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0" idx="5"/>
              <a:endCxn id="48" idx="1"/>
            </p:cNvCxnSpPr>
            <p:nvPr/>
          </p:nvCxnSpPr>
          <p:spPr>
            <a:xfrm>
              <a:off x="5342997" y="3191885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48" idx="0"/>
              <a:endCxn id="29" idx="4"/>
            </p:cNvCxnSpPr>
            <p:nvPr/>
          </p:nvCxnSpPr>
          <p:spPr>
            <a:xfrm flipV="1">
              <a:off x="6732240" y="1772816"/>
              <a:ext cx="0" cy="27363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>
              <a:stCxn id="48" idx="7"/>
              <a:endCxn id="31" idx="3"/>
            </p:cNvCxnSpPr>
            <p:nvPr/>
          </p:nvCxnSpPr>
          <p:spPr>
            <a:xfrm flipV="1">
              <a:off x="6783157" y="3191885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>
              <a:stCxn id="42" idx="5"/>
              <a:endCxn id="43" idx="2"/>
            </p:cNvCxnSpPr>
            <p:nvPr/>
          </p:nvCxnSpPr>
          <p:spPr>
            <a:xfrm flipV="1">
              <a:off x="5753037" y="4170795"/>
              <a:ext cx="1958737" cy="1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42" idx="3"/>
              <a:endCxn id="31" idx="2"/>
            </p:cNvCxnSpPr>
            <p:nvPr/>
          </p:nvCxnSpPr>
          <p:spPr>
            <a:xfrm flipV="1">
              <a:off x="5702119" y="3140968"/>
              <a:ext cx="2398273" cy="10314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e 41"/>
            <p:cNvSpPr/>
            <p:nvPr/>
          </p:nvSpPr>
          <p:spPr>
            <a:xfrm>
              <a:off x="5691574" y="4110980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7711774" y="4134791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e 43"/>
            <p:cNvSpPr/>
            <p:nvPr/>
          </p:nvSpPr>
          <p:spPr>
            <a:xfrm>
              <a:off x="6700490" y="4546203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>
              <a:stCxn id="32" idx="5"/>
              <a:endCxn id="44" idx="5"/>
            </p:cNvCxnSpPr>
            <p:nvPr/>
          </p:nvCxnSpPr>
          <p:spPr>
            <a:xfrm>
              <a:off x="5775045" y="2183773"/>
              <a:ext cx="986908" cy="242389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33" idx="4"/>
              <a:endCxn id="44" idx="3"/>
            </p:cNvCxnSpPr>
            <p:nvPr/>
          </p:nvCxnSpPr>
          <p:spPr>
            <a:xfrm flipH="1">
              <a:off x="6711035" y="2204864"/>
              <a:ext cx="1029317" cy="24028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e 46"/>
            <p:cNvSpPr/>
            <p:nvPr/>
          </p:nvSpPr>
          <p:spPr>
            <a:xfrm>
              <a:off x="5652120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e 47"/>
            <p:cNvSpPr/>
            <p:nvPr/>
          </p:nvSpPr>
          <p:spPr>
            <a:xfrm>
              <a:off x="6660232" y="45091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e 48"/>
            <p:cNvSpPr/>
            <p:nvPr/>
          </p:nvSpPr>
          <p:spPr>
            <a:xfrm>
              <a:off x="7668344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uppo 49"/>
          <p:cNvGrpSpPr>
            <a:grpSpLocks noChangeAspect="1"/>
          </p:cNvGrpSpPr>
          <p:nvPr/>
        </p:nvGrpSpPr>
        <p:grpSpPr>
          <a:xfrm>
            <a:off x="4634719" y="4077072"/>
            <a:ext cx="1935575" cy="1935575"/>
            <a:chOff x="5580112" y="2636912"/>
            <a:chExt cx="3024336" cy="3024336"/>
          </a:xfrm>
        </p:grpSpPr>
        <p:sp>
          <p:nvSpPr>
            <p:cNvPr id="51" name="Ovale 50"/>
            <p:cNvSpPr/>
            <p:nvPr/>
          </p:nvSpPr>
          <p:spPr>
            <a:xfrm>
              <a:off x="7020272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e 51"/>
            <p:cNvSpPr/>
            <p:nvPr/>
          </p:nvSpPr>
          <p:spPr>
            <a:xfrm>
              <a:off x="5580112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e 52"/>
            <p:cNvSpPr/>
            <p:nvPr/>
          </p:nvSpPr>
          <p:spPr>
            <a:xfrm>
              <a:off x="8460432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e 53"/>
            <p:cNvSpPr/>
            <p:nvPr/>
          </p:nvSpPr>
          <p:spPr>
            <a:xfrm>
              <a:off x="6012160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e 54"/>
            <p:cNvSpPr/>
            <p:nvPr/>
          </p:nvSpPr>
          <p:spPr>
            <a:xfrm>
              <a:off x="8028384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Connettore 1 55"/>
            <p:cNvCxnSpPr>
              <a:stCxn id="69" idx="0"/>
              <a:endCxn id="54" idx="4"/>
            </p:cNvCxnSpPr>
            <p:nvPr/>
          </p:nvCxnSpPr>
          <p:spPr>
            <a:xfrm flipV="1">
              <a:off x="6084168" y="3212976"/>
              <a:ext cx="0" cy="18722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>
              <a:stCxn id="64" idx="7"/>
              <a:endCxn id="51" idx="3"/>
            </p:cNvCxnSpPr>
            <p:nvPr/>
          </p:nvCxnSpPr>
          <p:spPr>
            <a:xfrm flipV="1">
              <a:off x="6113077" y="2759837"/>
              <a:ext cx="928286" cy="2369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>
              <a:stCxn id="64" idx="6"/>
              <a:endCxn id="55" idx="3"/>
            </p:cNvCxnSpPr>
            <p:nvPr/>
          </p:nvCxnSpPr>
          <p:spPr>
            <a:xfrm flipV="1">
              <a:off x="6123622" y="3191885"/>
              <a:ext cx="1925853" cy="196321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>
              <a:stCxn id="52" idx="5"/>
              <a:endCxn id="70" idx="1"/>
            </p:cNvCxnSpPr>
            <p:nvPr/>
          </p:nvCxnSpPr>
          <p:spPr>
            <a:xfrm>
              <a:off x="5703037" y="4199997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>
              <a:stCxn id="70" idx="0"/>
              <a:endCxn id="51" idx="4"/>
            </p:cNvCxnSpPr>
            <p:nvPr/>
          </p:nvCxnSpPr>
          <p:spPr>
            <a:xfrm flipV="1">
              <a:off x="7092280" y="2780928"/>
              <a:ext cx="0" cy="27363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70" idx="7"/>
              <a:endCxn id="53" idx="3"/>
            </p:cNvCxnSpPr>
            <p:nvPr/>
          </p:nvCxnSpPr>
          <p:spPr>
            <a:xfrm flipV="1">
              <a:off x="7143197" y="4199997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>
              <a:stCxn id="64" idx="5"/>
              <a:endCxn id="65" idx="2"/>
            </p:cNvCxnSpPr>
            <p:nvPr/>
          </p:nvCxnSpPr>
          <p:spPr>
            <a:xfrm flipV="1">
              <a:off x="6113077" y="5178907"/>
              <a:ext cx="1958737" cy="1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64" idx="3"/>
              <a:endCxn id="53" idx="2"/>
            </p:cNvCxnSpPr>
            <p:nvPr/>
          </p:nvCxnSpPr>
          <p:spPr>
            <a:xfrm flipV="1">
              <a:off x="6062159" y="4149080"/>
              <a:ext cx="2398273" cy="10314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/>
            <p:cNvSpPr/>
            <p:nvPr/>
          </p:nvSpPr>
          <p:spPr>
            <a:xfrm>
              <a:off x="6051614" y="5119092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e 64"/>
            <p:cNvSpPr/>
            <p:nvPr/>
          </p:nvSpPr>
          <p:spPr>
            <a:xfrm>
              <a:off x="8071814" y="5142903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e 65"/>
            <p:cNvSpPr/>
            <p:nvPr/>
          </p:nvSpPr>
          <p:spPr>
            <a:xfrm>
              <a:off x="7060530" y="5554315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Connettore 1 66"/>
            <p:cNvCxnSpPr>
              <a:stCxn id="54" idx="5"/>
              <a:endCxn id="66" idx="5"/>
            </p:cNvCxnSpPr>
            <p:nvPr/>
          </p:nvCxnSpPr>
          <p:spPr>
            <a:xfrm>
              <a:off x="6135085" y="3191885"/>
              <a:ext cx="986908" cy="242389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55" idx="4"/>
              <a:endCxn id="66" idx="3"/>
            </p:cNvCxnSpPr>
            <p:nvPr/>
          </p:nvCxnSpPr>
          <p:spPr>
            <a:xfrm flipH="1">
              <a:off x="7071075" y="3212976"/>
              <a:ext cx="1029317" cy="24028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e 68"/>
            <p:cNvSpPr/>
            <p:nvPr/>
          </p:nvSpPr>
          <p:spPr>
            <a:xfrm>
              <a:off x="6012160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e 69"/>
            <p:cNvSpPr/>
            <p:nvPr/>
          </p:nvSpPr>
          <p:spPr>
            <a:xfrm>
              <a:off x="7020272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e 70"/>
            <p:cNvSpPr/>
            <p:nvPr/>
          </p:nvSpPr>
          <p:spPr>
            <a:xfrm>
              <a:off x="8028384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Connettore 1 71"/>
            <p:cNvCxnSpPr>
              <a:stCxn id="52" idx="0"/>
              <a:endCxn id="54" idx="3"/>
            </p:cNvCxnSpPr>
            <p:nvPr/>
          </p:nvCxnSpPr>
          <p:spPr>
            <a:xfrm flipV="1">
              <a:off x="5652120" y="3191885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>
              <a:stCxn id="54" idx="7"/>
              <a:endCxn id="51" idx="2"/>
            </p:cNvCxnSpPr>
            <p:nvPr/>
          </p:nvCxnSpPr>
          <p:spPr>
            <a:xfrm flipV="1">
              <a:off x="6135085" y="2708920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>
              <a:stCxn id="51" idx="6"/>
              <a:endCxn id="55" idx="1"/>
            </p:cNvCxnSpPr>
            <p:nvPr/>
          </p:nvCxnSpPr>
          <p:spPr>
            <a:xfrm>
              <a:off x="7164288" y="2708920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>
              <a:stCxn id="55" idx="5"/>
              <a:endCxn id="53" idx="0"/>
            </p:cNvCxnSpPr>
            <p:nvPr/>
          </p:nvCxnSpPr>
          <p:spPr>
            <a:xfrm>
              <a:off x="8151309" y="3191885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>
              <a:stCxn id="52" idx="4"/>
              <a:endCxn id="69" idx="1"/>
            </p:cNvCxnSpPr>
            <p:nvPr/>
          </p:nvCxnSpPr>
          <p:spPr>
            <a:xfrm>
              <a:off x="5652120" y="4221088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>
              <a:stCxn id="69" idx="5"/>
              <a:endCxn id="70" idx="2"/>
            </p:cNvCxnSpPr>
            <p:nvPr/>
          </p:nvCxnSpPr>
          <p:spPr>
            <a:xfrm>
              <a:off x="6135085" y="5208109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>
              <a:stCxn id="70" idx="6"/>
              <a:endCxn id="71" idx="3"/>
            </p:cNvCxnSpPr>
            <p:nvPr/>
          </p:nvCxnSpPr>
          <p:spPr>
            <a:xfrm flipV="1">
              <a:off x="7164288" y="5208109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>
              <a:stCxn id="71" idx="7"/>
              <a:endCxn id="53" idx="4"/>
            </p:cNvCxnSpPr>
            <p:nvPr/>
          </p:nvCxnSpPr>
          <p:spPr>
            <a:xfrm flipV="1">
              <a:off x="8151309" y="4221088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ccia in giù 79"/>
          <p:cNvSpPr/>
          <p:nvPr/>
        </p:nvSpPr>
        <p:spPr>
          <a:xfrm rot="1800000">
            <a:off x="4029528" y="359325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ccia in giù 80"/>
          <p:cNvSpPr/>
          <p:nvPr/>
        </p:nvSpPr>
        <p:spPr>
          <a:xfrm rot="19800000" flipH="1">
            <a:off x="4749608" y="3593257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asellaDiTesto 81"/>
          <p:cNvSpPr txBox="1"/>
          <p:nvPr/>
        </p:nvSpPr>
        <p:spPr>
          <a:xfrm>
            <a:off x="4309471" y="5919663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dirty="0"/>
          </a:p>
        </p:txBody>
      </p:sp>
      <p:cxnSp>
        <p:nvCxnSpPr>
          <p:cNvPr id="83" name="Connettore 2 82"/>
          <p:cNvCxnSpPr>
            <a:stCxn id="82" idx="1"/>
          </p:cNvCxnSpPr>
          <p:nvPr/>
        </p:nvCxnSpPr>
        <p:spPr>
          <a:xfrm flipH="1" flipV="1">
            <a:off x="3853044" y="5877272"/>
            <a:ext cx="456427" cy="2732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>
            <a:stCxn id="82" idx="3"/>
          </p:cNvCxnSpPr>
          <p:nvPr/>
        </p:nvCxnSpPr>
        <p:spPr>
          <a:xfrm flipV="1">
            <a:off x="4683291" y="5805266"/>
            <a:ext cx="393885" cy="34523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</a:t>
            </a:r>
            <a:r>
              <a:rPr lang="en-US" smtClean="0"/>
              <a:t>an-</a:t>
            </a:r>
            <a:r>
              <a:rPr lang="en-US" b="1" smtClean="0"/>
              <a:t>P</a:t>
            </a:r>
            <a:r>
              <a:rPr lang="en-US" smtClean="0"/>
              <a:t>lanar (</a:t>
            </a:r>
            <a:r>
              <a:rPr lang="en-US" b="1" smtClean="0"/>
              <a:t>FP</a:t>
            </a:r>
            <a:r>
              <a:rPr lang="en-US" smtClean="0"/>
              <a:t>) drawings</a:t>
            </a:r>
            <a:endParaRPr lang="en-US"/>
          </a:p>
        </p:txBody>
      </p:sp>
      <p:sp>
        <p:nvSpPr>
          <p:cNvPr id="4" name="Ovale 3"/>
          <p:cNvSpPr/>
          <p:nvPr/>
        </p:nvSpPr>
        <p:spPr>
          <a:xfrm>
            <a:off x="1817028" y="332651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880924" y="347052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825140" y="469466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80924" y="455064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456988" y="483868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249076" y="483868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7 11"/>
          <p:cNvCxnSpPr>
            <a:stCxn id="4" idx="6"/>
            <a:endCxn id="9" idx="2"/>
          </p:cNvCxnSpPr>
          <p:nvPr/>
        </p:nvCxnSpPr>
        <p:spPr>
          <a:xfrm>
            <a:off x="1889036" y="3362516"/>
            <a:ext cx="360040" cy="1512168"/>
          </a:xfrm>
          <a:prstGeom prst="curved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7" idx="6"/>
            <a:endCxn id="4" idx="2"/>
          </p:cNvCxnSpPr>
          <p:nvPr/>
        </p:nvCxnSpPr>
        <p:spPr>
          <a:xfrm flipV="1">
            <a:off x="952932" y="3362516"/>
            <a:ext cx="864096" cy="1224136"/>
          </a:xfrm>
          <a:prstGeom prst="curved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4" idx="4"/>
            <a:endCxn id="8" idx="0"/>
          </p:cNvCxnSpPr>
          <p:nvPr/>
        </p:nvCxnSpPr>
        <p:spPr>
          <a:xfrm flipH="1">
            <a:off x="1492992" y="3398520"/>
            <a:ext cx="360040" cy="144016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7 54"/>
          <p:cNvCxnSpPr>
            <a:stCxn id="5" idx="4"/>
            <a:endCxn id="6" idx="1"/>
          </p:cNvCxnSpPr>
          <p:nvPr/>
        </p:nvCxnSpPr>
        <p:spPr>
          <a:xfrm rot="16200000" flipH="1">
            <a:off x="1294970" y="3164493"/>
            <a:ext cx="1162673" cy="1918757"/>
          </a:xfrm>
          <a:prstGeom prst="curved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7 57"/>
          <p:cNvCxnSpPr>
            <a:stCxn id="5" idx="0"/>
            <a:endCxn id="4" idx="0"/>
          </p:cNvCxnSpPr>
          <p:nvPr/>
        </p:nvCxnSpPr>
        <p:spPr>
          <a:xfrm rot="5400000" flipH="1" flipV="1">
            <a:off x="1312972" y="2930468"/>
            <a:ext cx="144016" cy="936104"/>
          </a:xfrm>
          <a:prstGeom prst="curvedConnector3">
            <a:avLst>
              <a:gd name="adj1" fmla="val 258732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7 63"/>
          <p:cNvCxnSpPr>
            <a:stCxn id="4" idx="7"/>
            <a:endCxn id="6" idx="0"/>
          </p:cNvCxnSpPr>
          <p:nvPr/>
        </p:nvCxnSpPr>
        <p:spPr>
          <a:xfrm rot="16200000" flipH="1">
            <a:off x="1691013" y="3524534"/>
            <a:ext cx="1357607" cy="982653"/>
          </a:xfrm>
          <a:prstGeom prst="curvedConnector3">
            <a:avLst>
              <a:gd name="adj1" fmla="val -1761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Forma 67"/>
          <p:cNvCxnSpPr>
            <a:stCxn id="7" idx="2"/>
            <a:endCxn id="5" idx="2"/>
          </p:cNvCxnSpPr>
          <p:nvPr/>
        </p:nvCxnSpPr>
        <p:spPr>
          <a:xfrm rot="10800000">
            <a:off x="880924" y="3506532"/>
            <a:ext cx="12700" cy="1080120"/>
          </a:xfrm>
          <a:prstGeom prst="curvedConnector3">
            <a:avLst>
              <a:gd name="adj1" fmla="val 18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Forma 70"/>
          <p:cNvCxnSpPr>
            <a:stCxn id="7" idx="3"/>
            <a:endCxn id="8" idx="2"/>
          </p:cNvCxnSpPr>
          <p:nvPr/>
        </p:nvCxnSpPr>
        <p:spPr>
          <a:xfrm rot="16200000" flipH="1">
            <a:off x="1042942" y="4460637"/>
            <a:ext cx="262573" cy="565519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7 72"/>
          <p:cNvCxnSpPr>
            <a:stCxn id="8" idx="4"/>
            <a:endCxn id="9" idx="4"/>
          </p:cNvCxnSpPr>
          <p:nvPr/>
        </p:nvCxnSpPr>
        <p:spPr>
          <a:xfrm rot="16200000" flipH="1">
            <a:off x="1889036" y="4514644"/>
            <a:ext cx="12700" cy="792088"/>
          </a:xfrm>
          <a:prstGeom prst="curvedConnector3">
            <a:avLst>
              <a:gd name="adj1" fmla="val 18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7 80"/>
          <p:cNvCxnSpPr>
            <a:stCxn id="9" idx="5"/>
            <a:endCxn id="6" idx="4"/>
          </p:cNvCxnSpPr>
          <p:nvPr/>
        </p:nvCxnSpPr>
        <p:spPr>
          <a:xfrm rot="5400000" flipH="1" flipV="1">
            <a:off x="2519105" y="4558105"/>
            <a:ext cx="133471" cy="550605"/>
          </a:xfrm>
          <a:prstGeom prst="curvedConnector3">
            <a:avLst>
              <a:gd name="adj1" fmla="val -17917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e 81"/>
          <p:cNvSpPr/>
          <p:nvPr/>
        </p:nvSpPr>
        <p:spPr>
          <a:xfrm>
            <a:off x="1889036" y="267844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1 83"/>
          <p:cNvCxnSpPr>
            <a:stCxn id="4" idx="0"/>
            <a:endCxn id="82" idx="4"/>
          </p:cNvCxnSpPr>
          <p:nvPr/>
        </p:nvCxnSpPr>
        <p:spPr>
          <a:xfrm flipV="1">
            <a:off x="1853032" y="2750448"/>
            <a:ext cx="72008" cy="57606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e 89"/>
          <p:cNvSpPr/>
          <p:nvPr/>
        </p:nvSpPr>
        <p:spPr>
          <a:xfrm>
            <a:off x="1168956" y="260643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7 91"/>
          <p:cNvCxnSpPr>
            <a:stCxn id="4" idx="0"/>
            <a:endCxn id="90" idx="6"/>
          </p:cNvCxnSpPr>
          <p:nvPr/>
        </p:nvCxnSpPr>
        <p:spPr>
          <a:xfrm rot="16200000" flipV="1">
            <a:off x="1204960" y="2678440"/>
            <a:ext cx="684076" cy="612068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stCxn id="5" idx="0"/>
            <a:endCxn id="90" idx="2"/>
          </p:cNvCxnSpPr>
          <p:nvPr/>
        </p:nvCxnSpPr>
        <p:spPr>
          <a:xfrm rot="5400000" flipH="1" flipV="1">
            <a:off x="628896" y="2930468"/>
            <a:ext cx="828092" cy="252028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/>
          <p:cNvSpPr/>
          <p:nvPr/>
        </p:nvSpPr>
        <p:spPr>
          <a:xfrm>
            <a:off x="2681124" y="260643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1" name="Forma 100"/>
          <p:cNvCxnSpPr>
            <a:stCxn id="4" idx="7"/>
            <a:endCxn id="99" idx="2"/>
          </p:cNvCxnSpPr>
          <p:nvPr/>
        </p:nvCxnSpPr>
        <p:spPr>
          <a:xfrm rot="5400000" flipH="1" flipV="1">
            <a:off x="1932497" y="2588431"/>
            <a:ext cx="694621" cy="802633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7 102"/>
          <p:cNvCxnSpPr>
            <a:stCxn id="99" idx="6"/>
            <a:endCxn id="6" idx="6"/>
          </p:cNvCxnSpPr>
          <p:nvPr/>
        </p:nvCxnSpPr>
        <p:spPr>
          <a:xfrm>
            <a:off x="2753132" y="2642436"/>
            <a:ext cx="144016" cy="2088232"/>
          </a:xfrm>
          <a:prstGeom prst="curvedConnector3">
            <a:avLst>
              <a:gd name="adj1" fmla="val 258732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7 118"/>
          <p:cNvCxnSpPr>
            <a:stCxn id="82" idx="2"/>
            <a:endCxn id="7" idx="2"/>
          </p:cNvCxnSpPr>
          <p:nvPr/>
        </p:nvCxnSpPr>
        <p:spPr>
          <a:xfrm rot="10800000" flipV="1">
            <a:off x="880924" y="2714444"/>
            <a:ext cx="1008112" cy="1872208"/>
          </a:xfrm>
          <a:prstGeom prst="curvedConnector3">
            <a:avLst>
              <a:gd name="adj1" fmla="val 13448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Forma 123"/>
          <p:cNvCxnSpPr>
            <a:stCxn id="82" idx="6"/>
            <a:endCxn id="6" idx="6"/>
          </p:cNvCxnSpPr>
          <p:nvPr/>
        </p:nvCxnSpPr>
        <p:spPr>
          <a:xfrm>
            <a:off x="1961044" y="2714444"/>
            <a:ext cx="936104" cy="2016224"/>
          </a:xfrm>
          <a:prstGeom prst="curvedConnector3">
            <a:avLst>
              <a:gd name="adj1" fmla="val 13663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/>
          <p:cNvSpPr/>
          <p:nvPr/>
        </p:nvSpPr>
        <p:spPr>
          <a:xfrm>
            <a:off x="1866176" y="2636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>
            <a:off x="1138476" y="25725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850444" y="34213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/>
          <p:cNvSpPr/>
          <p:nvPr/>
        </p:nvSpPr>
        <p:spPr>
          <a:xfrm>
            <a:off x="827584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>
            <a:off x="1426508" y="47895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>
            <a:off x="2218596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>
            <a:off x="2794660" y="46455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/>
          <p:cNvSpPr/>
          <p:nvPr/>
        </p:nvSpPr>
        <p:spPr>
          <a:xfrm>
            <a:off x="2643024" y="25607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/>
          <p:cNvSpPr/>
          <p:nvPr/>
        </p:nvSpPr>
        <p:spPr>
          <a:xfrm>
            <a:off x="1794168" y="32545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7 137"/>
          <p:cNvCxnSpPr>
            <a:stCxn id="129" idx="0"/>
            <a:endCxn id="128" idx="0"/>
          </p:cNvCxnSpPr>
          <p:nvPr/>
        </p:nvCxnSpPr>
        <p:spPr>
          <a:xfrm rot="16200000" flipH="1">
            <a:off x="1542140" y="2240868"/>
            <a:ext cx="64388" cy="727700"/>
          </a:xfrm>
          <a:prstGeom prst="curvedConnector3">
            <a:avLst>
              <a:gd name="adj1" fmla="val -35503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7 139"/>
          <p:cNvCxnSpPr>
            <a:stCxn id="128" idx="0"/>
            <a:endCxn id="135" idx="0"/>
          </p:cNvCxnSpPr>
          <p:nvPr/>
        </p:nvCxnSpPr>
        <p:spPr>
          <a:xfrm rot="5400000" flipH="1" flipV="1">
            <a:off x="2288508" y="2210388"/>
            <a:ext cx="76200" cy="776848"/>
          </a:xfrm>
          <a:prstGeom prst="curvedConnector3">
            <a:avLst>
              <a:gd name="adj1" fmla="val 4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Forma 143"/>
          <p:cNvCxnSpPr>
            <a:stCxn id="129" idx="2"/>
            <a:endCxn id="131" idx="2"/>
          </p:cNvCxnSpPr>
          <p:nvPr/>
        </p:nvCxnSpPr>
        <p:spPr>
          <a:xfrm rot="10800000" flipV="1">
            <a:off x="827584" y="2644532"/>
            <a:ext cx="310892" cy="1936596"/>
          </a:xfrm>
          <a:prstGeom prst="curvedConnector3">
            <a:avLst>
              <a:gd name="adj1" fmla="val 26912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7 152"/>
          <p:cNvCxnSpPr>
            <a:stCxn id="135" idx="6"/>
            <a:endCxn id="134" idx="6"/>
          </p:cNvCxnSpPr>
          <p:nvPr/>
        </p:nvCxnSpPr>
        <p:spPr>
          <a:xfrm>
            <a:off x="2787040" y="2632720"/>
            <a:ext cx="151636" cy="2084804"/>
          </a:xfrm>
          <a:prstGeom prst="curvedConnector3">
            <a:avLst>
              <a:gd name="adj1" fmla="val 48694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/>
          <p:cNvSpPr txBox="1"/>
          <p:nvPr/>
        </p:nvSpPr>
        <p:spPr>
          <a:xfrm>
            <a:off x="3834353" y="2204864"/>
            <a:ext cx="433804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introduced by Kaufmann and </a:t>
            </a:r>
            <a:r>
              <a:rPr lang="en-US" sz="2600" dirty="0" err="1" smtClean="0"/>
              <a:t>Ueckerdt</a:t>
            </a:r>
            <a:r>
              <a:rPr lang="en-US" sz="2600" dirty="0" smtClean="0"/>
              <a:t>, 2014 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simple drawings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crossings are </a:t>
            </a:r>
            <a:r>
              <a:rPr lang="en-US" sz="2600" b="1" dirty="0" smtClean="0"/>
              <a:t>allowed</a:t>
            </a:r>
            <a:r>
              <a:rPr lang="en-US" sz="2600" dirty="0" smtClean="0"/>
              <a:t>, but </a:t>
            </a:r>
            <a:r>
              <a:rPr lang="en-US" sz="2600" b="1" dirty="0" smtClean="0"/>
              <a:t>only</a:t>
            </a:r>
          </a:p>
          <a:p>
            <a:r>
              <a:rPr lang="en-US" sz="2600" dirty="0" smtClean="0"/>
              <a:t> in the form of </a:t>
            </a:r>
            <a:r>
              <a:rPr lang="en-US" sz="2600" b="1" dirty="0" smtClean="0"/>
              <a:t>fan-crossings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igura a mano libera 84"/>
          <p:cNvSpPr/>
          <p:nvPr/>
        </p:nvSpPr>
        <p:spPr>
          <a:xfrm>
            <a:off x="1721514" y="3789040"/>
            <a:ext cx="2922494" cy="2631142"/>
          </a:xfrm>
          <a:custGeom>
            <a:avLst/>
            <a:gdLst>
              <a:gd name="connsiteX0" fmla="*/ 425824 w 2922494"/>
              <a:gd name="connsiteY0" fmla="*/ 672353 h 2631142"/>
              <a:gd name="connsiteX1" fmla="*/ 793377 w 2922494"/>
              <a:gd name="connsiteY1" fmla="*/ 143436 h 2631142"/>
              <a:gd name="connsiteX2" fmla="*/ 1806388 w 2922494"/>
              <a:gd name="connsiteY2" fmla="*/ 62753 h 2631142"/>
              <a:gd name="connsiteX3" fmla="*/ 2649071 w 2922494"/>
              <a:gd name="connsiteY3" fmla="*/ 519953 h 2631142"/>
              <a:gd name="connsiteX4" fmla="*/ 2909047 w 2922494"/>
              <a:gd name="connsiteY4" fmla="*/ 1183342 h 2631142"/>
              <a:gd name="connsiteX5" fmla="*/ 2568388 w 2922494"/>
              <a:gd name="connsiteY5" fmla="*/ 2061883 h 2631142"/>
              <a:gd name="connsiteX6" fmla="*/ 2030506 w 2922494"/>
              <a:gd name="connsiteY6" fmla="*/ 2572871 h 2631142"/>
              <a:gd name="connsiteX7" fmla="*/ 883024 w 2922494"/>
              <a:gd name="connsiteY7" fmla="*/ 2411506 h 2631142"/>
              <a:gd name="connsiteX8" fmla="*/ 76200 w 2922494"/>
              <a:gd name="connsiteY8" fmla="*/ 1954306 h 2631142"/>
              <a:gd name="connsiteX9" fmla="*/ 425824 w 2922494"/>
              <a:gd name="connsiteY9" fmla="*/ 672353 h 263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2494" h="2631142">
                <a:moveTo>
                  <a:pt x="425824" y="672353"/>
                </a:moveTo>
                <a:cubicBezTo>
                  <a:pt x="545353" y="370541"/>
                  <a:pt x="563283" y="245036"/>
                  <a:pt x="793377" y="143436"/>
                </a:cubicBezTo>
                <a:cubicBezTo>
                  <a:pt x="1023471" y="41836"/>
                  <a:pt x="1497106" y="0"/>
                  <a:pt x="1806388" y="62753"/>
                </a:cubicBezTo>
                <a:cubicBezTo>
                  <a:pt x="2115670" y="125506"/>
                  <a:pt x="2465295" y="333188"/>
                  <a:pt x="2649071" y="519953"/>
                </a:cubicBezTo>
                <a:cubicBezTo>
                  <a:pt x="2832847" y="706718"/>
                  <a:pt x="2922494" y="926354"/>
                  <a:pt x="2909047" y="1183342"/>
                </a:cubicBezTo>
                <a:cubicBezTo>
                  <a:pt x="2895600" y="1440330"/>
                  <a:pt x="2714812" y="1830295"/>
                  <a:pt x="2568388" y="2061883"/>
                </a:cubicBezTo>
                <a:cubicBezTo>
                  <a:pt x="2421964" y="2293471"/>
                  <a:pt x="2311400" y="2514601"/>
                  <a:pt x="2030506" y="2572871"/>
                </a:cubicBezTo>
                <a:cubicBezTo>
                  <a:pt x="1749612" y="2631142"/>
                  <a:pt x="1208742" y="2514600"/>
                  <a:pt x="883024" y="2411506"/>
                </a:cubicBezTo>
                <a:cubicBezTo>
                  <a:pt x="557306" y="2308412"/>
                  <a:pt x="152400" y="2239682"/>
                  <a:pt x="76200" y="1954306"/>
                </a:cubicBezTo>
                <a:cubicBezTo>
                  <a:pt x="0" y="1668930"/>
                  <a:pt x="306295" y="974165"/>
                  <a:pt x="425824" y="672353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Maximal OFP </a:t>
            </a:r>
            <a:r>
              <a:rPr lang="en-US" b="1" dirty="0" smtClean="0"/>
              <a:t>circular</a:t>
            </a:r>
            <a:r>
              <a:rPr lang="en-US" dirty="0" smtClean="0"/>
              <a:t> drawings</a:t>
            </a:r>
            <a:endParaRPr lang="en-US" dirty="0"/>
          </a:p>
        </p:txBody>
      </p:sp>
      <p:sp>
        <p:nvSpPr>
          <p:cNvPr id="4" name="Ovale 3"/>
          <p:cNvSpPr>
            <a:spLocks noChangeAspect="1"/>
          </p:cNvSpPr>
          <p:nvPr/>
        </p:nvSpPr>
        <p:spPr>
          <a:xfrm>
            <a:off x="4683228" y="4120505"/>
            <a:ext cx="1843200" cy="18432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uppo 4"/>
          <p:cNvGrpSpPr>
            <a:grpSpLocks noChangeAspect="1"/>
          </p:cNvGrpSpPr>
          <p:nvPr/>
        </p:nvGrpSpPr>
        <p:grpSpPr>
          <a:xfrm>
            <a:off x="3781032" y="1584014"/>
            <a:ext cx="1569235" cy="1916994"/>
            <a:chOff x="5504439" y="2780928"/>
            <a:chExt cx="2451937" cy="2995302"/>
          </a:xfrm>
        </p:grpSpPr>
        <p:sp>
          <p:nvSpPr>
            <p:cNvPr id="6" name="Ovale 5"/>
            <p:cNvSpPr/>
            <p:nvPr/>
          </p:nvSpPr>
          <p:spPr>
            <a:xfrm>
              <a:off x="5648442" y="4952216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e 6"/>
            <p:cNvSpPr/>
            <p:nvPr/>
          </p:nvSpPr>
          <p:spPr>
            <a:xfrm>
              <a:off x="6508596" y="5638388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5693830" y="2864354"/>
              <a:ext cx="870012" cy="2121763"/>
            </a:xfrm>
            <a:custGeom>
              <a:avLst/>
              <a:gdLst>
                <a:gd name="connsiteX0" fmla="*/ 0 w 870012"/>
                <a:gd name="connsiteY0" fmla="*/ 2121763 h 2121763"/>
                <a:gd name="connsiteX1" fmla="*/ 532660 w 870012"/>
                <a:gd name="connsiteY1" fmla="*/ 1740023 h 2121763"/>
                <a:gd name="connsiteX2" fmla="*/ 843379 w 870012"/>
                <a:gd name="connsiteY2" fmla="*/ 816746 h 2121763"/>
                <a:gd name="connsiteX3" fmla="*/ 692458 w 870012"/>
                <a:gd name="connsiteY3" fmla="*/ 0 h 212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012" h="2121763">
                  <a:moveTo>
                    <a:pt x="0" y="2121763"/>
                  </a:moveTo>
                  <a:cubicBezTo>
                    <a:pt x="196048" y="2039644"/>
                    <a:pt x="392097" y="1957526"/>
                    <a:pt x="532660" y="1740023"/>
                  </a:cubicBezTo>
                  <a:cubicBezTo>
                    <a:pt x="673223" y="1522520"/>
                    <a:pt x="816746" y="1106750"/>
                    <a:pt x="843379" y="816746"/>
                  </a:cubicBezTo>
                  <a:cubicBezTo>
                    <a:pt x="870012" y="526742"/>
                    <a:pt x="781235" y="263371"/>
                    <a:pt x="692458" y="0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5702708" y="3317115"/>
              <a:ext cx="1686757" cy="1669002"/>
            </a:xfrm>
            <a:custGeom>
              <a:avLst/>
              <a:gdLst>
                <a:gd name="connsiteX0" fmla="*/ 0 w 1686757"/>
                <a:gd name="connsiteY0" fmla="*/ 1669002 h 1669002"/>
                <a:gd name="connsiteX1" fmla="*/ 719091 w 1686757"/>
                <a:gd name="connsiteY1" fmla="*/ 1464816 h 1669002"/>
                <a:gd name="connsiteX2" fmla="*/ 1038687 w 1686757"/>
                <a:gd name="connsiteY2" fmla="*/ 825623 h 1669002"/>
                <a:gd name="connsiteX3" fmla="*/ 1287262 w 1686757"/>
                <a:gd name="connsiteY3" fmla="*/ 177553 h 1669002"/>
                <a:gd name="connsiteX4" fmla="*/ 1686757 w 1686757"/>
                <a:gd name="connsiteY4" fmla="*/ 0 h 166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6757" h="1669002">
                  <a:moveTo>
                    <a:pt x="0" y="1669002"/>
                  </a:moveTo>
                  <a:cubicBezTo>
                    <a:pt x="272988" y="1637190"/>
                    <a:pt x="545977" y="1605379"/>
                    <a:pt x="719091" y="1464816"/>
                  </a:cubicBezTo>
                  <a:cubicBezTo>
                    <a:pt x="892205" y="1324253"/>
                    <a:pt x="943992" y="1040167"/>
                    <a:pt x="1038687" y="825623"/>
                  </a:cubicBezTo>
                  <a:cubicBezTo>
                    <a:pt x="1133382" y="611079"/>
                    <a:pt x="1179250" y="315157"/>
                    <a:pt x="1287262" y="177553"/>
                  </a:cubicBezTo>
                  <a:cubicBezTo>
                    <a:pt x="1395274" y="39949"/>
                    <a:pt x="1541015" y="19974"/>
                    <a:pt x="1686757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702708" y="3999216"/>
              <a:ext cx="2183906" cy="1094913"/>
            </a:xfrm>
            <a:custGeom>
              <a:avLst/>
              <a:gdLst>
                <a:gd name="connsiteX0" fmla="*/ 0 w 2183906"/>
                <a:gd name="connsiteY0" fmla="*/ 995779 h 1094913"/>
                <a:gd name="connsiteX1" fmla="*/ 541537 w 2183906"/>
                <a:gd name="connsiteY1" fmla="*/ 1049045 h 1094913"/>
                <a:gd name="connsiteX2" fmla="*/ 1162974 w 2183906"/>
                <a:gd name="connsiteY2" fmla="*/ 720571 h 1094913"/>
                <a:gd name="connsiteX3" fmla="*/ 1402671 w 2183906"/>
                <a:gd name="connsiteY3" fmla="*/ 90256 h 1094913"/>
                <a:gd name="connsiteX4" fmla="*/ 2183906 w 2183906"/>
                <a:gd name="connsiteY4" fmla="*/ 179033 h 109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906" h="1094913">
                  <a:moveTo>
                    <a:pt x="0" y="995779"/>
                  </a:moveTo>
                  <a:cubicBezTo>
                    <a:pt x="173854" y="1045346"/>
                    <a:pt x="347708" y="1094913"/>
                    <a:pt x="541537" y="1049045"/>
                  </a:cubicBezTo>
                  <a:cubicBezTo>
                    <a:pt x="735366" y="1003177"/>
                    <a:pt x="1019452" y="880369"/>
                    <a:pt x="1162974" y="720571"/>
                  </a:cubicBezTo>
                  <a:cubicBezTo>
                    <a:pt x="1306496" y="560773"/>
                    <a:pt x="1232516" y="180512"/>
                    <a:pt x="1402671" y="90256"/>
                  </a:cubicBezTo>
                  <a:cubicBezTo>
                    <a:pt x="1572826" y="0"/>
                    <a:pt x="1878366" y="89516"/>
                    <a:pt x="2183906" y="179033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667197" y="5003872"/>
              <a:ext cx="1793289" cy="523783"/>
            </a:xfrm>
            <a:custGeom>
              <a:avLst/>
              <a:gdLst>
                <a:gd name="connsiteX0" fmla="*/ 0 w 1793289"/>
                <a:gd name="connsiteY0" fmla="*/ 0 h 523783"/>
                <a:gd name="connsiteX1" fmla="*/ 408373 w 1793289"/>
                <a:gd name="connsiteY1" fmla="*/ 284086 h 523783"/>
                <a:gd name="connsiteX2" fmla="*/ 1322773 w 1793289"/>
                <a:gd name="connsiteY2" fmla="*/ 133165 h 523783"/>
                <a:gd name="connsiteX3" fmla="*/ 1793289 w 1793289"/>
                <a:gd name="connsiteY3" fmla="*/ 523783 h 52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289" h="523783">
                  <a:moveTo>
                    <a:pt x="0" y="0"/>
                  </a:moveTo>
                  <a:cubicBezTo>
                    <a:pt x="93955" y="130946"/>
                    <a:pt x="187911" y="261892"/>
                    <a:pt x="408373" y="284086"/>
                  </a:cubicBezTo>
                  <a:cubicBezTo>
                    <a:pt x="628835" y="306280"/>
                    <a:pt x="1091954" y="93216"/>
                    <a:pt x="1322773" y="133165"/>
                  </a:cubicBezTo>
                  <a:cubicBezTo>
                    <a:pt x="1553592" y="173114"/>
                    <a:pt x="1673440" y="348448"/>
                    <a:pt x="1793289" y="523783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5504439" y="2808130"/>
              <a:ext cx="2382174" cy="2968100"/>
            </a:xfrm>
            <a:custGeom>
              <a:avLst/>
              <a:gdLst>
                <a:gd name="connsiteX0" fmla="*/ 988380 w 2382174"/>
                <a:gd name="connsiteY0" fmla="*/ 2870446 h 2968100"/>
                <a:gd name="connsiteX1" fmla="*/ 216023 w 2382174"/>
                <a:gd name="connsiteY1" fmla="*/ 2595238 h 2968100"/>
                <a:gd name="connsiteX2" fmla="*/ 207145 w 2382174"/>
                <a:gd name="connsiteY2" fmla="*/ 1742982 h 2968100"/>
                <a:gd name="connsiteX3" fmla="*/ 2959 w 2382174"/>
                <a:gd name="connsiteY3" fmla="*/ 1015013 h 2968100"/>
                <a:gd name="connsiteX4" fmla="*/ 189390 w 2382174"/>
                <a:gd name="connsiteY4" fmla="*/ 278166 h 2968100"/>
                <a:gd name="connsiteX5" fmla="*/ 1015013 w 2382174"/>
                <a:gd name="connsiteY5" fmla="*/ 47347 h 2968100"/>
                <a:gd name="connsiteX6" fmla="*/ 1920535 w 2382174"/>
                <a:gd name="connsiteY6" fmla="*/ 562251 h 2968100"/>
                <a:gd name="connsiteX7" fmla="*/ 2382174 w 2382174"/>
                <a:gd name="connsiteY7" fmla="*/ 1485529 h 2968100"/>
                <a:gd name="connsiteX8" fmla="*/ 1920535 w 2382174"/>
                <a:gd name="connsiteY8" fmla="*/ 2737281 h 2968100"/>
                <a:gd name="connsiteX9" fmla="*/ 988380 w 2382174"/>
                <a:gd name="connsiteY9" fmla="*/ 2870446 h 296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2174" h="2968100">
                  <a:moveTo>
                    <a:pt x="988380" y="2870446"/>
                  </a:moveTo>
                  <a:cubicBezTo>
                    <a:pt x="704295" y="2846772"/>
                    <a:pt x="346229" y="2783149"/>
                    <a:pt x="216023" y="2595238"/>
                  </a:cubicBezTo>
                  <a:cubicBezTo>
                    <a:pt x="85817" y="2407327"/>
                    <a:pt x="242656" y="2006353"/>
                    <a:pt x="207145" y="1742982"/>
                  </a:cubicBezTo>
                  <a:cubicBezTo>
                    <a:pt x="171634" y="1479611"/>
                    <a:pt x="5918" y="1259149"/>
                    <a:pt x="2959" y="1015013"/>
                  </a:cubicBezTo>
                  <a:cubicBezTo>
                    <a:pt x="0" y="770877"/>
                    <a:pt x="20714" y="439444"/>
                    <a:pt x="189390" y="278166"/>
                  </a:cubicBezTo>
                  <a:cubicBezTo>
                    <a:pt x="358066" y="116888"/>
                    <a:pt x="726489" y="0"/>
                    <a:pt x="1015013" y="47347"/>
                  </a:cubicBezTo>
                  <a:cubicBezTo>
                    <a:pt x="1303537" y="94695"/>
                    <a:pt x="1692675" y="322554"/>
                    <a:pt x="1920535" y="562251"/>
                  </a:cubicBezTo>
                  <a:cubicBezTo>
                    <a:pt x="2148395" y="801948"/>
                    <a:pt x="2382174" y="1123024"/>
                    <a:pt x="2382174" y="1485529"/>
                  </a:cubicBezTo>
                  <a:cubicBezTo>
                    <a:pt x="2382174" y="1848034"/>
                    <a:pt x="2149875" y="2506462"/>
                    <a:pt x="1920535" y="2737281"/>
                  </a:cubicBezTo>
                  <a:cubicBezTo>
                    <a:pt x="1691195" y="2968100"/>
                    <a:pt x="1272465" y="2894120"/>
                    <a:pt x="988380" y="2870446"/>
                  </a:cubicBezTo>
                  <a:close/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igura a mano libera 12"/>
            <p:cNvSpPr/>
            <p:nvPr/>
          </p:nvSpPr>
          <p:spPr>
            <a:xfrm>
              <a:off x="5682178" y="3021147"/>
              <a:ext cx="483394" cy="1947862"/>
            </a:xfrm>
            <a:custGeom>
              <a:avLst/>
              <a:gdLst>
                <a:gd name="connsiteX0" fmla="*/ 0 w 483394"/>
                <a:gd name="connsiteY0" fmla="*/ 1947862 h 1947862"/>
                <a:gd name="connsiteX1" fmla="*/ 361950 w 483394"/>
                <a:gd name="connsiteY1" fmla="*/ 1576387 h 1947862"/>
                <a:gd name="connsiteX2" fmla="*/ 471488 w 483394"/>
                <a:gd name="connsiteY2" fmla="*/ 900112 h 1947862"/>
                <a:gd name="connsiteX3" fmla="*/ 290513 w 483394"/>
                <a:gd name="connsiteY3" fmla="*/ 395287 h 1947862"/>
                <a:gd name="connsiteX4" fmla="*/ 90488 w 483394"/>
                <a:gd name="connsiteY4" fmla="*/ 0 h 1947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394" h="1947862">
                  <a:moveTo>
                    <a:pt x="0" y="1947862"/>
                  </a:moveTo>
                  <a:cubicBezTo>
                    <a:pt x="141684" y="1849437"/>
                    <a:pt x="283369" y="1751012"/>
                    <a:pt x="361950" y="1576387"/>
                  </a:cubicBezTo>
                  <a:cubicBezTo>
                    <a:pt x="440531" y="1401762"/>
                    <a:pt x="483394" y="1096962"/>
                    <a:pt x="471488" y="900112"/>
                  </a:cubicBezTo>
                  <a:cubicBezTo>
                    <a:pt x="459582" y="703262"/>
                    <a:pt x="354013" y="545306"/>
                    <a:pt x="290513" y="395287"/>
                  </a:cubicBezTo>
                  <a:cubicBezTo>
                    <a:pt x="227013" y="245268"/>
                    <a:pt x="158750" y="122634"/>
                    <a:pt x="90488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5625028" y="4250824"/>
              <a:ext cx="922020" cy="1417320"/>
            </a:xfrm>
            <a:custGeom>
              <a:avLst/>
              <a:gdLst>
                <a:gd name="connsiteX0" fmla="*/ 922020 w 922020"/>
                <a:gd name="connsiteY0" fmla="*/ 1417320 h 1417320"/>
                <a:gd name="connsiteX1" fmla="*/ 556260 w 922020"/>
                <a:gd name="connsiteY1" fmla="*/ 1226820 h 1417320"/>
                <a:gd name="connsiteX2" fmla="*/ 297180 w 922020"/>
                <a:gd name="connsiteY2" fmla="*/ 312420 h 1417320"/>
                <a:gd name="connsiteX3" fmla="*/ 0 w 922020"/>
                <a:gd name="connsiteY3" fmla="*/ 0 h 141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020" h="1417320">
                  <a:moveTo>
                    <a:pt x="922020" y="1417320"/>
                  </a:moveTo>
                  <a:cubicBezTo>
                    <a:pt x="791210" y="1414145"/>
                    <a:pt x="660400" y="1410970"/>
                    <a:pt x="556260" y="1226820"/>
                  </a:cubicBezTo>
                  <a:cubicBezTo>
                    <a:pt x="452120" y="1042670"/>
                    <a:pt x="389890" y="516890"/>
                    <a:pt x="297180" y="312420"/>
                  </a:cubicBezTo>
                  <a:cubicBezTo>
                    <a:pt x="204470" y="107950"/>
                    <a:pt x="102235" y="53975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5777428" y="3024004"/>
              <a:ext cx="777240" cy="2651760"/>
            </a:xfrm>
            <a:custGeom>
              <a:avLst/>
              <a:gdLst>
                <a:gd name="connsiteX0" fmla="*/ 777240 w 777240"/>
                <a:gd name="connsiteY0" fmla="*/ 2651760 h 2651760"/>
                <a:gd name="connsiteX1" fmla="*/ 533400 w 777240"/>
                <a:gd name="connsiteY1" fmla="*/ 2446020 h 2651760"/>
                <a:gd name="connsiteX2" fmla="*/ 457200 w 777240"/>
                <a:gd name="connsiteY2" fmla="*/ 1828800 h 2651760"/>
                <a:gd name="connsiteX3" fmla="*/ 525780 w 777240"/>
                <a:gd name="connsiteY3" fmla="*/ 1005840 h 2651760"/>
                <a:gd name="connsiteX4" fmla="*/ 449580 w 777240"/>
                <a:gd name="connsiteY4" fmla="*/ 403860 h 2651760"/>
                <a:gd name="connsiteX5" fmla="*/ 0 w 777240"/>
                <a:gd name="connsiteY5" fmla="*/ 0 h 265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240" h="2651760">
                  <a:moveTo>
                    <a:pt x="777240" y="2651760"/>
                  </a:moveTo>
                  <a:cubicBezTo>
                    <a:pt x="681990" y="2617470"/>
                    <a:pt x="586740" y="2583180"/>
                    <a:pt x="533400" y="2446020"/>
                  </a:cubicBezTo>
                  <a:cubicBezTo>
                    <a:pt x="480060" y="2308860"/>
                    <a:pt x="458470" y="2068830"/>
                    <a:pt x="457200" y="1828800"/>
                  </a:cubicBezTo>
                  <a:cubicBezTo>
                    <a:pt x="455930" y="1588770"/>
                    <a:pt x="527050" y="1243330"/>
                    <a:pt x="525780" y="1005840"/>
                  </a:cubicBezTo>
                  <a:cubicBezTo>
                    <a:pt x="524510" y="768350"/>
                    <a:pt x="537210" y="571500"/>
                    <a:pt x="449580" y="403860"/>
                  </a:cubicBezTo>
                  <a:cubicBezTo>
                    <a:pt x="361950" y="236220"/>
                    <a:pt x="180975" y="118110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6394648" y="2856364"/>
              <a:ext cx="487680" cy="2819400"/>
            </a:xfrm>
            <a:custGeom>
              <a:avLst/>
              <a:gdLst>
                <a:gd name="connsiteX0" fmla="*/ 144780 w 487680"/>
                <a:gd name="connsiteY0" fmla="*/ 2819400 h 2819400"/>
                <a:gd name="connsiteX1" fmla="*/ 449580 w 487680"/>
                <a:gd name="connsiteY1" fmla="*/ 1485900 h 2819400"/>
                <a:gd name="connsiteX2" fmla="*/ 373380 w 487680"/>
                <a:gd name="connsiteY2" fmla="*/ 441960 h 2819400"/>
                <a:gd name="connsiteX3" fmla="*/ 0 w 487680"/>
                <a:gd name="connsiteY3" fmla="*/ 0 h 281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680" h="2819400">
                  <a:moveTo>
                    <a:pt x="144780" y="2819400"/>
                  </a:moveTo>
                  <a:cubicBezTo>
                    <a:pt x="278130" y="2350770"/>
                    <a:pt x="411480" y="1882140"/>
                    <a:pt x="449580" y="1485900"/>
                  </a:cubicBezTo>
                  <a:cubicBezTo>
                    <a:pt x="487680" y="1089660"/>
                    <a:pt x="448310" y="689610"/>
                    <a:pt x="373380" y="441960"/>
                  </a:cubicBezTo>
                  <a:cubicBezTo>
                    <a:pt x="298450" y="194310"/>
                    <a:pt x="149225" y="97155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igura a mano libera 16"/>
            <p:cNvSpPr/>
            <p:nvPr/>
          </p:nvSpPr>
          <p:spPr>
            <a:xfrm>
              <a:off x="6547048" y="3313564"/>
              <a:ext cx="830580" cy="2362200"/>
            </a:xfrm>
            <a:custGeom>
              <a:avLst/>
              <a:gdLst>
                <a:gd name="connsiteX0" fmla="*/ 0 w 830580"/>
                <a:gd name="connsiteY0" fmla="*/ 2362200 h 2362200"/>
                <a:gd name="connsiteX1" fmla="*/ 525780 w 830580"/>
                <a:gd name="connsiteY1" fmla="*/ 1508760 h 2362200"/>
                <a:gd name="connsiteX2" fmla="*/ 830580 w 830580"/>
                <a:gd name="connsiteY2" fmla="*/ 0 h 236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0580" h="2362200">
                  <a:moveTo>
                    <a:pt x="0" y="2362200"/>
                  </a:moveTo>
                  <a:cubicBezTo>
                    <a:pt x="193675" y="2132330"/>
                    <a:pt x="387350" y="1902460"/>
                    <a:pt x="525780" y="1508760"/>
                  </a:cubicBezTo>
                  <a:cubicBezTo>
                    <a:pt x="664210" y="1115060"/>
                    <a:pt x="747395" y="557530"/>
                    <a:pt x="830580" y="0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igura a mano libera 17"/>
            <p:cNvSpPr/>
            <p:nvPr/>
          </p:nvSpPr>
          <p:spPr>
            <a:xfrm>
              <a:off x="6547048" y="4182244"/>
              <a:ext cx="1333500" cy="1508760"/>
            </a:xfrm>
            <a:custGeom>
              <a:avLst/>
              <a:gdLst>
                <a:gd name="connsiteX0" fmla="*/ 0 w 1333500"/>
                <a:gd name="connsiteY0" fmla="*/ 1508760 h 1508760"/>
                <a:gd name="connsiteX1" fmla="*/ 723900 w 1333500"/>
                <a:gd name="connsiteY1" fmla="*/ 868680 h 1508760"/>
                <a:gd name="connsiteX2" fmla="*/ 960120 w 1333500"/>
                <a:gd name="connsiteY2" fmla="*/ 304800 h 1508760"/>
                <a:gd name="connsiteX3" fmla="*/ 1333500 w 1333500"/>
                <a:gd name="connsiteY3" fmla="*/ 0 h 150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0" h="1508760">
                  <a:moveTo>
                    <a:pt x="0" y="1508760"/>
                  </a:moveTo>
                  <a:cubicBezTo>
                    <a:pt x="281940" y="1289050"/>
                    <a:pt x="563880" y="1069340"/>
                    <a:pt x="723900" y="868680"/>
                  </a:cubicBezTo>
                  <a:cubicBezTo>
                    <a:pt x="883920" y="668020"/>
                    <a:pt x="858520" y="449580"/>
                    <a:pt x="960120" y="304800"/>
                  </a:cubicBezTo>
                  <a:cubicBezTo>
                    <a:pt x="1061720" y="160020"/>
                    <a:pt x="1197610" y="80010"/>
                    <a:pt x="133350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e 18"/>
            <p:cNvSpPr/>
            <p:nvPr/>
          </p:nvSpPr>
          <p:spPr>
            <a:xfrm>
              <a:off x="5610592" y="49030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e 19"/>
            <p:cNvSpPr/>
            <p:nvPr/>
          </p:nvSpPr>
          <p:spPr>
            <a:xfrm>
              <a:off x="6474688" y="55926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e 20"/>
            <p:cNvSpPr/>
            <p:nvPr/>
          </p:nvSpPr>
          <p:spPr>
            <a:xfrm>
              <a:off x="5708888" y="29664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e 21"/>
            <p:cNvSpPr/>
            <p:nvPr/>
          </p:nvSpPr>
          <p:spPr>
            <a:xfrm>
              <a:off x="7812360" y="40957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e 22"/>
            <p:cNvSpPr/>
            <p:nvPr/>
          </p:nvSpPr>
          <p:spPr>
            <a:xfrm>
              <a:off x="6323052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e 23"/>
            <p:cNvSpPr/>
            <p:nvPr/>
          </p:nvSpPr>
          <p:spPr>
            <a:xfrm>
              <a:off x="7380312" y="543760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e 24"/>
            <p:cNvSpPr/>
            <p:nvPr/>
          </p:nvSpPr>
          <p:spPr>
            <a:xfrm>
              <a:off x="5557252" y="42134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e 25"/>
            <p:cNvSpPr/>
            <p:nvPr/>
          </p:nvSpPr>
          <p:spPr>
            <a:xfrm>
              <a:off x="7300684" y="325450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uppo 26"/>
          <p:cNvGrpSpPr>
            <a:grpSpLocks noChangeAspect="1"/>
          </p:cNvGrpSpPr>
          <p:nvPr/>
        </p:nvGrpSpPr>
        <p:grpSpPr>
          <a:xfrm>
            <a:off x="2383421" y="4077072"/>
            <a:ext cx="1935575" cy="1935575"/>
            <a:chOff x="5220072" y="1628800"/>
            <a:chExt cx="3024336" cy="3024336"/>
          </a:xfrm>
        </p:grpSpPr>
        <p:sp>
          <p:nvSpPr>
            <p:cNvPr id="28" name="Ovale 27"/>
            <p:cNvSpPr/>
            <p:nvPr/>
          </p:nvSpPr>
          <p:spPr>
            <a:xfrm>
              <a:off x="5292080" y="1700808"/>
              <a:ext cx="2880320" cy="288032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e 28"/>
            <p:cNvSpPr/>
            <p:nvPr/>
          </p:nvSpPr>
          <p:spPr>
            <a:xfrm>
              <a:off x="6660232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e 29"/>
            <p:cNvSpPr/>
            <p:nvPr/>
          </p:nvSpPr>
          <p:spPr>
            <a:xfrm>
              <a:off x="5220072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e 30"/>
            <p:cNvSpPr/>
            <p:nvPr/>
          </p:nvSpPr>
          <p:spPr>
            <a:xfrm>
              <a:off x="8100392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e 31"/>
            <p:cNvSpPr/>
            <p:nvPr/>
          </p:nvSpPr>
          <p:spPr>
            <a:xfrm>
              <a:off x="5652120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e 32"/>
            <p:cNvSpPr/>
            <p:nvPr/>
          </p:nvSpPr>
          <p:spPr>
            <a:xfrm>
              <a:off x="7668344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>
              <a:stCxn id="47" idx="0"/>
              <a:endCxn id="32" idx="4"/>
            </p:cNvCxnSpPr>
            <p:nvPr/>
          </p:nvCxnSpPr>
          <p:spPr>
            <a:xfrm flipV="1">
              <a:off x="5724128" y="2204864"/>
              <a:ext cx="0" cy="18722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42" idx="7"/>
              <a:endCxn id="29" idx="3"/>
            </p:cNvCxnSpPr>
            <p:nvPr/>
          </p:nvCxnSpPr>
          <p:spPr>
            <a:xfrm flipV="1">
              <a:off x="5753037" y="1751725"/>
              <a:ext cx="928286" cy="2369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>
              <a:stCxn id="42" idx="6"/>
              <a:endCxn id="33" idx="3"/>
            </p:cNvCxnSpPr>
            <p:nvPr/>
          </p:nvCxnSpPr>
          <p:spPr>
            <a:xfrm flipV="1">
              <a:off x="5763582" y="2183773"/>
              <a:ext cx="1925853" cy="196321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0" idx="5"/>
              <a:endCxn id="48" idx="1"/>
            </p:cNvCxnSpPr>
            <p:nvPr/>
          </p:nvCxnSpPr>
          <p:spPr>
            <a:xfrm>
              <a:off x="5342997" y="3191885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48" idx="0"/>
              <a:endCxn id="29" idx="4"/>
            </p:cNvCxnSpPr>
            <p:nvPr/>
          </p:nvCxnSpPr>
          <p:spPr>
            <a:xfrm flipV="1">
              <a:off x="6732240" y="1772816"/>
              <a:ext cx="0" cy="27363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>
              <a:stCxn id="48" idx="7"/>
              <a:endCxn id="31" idx="3"/>
            </p:cNvCxnSpPr>
            <p:nvPr/>
          </p:nvCxnSpPr>
          <p:spPr>
            <a:xfrm flipV="1">
              <a:off x="6783157" y="3191885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>
              <a:stCxn id="42" idx="5"/>
              <a:endCxn id="43" idx="2"/>
            </p:cNvCxnSpPr>
            <p:nvPr/>
          </p:nvCxnSpPr>
          <p:spPr>
            <a:xfrm flipV="1">
              <a:off x="5753037" y="4170795"/>
              <a:ext cx="1958737" cy="1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42" idx="3"/>
              <a:endCxn id="31" idx="2"/>
            </p:cNvCxnSpPr>
            <p:nvPr/>
          </p:nvCxnSpPr>
          <p:spPr>
            <a:xfrm flipV="1">
              <a:off x="5702119" y="3140968"/>
              <a:ext cx="2398273" cy="10314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e 41"/>
            <p:cNvSpPr/>
            <p:nvPr/>
          </p:nvSpPr>
          <p:spPr>
            <a:xfrm>
              <a:off x="5691574" y="4110980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7711774" y="4134791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e 43"/>
            <p:cNvSpPr/>
            <p:nvPr/>
          </p:nvSpPr>
          <p:spPr>
            <a:xfrm>
              <a:off x="6700490" y="4546203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>
              <a:stCxn id="32" idx="5"/>
              <a:endCxn id="44" idx="5"/>
            </p:cNvCxnSpPr>
            <p:nvPr/>
          </p:nvCxnSpPr>
          <p:spPr>
            <a:xfrm>
              <a:off x="5775045" y="2183773"/>
              <a:ext cx="986908" cy="242389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33" idx="4"/>
              <a:endCxn id="44" idx="3"/>
            </p:cNvCxnSpPr>
            <p:nvPr/>
          </p:nvCxnSpPr>
          <p:spPr>
            <a:xfrm flipH="1">
              <a:off x="6711035" y="2204864"/>
              <a:ext cx="1029317" cy="24028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e 46"/>
            <p:cNvSpPr/>
            <p:nvPr/>
          </p:nvSpPr>
          <p:spPr>
            <a:xfrm>
              <a:off x="5652120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e 47"/>
            <p:cNvSpPr/>
            <p:nvPr/>
          </p:nvSpPr>
          <p:spPr>
            <a:xfrm>
              <a:off x="6660232" y="45091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e 48"/>
            <p:cNvSpPr/>
            <p:nvPr/>
          </p:nvSpPr>
          <p:spPr>
            <a:xfrm>
              <a:off x="7668344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uppo 49"/>
          <p:cNvGrpSpPr>
            <a:grpSpLocks noChangeAspect="1"/>
          </p:cNvGrpSpPr>
          <p:nvPr/>
        </p:nvGrpSpPr>
        <p:grpSpPr>
          <a:xfrm>
            <a:off x="4634719" y="4077072"/>
            <a:ext cx="1935575" cy="1935575"/>
            <a:chOff x="5580112" y="2636912"/>
            <a:chExt cx="3024336" cy="3024336"/>
          </a:xfrm>
        </p:grpSpPr>
        <p:sp>
          <p:nvSpPr>
            <p:cNvPr id="51" name="Ovale 50"/>
            <p:cNvSpPr/>
            <p:nvPr/>
          </p:nvSpPr>
          <p:spPr>
            <a:xfrm>
              <a:off x="7020272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e 51"/>
            <p:cNvSpPr/>
            <p:nvPr/>
          </p:nvSpPr>
          <p:spPr>
            <a:xfrm>
              <a:off x="5580112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e 52"/>
            <p:cNvSpPr/>
            <p:nvPr/>
          </p:nvSpPr>
          <p:spPr>
            <a:xfrm>
              <a:off x="8460432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e 53"/>
            <p:cNvSpPr/>
            <p:nvPr/>
          </p:nvSpPr>
          <p:spPr>
            <a:xfrm>
              <a:off x="6012160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e 54"/>
            <p:cNvSpPr/>
            <p:nvPr/>
          </p:nvSpPr>
          <p:spPr>
            <a:xfrm>
              <a:off x="8028384" y="306896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Connettore 1 55"/>
            <p:cNvCxnSpPr>
              <a:stCxn id="69" idx="0"/>
              <a:endCxn id="54" idx="4"/>
            </p:cNvCxnSpPr>
            <p:nvPr/>
          </p:nvCxnSpPr>
          <p:spPr>
            <a:xfrm flipV="1">
              <a:off x="6084168" y="3212976"/>
              <a:ext cx="0" cy="18722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>
              <a:stCxn id="64" idx="7"/>
              <a:endCxn id="51" idx="3"/>
            </p:cNvCxnSpPr>
            <p:nvPr/>
          </p:nvCxnSpPr>
          <p:spPr>
            <a:xfrm flipV="1">
              <a:off x="6113077" y="2759837"/>
              <a:ext cx="928286" cy="2369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>
              <a:stCxn id="64" idx="6"/>
              <a:endCxn id="55" idx="3"/>
            </p:cNvCxnSpPr>
            <p:nvPr/>
          </p:nvCxnSpPr>
          <p:spPr>
            <a:xfrm flipV="1">
              <a:off x="6123622" y="3191885"/>
              <a:ext cx="1925853" cy="196321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>
              <a:stCxn id="52" idx="5"/>
              <a:endCxn id="70" idx="1"/>
            </p:cNvCxnSpPr>
            <p:nvPr/>
          </p:nvCxnSpPr>
          <p:spPr>
            <a:xfrm>
              <a:off x="5703037" y="4199997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>
              <a:stCxn id="70" idx="0"/>
              <a:endCxn id="51" idx="4"/>
            </p:cNvCxnSpPr>
            <p:nvPr/>
          </p:nvCxnSpPr>
          <p:spPr>
            <a:xfrm flipV="1">
              <a:off x="7092280" y="2780928"/>
              <a:ext cx="0" cy="27363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70" idx="7"/>
              <a:endCxn id="53" idx="3"/>
            </p:cNvCxnSpPr>
            <p:nvPr/>
          </p:nvCxnSpPr>
          <p:spPr>
            <a:xfrm flipV="1">
              <a:off x="7143197" y="4199997"/>
              <a:ext cx="1338326" cy="133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>
              <a:stCxn id="64" idx="5"/>
              <a:endCxn id="65" idx="2"/>
            </p:cNvCxnSpPr>
            <p:nvPr/>
          </p:nvCxnSpPr>
          <p:spPr>
            <a:xfrm flipV="1">
              <a:off x="6113077" y="5178907"/>
              <a:ext cx="1958737" cy="1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64" idx="3"/>
              <a:endCxn id="53" idx="2"/>
            </p:cNvCxnSpPr>
            <p:nvPr/>
          </p:nvCxnSpPr>
          <p:spPr>
            <a:xfrm flipV="1">
              <a:off x="6062159" y="4149080"/>
              <a:ext cx="2398273" cy="10314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/>
            <p:cNvSpPr/>
            <p:nvPr/>
          </p:nvSpPr>
          <p:spPr>
            <a:xfrm>
              <a:off x="6051614" y="5119092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e 64"/>
            <p:cNvSpPr/>
            <p:nvPr/>
          </p:nvSpPr>
          <p:spPr>
            <a:xfrm>
              <a:off x="8071814" y="5142903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e 65"/>
            <p:cNvSpPr/>
            <p:nvPr/>
          </p:nvSpPr>
          <p:spPr>
            <a:xfrm>
              <a:off x="7060530" y="5554315"/>
              <a:ext cx="72008" cy="720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Connettore 1 66"/>
            <p:cNvCxnSpPr>
              <a:stCxn id="54" idx="5"/>
              <a:endCxn id="66" idx="5"/>
            </p:cNvCxnSpPr>
            <p:nvPr/>
          </p:nvCxnSpPr>
          <p:spPr>
            <a:xfrm>
              <a:off x="6135085" y="3191885"/>
              <a:ext cx="986908" cy="242389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55" idx="4"/>
              <a:endCxn id="66" idx="3"/>
            </p:cNvCxnSpPr>
            <p:nvPr/>
          </p:nvCxnSpPr>
          <p:spPr>
            <a:xfrm flipH="1">
              <a:off x="7071075" y="3212976"/>
              <a:ext cx="1029317" cy="24028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e 68"/>
            <p:cNvSpPr/>
            <p:nvPr/>
          </p:nvSpPr>
          <p:spPr>
            <a:xfrm>
              <a:off x="6012160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e 69"/>
            <p:cNvSpPr/>
            <p:nvPr/>
          </p:nvSpPr>
          <p:spPr>
            <a:xfrm>
              <a:off x="7020272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e 70"/>
            <p:cNvSpPr/>
            <p:nvPr/>
          </p:nvSpPr>
          <p:spPr>
            <a:xfrm>
              <a:off x="8028384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Connettore 1 71"/>
            <p:cNvCxnSpPr>
              <a:stCxn id="52" idx="0"/>
              <a:endCxn id="54" idx="3"/>
            </p:cNvCxnSpPr>
            <p:nvPr/>
          </p:nvCxnSpPr>
          <p:spPr>
            <a:xfrm flipV="1">
              <a:off x="5652120" y="3191885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>
              <a:stCxn id="54" idx="7"/>
              <a:endCxn id="51" idx="2"/>
            </p:cNvCxnSpPr>
            <p:nvPr/>
          </p:nvCxnSpPr>
          <p:spPr>
            <a:xfrm flipV="1">
              <a:off x="6135085" y="2708920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>
              <a:stCxn id="51" idx="6"/>
              <a:endCxn id="55" idx="1"/>
            </p:cNvCxnSpPr>
            <p:nvPr/>
          </p:nvCxnSpPr>
          <p:spPr>
            <a:xfrm>
              <a:off x="7164288" y="2708920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>
              <a:stCxn id="55" idx="5"/>
              <a:endCxn id="53" idx="0"/>
            </p:cNvCxnSpPr>
            <p:nvPr/>
          </p:nvCxnSpPr>
          <p:spPr>
            <a:xfrm>
              <a:off x="8151309" y="3191885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>
              <a:stCxn id="52" idx="4"/>
              <a:endCxn id="69" idx="1"/>
            </p:cNvCxnSpPr>
            <p:nvPr/>
          </p:nvCxnSpPr>
          <p:spPr>
            <a:xfrm>
              <a:off x="5652120" y="4221088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>
              <a:stCxn id="69" idx="5"/>
              <a:endCxn id="70" idx="2"/>
            </p:cNvCxnSpPr>
            <p:nvPr/>
          </p:nvCxnSpPr>
          <p:spPr>
            <a:xfrm>
              <a:off x="6135085" y="5208109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>
              <a:stCxn id="70" idx="6"/>
              <a:endCxn id="71" idx="3"/>
            </p:cNvCxnSpPr>
            <p:nvPr/>
          </p:nvCxnSpPr>
          <p:spPr>
            <a:xfrm flipV="1">
              <a:off x="7164288" y="5208109"/>
              <a:ext cx="885187" cy="3811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>
              <a:stCxn id="71" idx="7"/>
              <a:endCxn id="53" idx="4"/>
            </p:cNvCxnSpPr>
            <p:nvPr/>
          </p:nvCxnSpPr>
          <p:spPr>
            <a:xfrm flipV="1">
              <a:off x="8151309" y="4221088"/>
              <a:ext cx="381131" cy="8851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ccia in giù 79"/>
          <p:cNvSpPr/>
          <p:nvPr/>
        </p:nvSpPr>
        <p:spPr>
          <a:xfrm rot="1800000">
            <a:off x="4029528" y="359325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ccia in giù 80"/>
          <p:cNvSpPr/>
          <p:nvPr/>
        </p:nvSpPr>
        <p:spPr>
          <a:xfrm rot="19800000" flipH="1">
            <a:off x="4749608" y="3593257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asellaDiTesto 81"/>
          <p:cNvSpPr txBox="1"/>
          <p:nvPr/>
        </p:nvSpPr>
        <p:spPr>
          <a:xfrm>
            <a:off x="4309471" y="5919663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dirty="0"/>
          </a:p>
        </p:txBody>
      </p:sp>
      <p:cxnSp>
        <p:nvCxnSpPr>
          <p:cNvPr id="83" name="Connettore 2 82"/>
          <p:cNvCxnSpPr>
            <a:stCxn id="82" idx="1"/>
          </p:cNvCxnSpPr>
          <p:nvPr/>
        </p:nvCxnSpPr>
        <p:spPr>
          <a:xfrm flipH="1" flipV="1">
            <a:off x="3853044" y="5877272"/>
            <a:ext cx="456427" cy="2732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>
            <a:stCxn id="82" idx="3"/>
          </p:cNvCxnSpPr>
          <p:nvPr/>
        </p:nvCxnSpPr>
        <p:spPr>
          <a:xfrm flipV="1">
            <a:off x="4683291" y="5805266"/>
            <a:ext cx="393885" cy="34523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recognition</a:t>
            </a:r>
            <a:r>
              <a:rPr lang="en-US" dirty="0" smtClean="0"/>
              <a:t> of </a:t>
            </a:r>
            <a:r>
              <a:rPr lang="en-US" b="1" dirty="0" smtClean="0"/>
              <a:t>maximal OFP</a:t>
            </a:r>
            <a:r>
              <a:rPr lang="en-US" dirty="0" smtClean="0"/>
              <a:t> graphs + computation of a maximal OFP embedding in the positive case</a:t>
            </a:r>
          </a:p>
          <a:p>
            <a:pPr lvl="1"/>
            <a:r>
              <a:rPr lang="en-US" b="1" dirty="0" smtClean="0"/>
              <a:t>3-connected</a:t>
            </a:r>
            <a:r>
              <a:rPr lang="en-US" dirty="0" smtClean="0"/>
              <a:t> graphs: linear time algorithm</a:t>
            </a:r>
          </a:p>
          <a:p>
            <a:pPr lvl="1"/>
            <a:r>
              <a:rPr lang="en-US" b="1" dirty="0" smtClean="0"/>
              <a:t>2-connected</a:t>
            </a:r>
            <a:r>
              <a:rPr lang="en-US" dirty="0" smtClean="0"/>
              <a:t> graphs: polynomial time algorithm based on SPQR-tree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NP-hard</a:t>
            </a:r>
            <a:r>
              <a:rPr lang="en-US" dirty="0" smtClean="0"/>
              <a:t> proof for the </a:t>
            </a:r>
            <a:r>
              <a:rPr lang="en-US" b="1" dirty="0" smtClean="0"/>
              <a:t>fan-planarity testing</a:t>
            </a:r>
            <a:r>
              <a:rPr lang="en-US" dirty="0" smtClean="0"/>
              <a:t> problem in the </a:t>
            </a:r>
            <a:r>
              <a:rPr lang="en-US" b="1" dirty="0" smtClean="0"/>
              <a:t>fixed rotation system</a:t>
            </a:r>
            <a:r>
              <a:rPr lang="en-US" dirty="0" smtClean="0"/>
              <a:t> setting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5800" y="2747963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recognition of maximal OFP graphs</a:t>
            </a:r>
            <a:br>
              <a:rPr lang="en-US" dirty="0" smtClean="0"/>
            </a:br>
            <a:r>
              <a:rPr lang="en-US" b="1" dirty="0" smtClean="0"/>
              <a:t>3-connected case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Outer, 2-hop and long edges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40385" y="1528336"/>
            <a:ext cx="8247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once fixed the embedding (cyclic ordering) … three kinds of edges</a:t>
            </a:r>
          </a:p>
        </p:txBody>
      </p:sp>
      <p:sp>
        <p:nvSpPr>
          <p:cNvPr id="10" name="Ovale 9"/>
          <p:cNvSpPr/>
          <p:nvPr/>
        </p:nvSpPr>
        <p:spPr>
          <a:xfrm>
            <a:off x="3119238" y="2648525"/>
            <a:ext cx="2880320" cy="288032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/>
          <p:cNvSpPr/>
          <p:nvPr/>
        </p:nvSpPr>
        <p:spPr>
          <a:xfrm>
            <a:off x="4487390" y="54568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12"/>
          <p:cNvSpPr/>
          <p:nvPr/>
        </p:nvSpPr>
        <p:spPr>
          <a:xfrm>
            <a:off x="3047230" y="40166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5927550" y="40166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e 14"/>
          <p:cNvSpPr/>
          <p:nvPr/>
        </p:nvSpPr>
        <p:spPr>
          <a:xfrm>
            <a:off x="5495502" y="50247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5495502" y="30085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ttore 1 17"/>
          <p:cNvCxnSpPr>
            <a:stCxn id="26" idx="0"/>
            <a:endCxn id="16" idx="4"/>
          </p:cNvCxnSpPr>
          <p:nvPr/>
        </p:nvCxnSpPr>
        <p:spPr>
          <a:xfrm flipV="1">
            <a:off x="3551286" y="3152581"/>
            <a:ext cx="0" cy="18722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0" idx="7"/>
            <a:endCxn id="11" idx="3"/>
          </p:cNvCxnSpPr>
          <p:nvPr/>
        </p:nvCxnSpPr>
        <p:spPr>
          <a:xfrm flipV="1">
            <a:off x="3580195" y="2699442"/>
            <a:ext cx="928286" cy="2379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3518732" y="506822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onnettore 1 20"/>
          <p:cNvCxnSpPr>
            <a:stCxn id="20" idx="6"/>
            <a:endCxn id="17" idx="3"/>
          </p:cNvCxnSpPr>
          <p:nvPr/>
        </p:nvCxnSpPr>
        <p:spPr>
          <a:xfrm flipV="1">
            <a:off x="3590740" y="3131490"/>
            <a:ext cx="1925853" cy="19727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3" idx="5"/>
            <a:endCxn id="12" idx="1"/>
          </p:cNvCxnSpPr>
          <p:nvPr/>
        </p:nvCxnSpPr>
        <p:spPr>
          <a:xfrm>
            <a:off x="3170155" y="4139602"/>
            <a:ext cx="1338326" cy="133832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2" idx="0"/>
            <a:endCxn id="11" idx="4"/>
          </p:cNvCxnSpPr>
          <p:nvPr/>
        </p:nvCxnSpPr>
        <p:spPr>
          <a:xfrm flipV="1">
            <a:off x="4559398" y="2720533"/>
            <a:ext cx="0" cy="27363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7"/>
            <a:endCxn id="14" idx="3"/>
          </p:cNvCxnSpPr>
          <p:nvPr/>
        </p:nvCxnSpPr>
        <p:spPr>
          <a:xfrm flipV="1">
            <a:off x="4610315" y="4139602"/>
            <a:ext cx="1338326" cy="133832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26" idx="6"/>
            <a:endCxn id="15" idx="2"/>
          </p:cNvCxnSpPr>
          <p:nvPr/>
        </p:nvCxnSpPr>
        <p:spPr>
          <a:xfrm>
            <a:off x="3623294" y="5096797"/>
            <a:ext cx="187220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3479278" y="50247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6"/>
          <p:cNvSpPr txBox="1"/>
          <p:nvPr/>
        </p:nvSpPr>
        <p:spPr>
          <a:xfrm>
            <a:off x="2687190" y="3800653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96574" y="257651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495502" y="264852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567510" y="4880773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6</a:t>
            </a:r>
            <a:endParaRPr lang="en-US" sz="2600" baseline="-25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3119238" y="4880773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8</a:t>
            </a:r>
            <a:endParaRPr lang="en-US" sz="2600" baseline="-25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348702" y="545683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7</a:t>
            </a:r>
            <a:endParaRPr lang="en-US" sz="2600" baseline="-25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358227" y="2132856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3</a:t>
            </a:r>
            <a:endParaRPr lang="en-US" sz="2600" baseline="-25000" dirty="0"/>
          </a:p>
        </p:txBody>
      </p:sp>
      <p:sp>
        <p:nvSpPr>
          <p:cNvPr id="52" name="Figura a mano libera 51"/>
          <p:cNvSpPr/>
          <p:nvPr/>
        </p:nvSpPr>
        <p:spPr>
          <a:xfrm>
            <a:off x="3590229" y="2647008"/>
            <a:ext cx="914400" cy="376237"/>
          </a:xfrm>
          <a:custGeom>
            <a:avLst/>
            <a:gdLst>
              <a:gd name="connsiteX0" fmla="*/ 0 w 914400"/>
              <a:gd name="connsiteY0" fmla="*/ 376237 h 376237"/>
              <a:gd name="connsiteX1" fmla="*/ 164307 w 914400"/>
              <a:gd name="connsiteY1" fmla="*/ 247650 h 376237"/>
              <a:gd name="connsiteX2" fmla="*/ 397669 w 914400"/>
              <a:gd name="connsiteY2" fmla="*/ 121443 h 376237"/>
              <a:gd name="connsiteX3" fmla="*/ 664369 w 914400"/>
              <a:gd name="connsiteY3" fmla="*/ 33337 h 376237"/>
              <a:gd name="connsiteX4" fmla="*/ 914400 w 914400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76237">
                <a:moveTo>
                  <a:pt x="0" y="376237"/>
                </a:moveTo>
                <a:cubicBezTo>
                  <a:pt x="49014" y="333176"/>
                  <a:pt x="98029" y="290116"/>
                  <a:pt x="164307" y="247650"/>
                </a:cubicBezTo>
                <a:cubicBezTo>
                  <a:pt x="230585" y="205184"/>
                  <a:pt x="314325" y="157162"/>
                  <a:pt x="397669" y="121443"/>
                </a:cubicBezTo>
                <a:cubicBezTo>
                  <a:pt x="481013" y="85724"/>
                  <a:pt x="578247" y="53577"/>
                  <a:pt x="664369" y="33337"/>
                </a:cubicBezTo>
                <a:cubicBezTo>
                  <a:pt x="750491" y="13097"/>
                  <a:pt x="832445" y="6548"/>
                  <a:pt x="91440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3479278" y="300856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4487390" y="25765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sellaDiTesto 53"/>
          <p:cNvSpPr txBox="1"/>
          <p:nvPr/>
        </p:nvSpPr>
        <p:spPr>
          <a:xfrm>
            <a:off x="5999558" y="3834561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5</a:t>
            </a:r>
            <a:endParaRPr lang="en-US" sz="2600" baseline="-25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87624" y="2144469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</a:rPr>
              <a:t>outer edge</a:t>
            </a:r>
            <a:r>
              <a:rPr lang="en-US" sz="2600" dirty="0" smtClean="0"/>
              <a:t> </a:t>
            </a:r>
          </a:p>
        </p:txBody>
      </p:sp>
      <p:cxnSp>
        <p:nvCxnSpPr>
          <p:cNvPr id="37" name="Connettore 2 36"/>
          <p:cNvCxnSpPr>
            <a:stCxn id="33" idx="3"/>
          </p:cNvCxnSpPr>
          <p:nvPr/>
        </p:nvCxnSpPr>
        <p:spPr>
          <a:xfrm>
            <a:off x="2915816" y="2390691"/>
            <a:ext cx="1008112" cy="31822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755576" y="4797152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2-hop edge</a:t>
            </a:r>
            <a:endParaRPr lang="en-US" sz="2600" dirty="0" smtClean="0">
              <a:solidFill>
                <a:srgbClr val="00B050"/>
              </a:solidFill>
            </a:endParaRPr>
          </a:p>
        </p:txBody>
      </p:sp>
      <p:cxnSp>
        <p:nvCxnSpPr>
          <p:cNvPr id="40" name="Connettore 2 39"/>
          <p:cNvCxnSpPr>
            <a:stCxn id="39" idx="3"/>
          </p:cNvCxnSpPr>
          <p:nvPr/>
        </p:nvCxnSpPr>
        <p:spPr>
          <a:xfrm flipV="1">
            <a:off x="2627784" y="4509120"/>
            <a:ext cx="792088" cy="53425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6444208" y="2204864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long edge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  <p:cxnSp>
        <p:nvCxnSpPr>
          <p:cNvPr id="44" name="Connettore 2 43"/>
          <p:cNvCxnSpPr>
            <a:stCxn id="43" idx="1"/>
          </p:cNvCxnSpPr>
          <p:nvPr/>
        </p:nvCxnSpPr>
        <p:spPr>
          <a:xfrm flipH="1">
            <a:off x="4355976" y="2451086"/>
            <a:ext cx="2088232" cy="8338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omplete </a:t>
            </a:r>
            <a:r>
              <a:rPr lang="en-US" b="1" dirty="0" smtClean="0"/>
              <a:t>2</a:t>
            </a:r>
            <a:r>
              <a:rPr lang="en-US" dirty="0" smtClean="0"/>
              <a:t>-</a:t>
            </a:r>
            <a:r>
              <a:rPr lang="en-US" b="1" dirty="0" smtClean="0"/>
              <a:t>H</a:t>
            </a:r>
            <a:r>
              <a:rPr lang="en-US" dirty="0" smtClean="0"/>
              <a:t>op (C2H) graphs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C2H graph</a:t>
            </a:r>
            <a:r>
              <a:rPr lang="en-US" dirty="0" smtClean="0"/>
              <a:t>: a cycle </a:t>
            </a:r>
            <a:r>
              <a:rPr lang="en-US" b="1" dirty="0" smtClean="0"/>
              <a:t>C</a:t>
            </a:r>
            <a:r>
              <a:rPr lang="en-US" dirty="0" smtClean="0"/>
              <a:t> of n </a:t>
            </a:r>
            <a:r>
              <a:rPr lang="en-US" dirty="0" smtClean="0">
                <a:sym typeface="Symbol"/>
              </a:rPr>
              <a:t> 4 vertices + </a:t>
            </a:r>
            <a:r>
              <a:rPr lang="en-US" b="1" dirty="0" smtClean="0">
                <a:sym typeface="Symbol"/>
              </a:rPr>
              <a:t>all 2-hop</a:t>
            </a:r>
            <a:r>
              <a:rPr lang="en-US" dirty="0" smtClean="0">
                <a:sym typeface="Symbol"/>
              </a:rPr>
              <a:t> edges</a:t>
            </a:r>
          </a:p>
          <a:p>
            <a:pPr lvl="1"/>
            <a:r>
              <a:rPr lang="en-US" dirty="0" smtClean="0">
                <a:sym typeface="Symbol"/>
              </a:rPr>
              <a:t>cycle </a:t>
            </a:r>
            <a:r>
              <a:rPr lang="en-US" b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induces a </a:t>
            </a:r>
            <a:r>
              <a:rPr lang="en-US" b="1" dirty="0" smtClean="0">
                <a:sym typeface="Symbol"/>
              </a:rPr>
              <a:t>cyclic ordering</a:t>
            </a:r>
            <a:r>
              <a:rPr lang="en-US" dirty="0" smtClean="0">
                <a:sym typeface="Symbol"/>
              </a:rPr>
              <a:t> of the vertices</a:t>
            </a:r>
          </a:p>
        </p:txBody>
      </p:sp>
      <p:sp>
        <p:nvSpPr>
          <p:cNvPr id="5" name="Ovale 4"/>
          <p:cNvSpPr/>
          <p:nvPr/>
        </p:nvSpPr>
        <p:spPr>
          <a:xfrm>
            <a:off x="3126512" y="3062930"/>
            <a:ext cx="2880000" cy="28800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132240" y="3103380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407401" y="36122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687843" y="36145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965101" y="310842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970146" y="586083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697369" y="535439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5987504" y="448105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107461" y="448105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115291" y="585901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3407401" y="53573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1 15"/>
          <p:cNvCxnSpPr>
            <a:stCxn id="7" idx="6"/>
            <a:endCxn id="9" idx="3"/>
          </p:cNvCxnSpPr>
          <p:nvPr/>
        </p:nvCxnSpPr>
        <p:spPr>
          <a:xfrm flipV="1">
            <a:off x="3443401" y="3139150"/>
            <a:ext cx="1526972" cy="4910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6" idx="5"/>
            <a:endCxn id="8" idx="2"/>
          </p:cNvCxnSpPr>
          <p:nvPr/>
        </p:nvCxnSpPr>
        <p:spPr>
          <a:xfrm>
            <a:off x="4162968" y="3134108"/>
            <a:ext cx="1524875" cy="49847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1" idx="0"/>
            <a:endCxn id="8" idx="4"/>
          </p:cNvCxnSpPr>
          <p:nvPr/>
        </p:nvCxnSpPr>
        <p:spPr>
          <a:xfrm flipH="1" flipV="1">
            <a:off x="5705843" y="3650582"/>
            <a:ext cx="9526" cy="17038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0" idx="7"/>
            <a:endCxn id="12" idx="3"/>
          </p:cNvCxnSpPr>
          <p:nvPr/>
        </p:nvCxnSpPr>
        <p:spPr>
          <a:xfrm flipV="1">
            <a:off x="5000874" y="4511787"/>
            <a:ext cx="991902" cy="13543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1"/>
            <a:endCxn id="15" idx="6"/>
          </p:cNvCxnSpPr>
          <p:nvPr/>
        </p:nvCxnSpPr>
        <p:spPr>
          <a:xfrm flipH="1" flipV="1">
            <a:off x="3443401" y="5375342"/>
            <a:ext cx="1532017" cy="49076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4" idx="0"/>
            <a:endCxn id="5" idx="2"/>
          </p:cNvCxnSpPr>
          <p:nvPr/>
        </p:nvCxnSpPr>
        <p:spPr>
          <a:xfrm flipH="1" flipV="1">
            <a:off x="3126512" y="4502930"/>
            <a:ext cx="1006779" cy="13560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5" idx="0"/>
            <a:endCxn id="7" idx="4"/>
          </p:cNvCxnSpPr>
          <p:nvPr/>
        </p:nvCxnSpPr>
        <p:spPr>
          <a:xfrm flipV="1">
            <a:off x="3425401" y="3648202"/>
            <a:ext cx="0" cy="17091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7"/>
            <a:endCxn id="6" idx="4"/>
          </p:cNvCxnSpPr>
          <p:nvPr/>
        </p:nvCxnSpPr>
        <p:spPr>
          <a:xfrm flipV="1">
            <a:off x="3138189" y="3139380"/>
            <a:ext cx="1012051" cy="13469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9" idx="6"/>
            <a:endCxn id="12" idx="1"/>
          </p:cNvCxnSpPr>
          <p:nvPr/>
        </p:nvCxnSpPr>
        <p:spPr>
          <a:xfrm>
            <a:off x="5001101" y="3126422"/>
            <a:ext cx="991675" cy="135990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1" idx="2"/>
            <a:endCxn id="14" idx="6"/>
          </p:cNvCxnSpPr>
          <p:nvPr/>
        </p:nvCxnSpPr>
        <p:spPr>
          <a:xfrm flipH="1">
            <a:off x="4151291" y="5372394"/>
            <a:ext cx="1546078" cy="5046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4088016" y="3056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914012" y="3056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3361586" y="35476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5634092" y="35603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934824" y="443076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3054504" y="443076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35523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4068966" y="58052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4926712" y="57989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5646792" y="52948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5718800" y="328498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5</a:t>
            </a:r>
            <a:endParaRPr lang="en-US" sz="2600" baseline="-250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885232" y="5094709"/>
            <a:ext cx="5293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10</a:t>
            </a:r>
            <a:endParaRPr lang="en-US" sz="2600" baseline="-25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718800" y="509679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7</a:t>
            </a:r>
            <a:endParaRPr lang="en-US" sz="2600" baseline="-250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957836" y="264852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3</a:t>
            </a:r>
            <a:endParaRPr lang="en-US" sz="2600" baseline="-250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987824" y="328498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6006832" y="4221088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6</a:t>
            </a:r>
            <a:endParaRPr lang="en-US" sz="2600" baseline="-250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4782696" y="264852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699792" y="4232701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948311" y="581687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9</a:t>
            </a:r>
            <a:endParaRPr lang="en-US" sz="2600" baseline="-250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4782696" y="580526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8</a:t>
            </a:r>
            <a:endParaRPr lang="en-US" sz="2600" baseline="-25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6628527" y="3656637"/>
            <a:ext cx="22639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3-connected</a:t>
            </a:r>
          </a:p>
          <a:p>
            <a:r>
              <a:rPr lang="en-US" sz="2400" dirty="0" smtClean="0"/>
              <a:t>Hamiltonian</a:t>
            </a:r>
          </a:p>
          <a:p>
            <a:r>
              <a:rPr lang="en-US" sz="2400" dirty="0" smtClean="0"/>
              <a:t>4-regular for n </a:t>
            </a:r>
            <a:r>
              <a:rPr lang="en-US" sz="2400" dirty="0" smtClean="0">
                <a:sym typeface="Symbol"/>
              </a:rPr>
              <a:t> 5</a:t>
            </a:r>
          </a:p>
          <a:p>
            <a:r>
              <a:rPr lang="en-US" sz="2400" dirty="0" smtClean="0"/>
              <a:t>2n edges</a:t>
            </a: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asellaDiTesto 158"/>
          <p:cNvSpPr txBox="1"/>
          <p:nvPr/>
        </p:nvSpPr>
        <p:spPr>
          <a:xfrm>
            <a:off x="1788071" y="544522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8</a:t>
            </a:r>
            <a:endParaRPr lang="en-US" sz="2600" baseline="-250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2622456" y="5433611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6</a:t>
            </a:r>
            <a:endParaRPr lang="en-US" sz="2600" baseline="-25000" dirty="0"/>
          </a:p>
        </p:txBody>
      </p:sp>
      <p:sp>
        <p:nvSpPr>
          <p:cNvPr id="120" name="Ovale 119"/>
          <p:cNvSpPr/>
          <p:nvPr/>
        </p:nvSpPr>
        <p:spPr>
          <a:xfrm>
            <a:off x="966272" y="2691277"/>
            <a:ext cx="2880000" cy="28800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omplete </a:t>
            </a:r>
            <a:r>
              <a:rPr lang="en-US" b="1" dirty="0" smtClean="0"/>
              <a:t>2</a:t>
            </a:r>
            <a:r>
              <a:rPr lang="en-US" dirty="0" smtClean="0"/>
              <a:t>-</a:t>
            </a:r>
            <a:r>
              <a:rPr lang="en-US" b="1" dirty="0" smtClean="0"/>
              <a:t>H</a:t>
            </a:r>
            <a:r>
              <a:rPr lang="en-US" dirty="0" smtClean="0"/>
              <a:t>op (C2H) graphs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73088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different embeddings (drawings) of a same C2H graph</a:t>
            </a:r>
          </a:p>
        </p:txBody>
      </p:sp>
      <p:sp>
        <p:nvSpPr>
          <p:cNvPr id="4" name="Ovale 3"/>
          <p:cNvSpPr/>
          <p:nvPr/>
        </p:nvSpPr>
        <p:spPr>
          <a:xfrm>
            <a:off x="5292080" y="2702890"/>
            <a:ext cx="2880000" cy="28800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6297808" y="2743340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572969" y="325216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7853411" y="32545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7130669" y="27483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7135714" y="550079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7862937" y="499435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8153072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5273029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6280859" y="549897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5572969" y="49973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>
            <a:stCxn id="6" idx="6"/>
            <a:endCxn id="8" idx="3"/>
          </p:cNvCxnSpPr>
          <p:nvPr/>
        </p:nvCxnSpPr>
        <p:spPr>
          <a:xfrm flipV="1">
            <a:off x="5608969" y="2779110"/>
            <a:ext cx="1526972" cy="4910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5" idx="5"/>
            <a:endCxn id="7" idx="2"/>
          </p:cNvCxnSpPr>
          <p:nvPr/>
        </p:nvCxnSpPr>
        <p:spPr>
          <a:xfrm>
            <a:off x="6328536" y="2774068"/>
            <a:ext cx="1524875" cy="49847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0" idx="0"/>
            <a:endCxn id="7" idx="4"/>
          </p:cNvCxnSpPr>
          <p:nvPr/>
        </p:nvCxnSpPr>
        <p:spPr>
          <a:xfrm flipH="1" flipV="1">
            <a:off x="7871411" y="3290542"/>
            <a:ext cx="9526" cy="17038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9" idx="7"/>
            <a:endCxn id="11" idx="3"/>
          </p:cNvCxnSpPr>
          <p:nvPr/>
        </p:nvCxnSpPr>
        <p:spPr>
          <a:xfrm flipV="1">
            <a:off x="7166442" y="4151747"/>
            <a:ext cx="991902" cy="13543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9" idx="1"/>
            <a:endCxn id="14" idx="6"/>
          </p:cNvCxnSpPr>
          <p:nvPr/>
        </p:nvCxnSpPr>
        <p:spPr>
          <a:xfrm flipH="1" flipV="1">
            <a:off x="5608969" y="5015302"/>
            <a:ext cx="1532017" cy="49076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3" idx="0"/>
            <a:endCxn id="4" idx="2"/>
          </p:cNvCxnSpPr>
          <p:nvPr/>
        </p:nvCxnSpPr>
        <p:spPr>
          <a:xfrm flipH="1" flipV="1">
            <a:off x="5292080" y="4142890"/>
            <a:ext cx="1006779" cy="135608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4" idx="0"/>
            <a:endCxn id="6" idx="4"/>
          </p:cNvCxnSpPr>
          <p:nvPr/>
        </p:nvCxnSpPr>
        <p:spPr>
          <a:xfrm flipV="1">
            <a:off x="5590969" y="3288162"/>
            <a:ext cx="0" cy="17091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7"/>
            <a:endCxn id="5" idx="4"/>
          </p:cNvCxnSpPr>
          <p:nvPr/>
        </p:nvCxnSpPr>
        <p:spPr>
          <a:xfrm flipV="1">
            <a:off x="5303757" y="2779340"/>
            <a:ext cx="1012051" cy="13469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8" idx="6"/>
            <a:endCxn id="11" idx="1"/>
          </p:cNvCxnSpPr>
          <p:nvPr/>
        </p:nvCxnSpPr>
        <p:spPr>
          <a:xfrm>
            <a:off x="7166669" y="2766382"/>
            <a:ext cx="991675" cy="135990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0" idx="2"/>
            <a:endCxn id="13" idx="6"/>
          </p:cNvCxnSpPr>
          <p:nvPr/>
        </p:nvCxnSpPr>
        <p:spPr>
          <a:xfrm flipH="1">
            <a:off x="6316859" y="5012354"/>
            <a:ext cx="1546078" cy="5046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6253584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7079580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5527154" y="3187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7799660" y="32002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810039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22007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552080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623453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7092280" y="543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7812360" y="49348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7884368" y="292494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5</a:t>
            </a:r>
            <a:endParaRPr lang="en-US" sz="2600" baseline="-25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050800" y="4734669"/>
            <a:ext cx="5293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10</a:t>
            </a:r>
            <a:endParaRPr lang="en-US" sz="2600" baseline="-250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7884368" y="473675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7</a:t>
            </a:r>
            <a:endParaRPr lang="en-US" sz="2600" baseline="-25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123404" y="228848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3</a:t>
            </a:r>
            <a:endParaRPr lang="en-US" sz="2600" baseline="-250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5153392" y="292494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8172400" y="3861048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6</a:t>
            </a:r>
            <a:endParaRPr lang="en-US" sz="2600" baseline="-250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6948264" y="228848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4865360" y="3872661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113879" y="5456837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9</a:t>
            </a:r>
            <a:endParaRPr lang="en-US" sz="2600" baseline="-25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6948264" y="544522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8</a:t>
            </a:r>
            <a:endParaRPr lang="en-US" sz="2600" baseline="-25000" dirty="0"/>
          </a:p>
        </p:txBody>
      </p:sp>
      <p:sp>
        <p:nvSpPr>
          <p:cNvPr id="121" name="Ovale 120"/>
          <p:cNvSpPr/>
          <p:nvPr/>
        </p:nvSpPr>
        <p:spPr>
          <a:xfrm>
            <a:off x="1972000" y="273172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Ovale 122"/>
          <p:cNvSpPr/>
          <p:nvPr/>
        </p:nvSpPr>
        <p:spPr>
          <a:xfrm>
            <a:off x="3527603" y="324292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Ovale 123"/>
          <p:cNvSpPr/>
          <p:nvPr/>
        </p:nvSpPr>
        <p:spPr>
          <a:xfrm>
            <a:off x="2804861" y="273676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Ovale 126"/>
          <p:cNvSpPr/>
          <p:nvPr/>
        </p:nvSpPr>
        <p:spPr>
          <a:xfrm>
            <a:off x="3827264" y="4109406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8" name="Ovale 127"/>
          <p:cNvSpPr/>
          <p:nvPr/>
        </p:nvSpPr>
        <p:spPr>
          <a:xfrm>
            <a:off x="947221" y="4109406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1" name="Connettore 1 130"/>
          <p:cNvCxnSpPr>
            <a:stCxn id="125" idx="6"/>
            <a:endCxn id="124" idx="3"/>
          </p:cNvCxnSpPr>
          <p:nvPr/>
        </p:nvCxnSpPr>
        <p:spPr>
          <a:xfrm flipH="1" flipV="1">
            <a:off x="2810133" y="2767497"/>
            <a:ext cx="35773" cy="27396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>
            <a:stCxn id="121" idx="5"/>
            <a:endCxn id="123" idx="2"/>
          </p:cNvCxnSpPr>
          <p:nvPr/>
        </p:nvCxnSpPr>
        <p:spPr>
          <a:xfrm>
            <a:off x="2002728" y="2762455"/>
            <a:ext cx="1524875" cy="49847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33"/>
          <p:cNvCxnSpPr>
            <a:stCxn id="125" idx="7"/>
            <a:endCxn id="127" idx="3"/>
          </p:cNvCxnSpPr>
          <p:nvPr/>
        </p:nvCxnSpPr>
        <p:spPr>
          <a:xfrm flipV="1">
            <a:off x="2840634" y="4140134"/>
            <a:ext cx="991902" cy="13543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123" idx="3"/>
            <a:endCxn id="120" idx="2"/>
          </p:cNvCxnSpPr>
          <p:nvPr/>
        </p:nvCxnSpPr>
        <p:spPr>
          <a:xfrm flipH="1">
            <a:off x="966272" y="3273657"/>
            <a:ext cx="2566603" cy="8576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>
            <a:stCxn id="130" idx="0"/>
            <a:endCxn id="122" idx="4"/>
          </p:cNvCxnSpPr>
          <p:nvPr/>
        </p:nvCxnSpPr>
        <p:spPr>
          <a:xfrm flipV="1">
            <a:off x="1265161" y="3276549"/>
            <a:ext cx="0" cy="17091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>
            <a:stCxn id="128" idx="7"/>
            <a:endCxn id="121" idx="4"/>
          </p:cNvCxnSpPr>
          <p:nvPr/>
        </p:nvCxnSpPr>
        <p:spPr>
          <a:xfrm flipV="1">
            <a:off x="977949" y="2767727"/>
            <a:ext cx="1012051" cy="13469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124" idx="6"/>
            <a:endCxn id="127" idx="1"/>
          </p:cNvCxnSpPr>
          <p:nvPr/>
        </p:nvCxnSpPr>
        <p:spPr>
          <a:xfrm>
            <a:off x="2840861" y="2754769"/>
            <a:ext cx="991675" cy="135990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>
            <a:stCxn id="126" idx="2"/>
            <a:endCxn id="129" idx="6"/>
          </p:cNvCxnSpPr>
          <p:nvPr/>
        </p:nvCxnSpPr>
        <p:spPr>
          <a:xfrm flipH="1">
            <a:off x="1991051" y="5000741"/>
            <a:ext cx="1546078" cy="5046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e 144"/>
          <p:cNvSpPr/>
          <p:nvPr/>
        </p:nvSpPr>
        <p:spPr>
          <a:xfrm>
            <a:off x="3774584" y="40591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/>
          <p:cNvSpPr/>
          <p:nvPr/>
        </p:nvSpPr>
        <p:spPr>
          <a:xfrm>
            <a:off x="894264" y="40591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CasellaDiTesto 150"/>
          <p:cNvSpPr txBox="1"/>
          <p:nvPr/>
        </p:nvSpPr>
        <p:spPr>
          <a:xfrm>
            <a:off x="3558560" y="2913331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3</a:t>
            </a:r>
            <a:endParaRPr lang="en-US" sz="2600" baseline="-25000" dirty="0"/>
          </a:p>
        </p:txBody>
      </p:sp>
      <p:sp>
        <p:nvSpPr>
          <p:cNvPr id="152" name="CasellaDiTesto 151"/>
          <p:cNvSpPr txBox="1"/>
          <p:nvPr/>
        </p:nvSpPr>
        <p:spPr>
          <a:xfrm>
            <a:off x="832912" y="4723056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9</a:t>
            </a:r>
            <a:endParaRPr lang="en-US" sz="2600" baseline="-25000" dirty="0"/>
          </a:p>
        </p:txBody>
      </p:sp>
      <p:sp>
        <p:nvSpPr>
          <p:cNvPr id="153" name="CasellaDiTesto 152"/>
          <p:cNvSpPr txBox="1"/>
          <p:nvPr/>
        </p:nvSpPr>
        <p:spPr>
          <a:xfrm>
            <a:off x="3558560" y="4725144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7</a:t>
            </a:r>
            <a:endParaRPr lang="en-US" sz="2600" baseline="-25000" dirty="0"/>
          </a:p>
        </p:txBody>
      </p:sp>
      <p:sp>
        <p:nvSpPr>
          <p:cNvPr id="154" name="CasellaDiTesto 153"/>
          <p:cNvSpPr txBox="1"/>
          <p:nvPr/>
        </p:nvSpPr>
        <p:spPr>
          <a:xfrm>
            <a:off x="1797596" y="2276872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155" name="CasellaDiTesto 154"/>
          <p:cNvSpPr txBox="1"/>
          <p:nvPr/>
        </p:nvSpPr>
        <p:spPr>
          <a:xfrm>
            <a:off x="730320" y="2913331"/>
            <a:ext cx="5293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10</a:t>
            </a:r>
            <a:endParaRPr lang="en-US" sz="2600" baseline="-25000" dirty="0"/>
          </a:p>
        </p:txBody>
      </p:sp>
      <p:sp>
        <p:nvSpPr>
          <p:cNvPr id="156" name="CasellaDiTesto 155"/>
          <p:cNvSpPr txBox="1"/>
          <p:nvPr/>
        </p:nvSpPr>
        <p:spPr>
          <a:xfrm>
            <a:off x="3846592" y="3849435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5</a:t>
            </a:r>
            <a:endParaRPr lang="en-US" sz="2600" baseline="-25000" dirty="0"/>
          </a:p>
        </p:txBody>
      </p:sp>
      <p:sp>
        <p:nvSpPr>
          <p:cNvPr id="158" name="CasellaDiTesto 157"/>
          <p:cNvSpPr txBox="1"/>
          <p:nvPr/>
        </p:nvSpPr>
        <p:spPr>
          <a:xfrm>
            <a:off x="539552" y="3861048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  <p:sp>
        <p:nvSpPr>
          <p:cNvPr id="125" name="Ovale 124"/>
          <p:cNvSpPr/>
          <p:nvPr/>
        </p:nvSpPr>
        <p:spPr>
          <a:xfrm>
            <a:off x="2809906" y="548917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1 163"/>
          <p:cNvCxnSpPr>
            <a:stCxn id="126" idx="2"/>
            <a:endCxn id="130" idx="6"/>
          </p:cNvCxnSpPr>
          <p:nvPr/>
        </p:nvCxnSpPr>
        <p:spPr>
          <a:xfrm flipH="1">
            <a:off x="1283161" y="5000741"/>
            <a:ext cx="2253968" cy="29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e 125"/>
          <p:cNvSpPr/>
          <p:nvPr/>
        </p:nvSpPr>
        <p:spPr>
          <a:xfrm>
            <a:off x="3537129" y="4982741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1247161" y="498568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>
            <a:off x="1955051" y="548736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/>
          <p:cNvSpPr/>
          <p:nvPr/>
        </p:nvSpPr>
        <p:spPr>
          <a:xfrm>
            <a:off x="1247161" y="324054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>
            <a:stCxn id="129" idx="6"/>
            <a:endCxn id="122" idx="6"/>
          </p:cNvCxnSpPr>
          <p:nvPr/>
        </p:nvCxnSpPr>
        <p:spPr>
          <a:xfrm flipH="1" flipV="1">
            <a:off x="1283161" y="3258549"/>
            <a:ext cx="707890" cy="22468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/>
          <p:cNvSpPr/>
          <p:nvPr/>
        </p:nvSpPr>
        <p:spPr>
          <a:xfrm>
            <a:off x="1927776" y="26846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Ovale 141"/>
          <p:cNvSpPr/>
          <p:nvPr/>
        </p:nvSpPr>
        <p:spPr>
          <a:xfrm>
            <a:off x="2753772" y="26846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Ovale 142"/>
          <p:cNvSpPr/>
          <p:nvPr/>
        </p:nvSpPr>
        <p:spPr>
          <a:xfrm>
            <a:off x="1201346" y="31759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CasellaDiTesto 156"/>
          <p:cNvSpPr txBox="1"/>
          <p:nvPr/>
        </p:nvSpPr>
        <p:spPr>
          <a:xfrm>
            <a:off x="2622456" y="2276872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v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144" name="Ovale 143"/>
          <p:cNvSpPr/>
          <p:nvPr/>
        </p:nvSpPr>
        <p:spPr>
          <a:xfrm>
            <a:off x="3473852" y="31886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Ovale 149"/>
          <p:cNvSpPr/>
          <p:nvPr/>
        </p:nvSpPr>
        <p:spPr>
          <a:xfrm>
            <a:off x="3486552" y="49232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Ovale 148"/>
          <p:cNvSpPr/>
          <p:nvPr/>
        </p:nvSpPr>
        <p:spPr>
          <a:xfrm>
            <a:off x="2766472" y="54272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/>
          <p:cNvSpPr/>
          <p:nvPr/>
        </p:nvSpPr>
        <p:spPr>
          <a:xfrm>
            <a:off x="1908726" y="54336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/>
          <p:cNvSpPr/>
          <p:nvPr/>
        </p:nvSpPr>
        <p:spPr>
          <a:xfrm>
            <a:off x="1194996" y="49295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CasellaDiTesto 169"/>
          <p:cNvSpPr txBox="1"/>
          <p:nvPr/>
        </p:nvSpPr>
        <p:spPr>
          <a:xfrm>
            <a:off x="2107963" y="3903439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Symbol"/>
              </a:rPr>
              <a:t></a:t>
            </a:r>
            <a:r>
              <a:rPr lang="en-US" sz="2400" b="1" baseline="-25000" dirty="0" smtClean="0"/>
              <a:t>C1</a:t>
            </a:r>
          </a:p>
        </p:txBody>
      </p:sp>
      <p:sp>
        <p:nvSpPr>
          <p:cNvPr id="171" name="CasellaDiTesto 170"/>
          <p:cNvSpPr txBox="1"/>
          <p:nvPr/>
        </p:nvSpPr>
        <p:spPr>
          <a:xfrm>
            <a:off x="6428443" y="3903439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Symbol"/>
              </a:rPr>
              <a:t></a:t>
            </a:r>
            <a:r>
              <a:rPr lang="en-US" sz="2400" b="1" baseline="-25000" dirty="0" smtClean="0"/>
              <a:t>C2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475656" y="6063679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</a:t>
            </a:r>
            <a:r>
              <a:rPr lang="en-US" sz="2400" baseline="-25000" dirty="0" smtClean="0"/>
              <a:t>C1</a:t>
            </a:r>
            <a:r>
              <a:rPr lang="en-US" sz="2400" dirty="0" smtClean="0"/>
              <a:t> is </a:t>
            </a:r>
            <a:r>
              <a:rPr lang="en-US" sz="2400" b="1" dirty="0" smtClean="0"/>
              <a:t>not</a:t>
            </a:r>
            <a:r>
              <a:rPr lang="en-US" sz="2400" dirty="0" smtClean="0"/>
              <a:t> OFP</a:t>
            </a:r>
            <a:endParaRPr lang="en-US" sz="2400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5426571" y="6063679"/>
            <a:ext cx="261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</a:t>
            </a:r>
            <a:r>
              <a:rPr lang="en-US" sz="2400" baseline="-25000" dirty="0" smtClean="0"/>
              <a:t>C2</a:t>
            </a:r>
            <a:r>
              <a:rPr lang="en-US" sz="2400" dirty="0" smtClean="0"/>
              <a:t> is </a:t>
            </a:r>
            <a:r>
              <a:rPr lang="en-US" sz="2400" b="1" dirty="0" smtClean="0"/>
              <a:t>maximal</a:t>
            </a:r>
            <a:r>
              <a:rPr lang="en-US" sz="2400" dirty="0" smtClean="0"/>
              <a:t> OFP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C2H embeddings with long edges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any </a:t>
            </a:r>
            <a:r>
              <a:rPr lang="en-US" b="1" dirty="0" smtClean="0"/>
              <a:t>drawing </a:t>
            </a:r>
            <a:r>
              <a:rPr lang="en-US" dirty="0" smtClean="0"/>
              <a:t>of a C2H graph with a </a:t>
            </a:r>
            <a:r>
              <a:rPr lang="en-US" b="1" dirty="0" smtClean="0"/>
              <a:t>long edge</a:t>
            </a:r>
          </a:p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 is not OFP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4499992" y="2996952"/>
            <a:ext cx="37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endParaRPr lang="en-US" sz="2000" baseline="-25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468507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endParaRPr lang="en-US" sz="2000" baseline="-25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46850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i-1</a:t>
            </a:r>
            <a:endParaRPr lang="en-US" sz="2000" baseline="-25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405124" y="47971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endParaRPr lang="en-US" sz="2000" baseline="-25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851920" y="30288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j-1</a:t>
            </a:r>
            <a:endParaRPr lang="en-US" sz="2000" baseline="-25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88024" y="3028890"/>
            <a:ext cx="58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j+1</a:t>
            </a:r>
            <a:endParaRPr lang="en-US" sz="2000" baseline="-25000" dirty="0"/>
          </a:p>
        </p:txBody>
      </p:sp>
      <p:sp>
        <p:nvSpPr>
          <p:cNvPr id="13" name="Ovale 12"/>
          <p:cNvSpPr/>
          <p:nvPr/>
        </p:nvSpPr>
        <p:spPr>
          <a:xfrm>
            <a:off x="3851920" y="3397062"/>
            <a:ext cx="1440160" cy="144016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4499992" y="47652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4499992" y="33250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413995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>
            <a:stCxn id="14" idx="0"/>
            <a:endCxn id="15" idx="4"/>
          </p:cNvCxnSpPr>
          <p:nvPr/>
        </p:nvCxnSpPr>
        <p:spPr>
          <a:xfrm flipV="1">
            <a:off x="4572000" y="3469070"/>
            <a:ext cx="0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0" idx="7"/>
            <a:endCxn id="15" idx="2"/>
          </p:cNvCxnSpPr>
          <p:nvPr/>
        </p:nvCxnSpPr>
        <p:spPr>
          <a:xfrm flipV="1">
            <a:off x="4262877" y="3397062"/>
            <a:ext cx="237115" cy="4340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4139952" y="3419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486003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>
            <a:stCxn id="15" idx="6"/>
            <a:endCxn id="21" idx="1"/>
          </p:cNvCxnSpPr>
          <p:nvPr/>
        </p:nvCxnSpPr>
        <p:spPr>
          <a:xfrm>
            <a:off x="4644008" y="3397062"/>
            <a:ext cx="237115" cy="5302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6" idx="5"/>
            <a:endCxn id="14" idx="2"/>
          </p:cNvCxnSpPr>
          <p:nvPr/>
        </p:nvCxnSpPr>
        <p:spPr>
          <a:xfrm>
            <a:off x="4262877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4" idx="6"/>
            <a:endCxn id="17" idx="3"/>
          </p:cNvCxnSpPr>
          <p:nvPr/>
        </p:nvCxnSpPr>
        <p:spPr>
          <a:xfrm flipV="1">
            <a:off x="4644008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580112" y="3524815"/>
            <a:ext cx="3175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maximal OFP </a:t>
            </a:r>
            <a:r>
              <a:rPr lang="en-US" sz="2400" dirty="0" smtClean="0">
                <a:sym typeface="Symbol"/>
              </a:rPr>
              <a:t></a:t>
            </a:r>
          </a:p>
          <a:p>
            <a:r>
              <a:rPr lang="en-US" sz="2400" dirty="0" smtClean="0">
                <a:sym typeface="Symbol"/>
              </a:rPr>
              <a:t>consecutive vertices on the</a:t>
            </a:r>
          </a:p>
          <a:p>
            <a:r>
              <a:rPr lang="en-US" sz="2400" dirty="0" smtClean="0">
                <a:sym typeface="Symbol"/>
              </a:rPr>
              <a:t>boundary of  are adjacent</a:t>
            </a:r>
            <a:endParaRPr lang="en-US" sz="2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331640" y="3861048"/>
            <a:ext cx="252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(v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400" b="1" dirty="0" smtClean="0">
                <a:solidFill>
                  <a:srgbClr val="FF0000"/>
                </a:solidFill>
              </a:rPr>
              <a:t>) a long edge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C2H embeddings with long edges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any </a:t>
            </a:r>
            <a:r>
              <a:rPr lang="en-US" b="1" dirty="0" smtClean="0"/>
              <a:t>drawing </a:t>
            </a:r>
            <a:r>
              <a:rPr lang="en-US" dirty="0" smtClean="0"/>
              <a:t>of a C2H graph with a </a:t>
            </a:r>
            <a:r>
              <a:rPr lang="en-US" b="1" dirty="0" smtClean="0"/>
              <a:t>long edge</a:t>
            </a:r>
          </a:p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 is not OFP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27" name="CasellaDiTesto 26"/>
          <p:cNvSpPr txBox="1"/>
          <p:nvPr/>
        </p:nvSpPr>
        <p:spPr>
          <a:xfrm>
            <a:off x="467544" y="357301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3-connectivity and absence of inner vertices </a:t>
            </a:r>
            <a:r>
              <a:rPr lang="en-US" sz="2400" dirty="0" smtClean="0">
                <a:sym typeface="Symbol"/>
              </a:rPr>
              <a:t></a:t>
            </a:r>
          </a:p>
          <a:p>
            <a:r>
              <a:rPr lang="en-US" sz="2400" dirty="0" smtClean="0">
                <a:sym typeface="Symbol"/>
              </a:rPr>
              <a:t>  edge (v</a:t>
            </a:r>
            <a:r>
              <a:rPr lang="en-US" sz="2400" baseline="-25000" dirty="0" smtClean="0">
                <a:sym typeface="Symbol"/>
              </a:rPr>
              <a:t>i+1</a:t>
            </a:r>
            <a:r>
              <a:rPr lang="en-US" sz="2400" dirty="0" smtClean="0">
                <a:sym typeface="Symbol"/>
              </a:rPr>
              <a:t>, v</a:t>
            </a:r>
            <a:r>
              <a:rPr lang="en-US" sz="2400" baseline="-25000" dirty="0" smtClean="0">
                <a:sym typeface="Symbol"/>
              </a:rPr>
              <a:t>j+1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499992" y="2996952"/>
            <a:ext cx="37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endParaRPr lang="en-US" sz="2000" baseline="-25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923928" y="468507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endParaRPr lang="en-US" sz="2000" baseline="-25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788024" y="46850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i-1</a:t>
            </a:r>
            <a:endParaRPr lang="en-US" sz="2000" baseline="-25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405124" y="47971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endParaRPr lang="en-US" sz="2000" baseline="-25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851920" y="30288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j-1</a:t>
            </a:r>
            <a:endParaRPr lang="en-US" sz="2000" baseline="-25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788024" y="3028890"/>
            <a:ext cx="58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j+1</a:t>
            </a:r>
            <a:endParaRPr lang="en-US" sz="2000" baseline="-25000" dirty="0"/>
          </a:p>
        </p:txBody>
      </p:sp>
      <p:sp>
        <p:nvSpPr>
          <p:cNvPr id="34" name="Ovale 33"/>
          <p:cNvSpPr/>
          <p:nvPr/>
        </p:nvSpPr>
        <p:spPr>
          <a:xfrm>
            <a:off x="3851920" y="3397062"/>
            <a:ext cx="1440160" cy="144016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4499992" y="47652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4499992" y="33250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413995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35" idx="0"/>
            <a:endCxn id="36" idx="4"/>
          </p:cNvCxnSpPr>
          <p:nvPr/>
        </p:nvCxnSpPr>
        <p:spPr>
          <a:xfrm flipV="1">
            <a:off x="4572000" y="3469070"/>
            <a:ext cx="0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41" idx="7"/>
            <a:endCxn id="36" idx="2"/>
          </p:cNvCxnSpPr>
          <p:nvPr/>
        </p:nvCxnSpPr>
        <p:spPr>
          <a:xfrm flipV="1">
            <a:off x="4262877" y="3397062"/>
            <a:ext cx="237115" cy="4340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4139952" y="3419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486003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1 42"/>
          <p:cNvCxnSpPr>
            <a:stCxn id="36" idx="6"/>
            <a:endCxn id="42" idx="1"/>
          </p:cNvCxnSpPr>
          <p:nvPr/>
        </p:nvCxnSpPr>
        <p:spPr>
          <a:xfrm>
            <a:off x="4644008" y="3397062"/>
            <a:ext cx="237115" cy="5302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37" idx="5"/>
            <a:endCxn id="35" idx="2"/>
          </p:cNvCxnSpPr>
          <p:nvPr/>
        </p:nvCxnSpPr>
        <p:spPr>
          <a:xfrm>
            <a:off x="4262877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>
            <a:stCxn id="35" idx="6"/>
            <a:endCxn id="38" idx="3"/>
          </p:cNvCxnSpPr>
          <p:nvPr/>
        </p:nvCxnSpPr>
        <p:spPr>
          <a:xfrm flipV="1">
            <a:off x="4644008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37" idx="7"/>
            <a:endCxn id="42" idx="3"/>
          </p:cNvCxnSpPr>
          <p:nvPr/>
        </p:nvCxnSpPr>
        <p:spPr>
          <a:xfrm flipV="1">
            <a:off x="4262877" y="3551925"/>
            <a:ext cx="618246" cy="112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C2H embeddings with long edges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any </a:t>
            </a:r>
            <a:r>
              <a:rPr lang="en-US" b="1" dirty="0" smtClean="0"/>
              <a:t>drawing </a:t>
            </a:r>
            <a:r>
              <a:rPr lang="en-US" dirty="0" smtClean="0"/>
              <a:t>of a C2H graph with a </a:t>
            </a:r>
            <a:r>
              <a:rPr lang="en-US" b="1" dirty="0" smtClean="0"/>
              <a:t>long edge</a:t>
            </a:r>
          </a:p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 is not OFP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24" name="CasellaDiTesto 23"/>
          <p:cNvSpPr txBox="1"/>
          <p:nvPr/>
        </p:nvSpPr>
        <p:spPr>
          <a:xfrm>
            <a:off x="5580112" y="35730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3-connectivity and absence of inner vertices </a:t>
            </a:r>
            <a:r>
              <a:rPr lang="en-US" sz="2400" dirty="0" smtClean="0">
                <a:sym typeface="Symbol"/>
              </a:rPr>
              <a:t></a:t>
            </a:r>
          </a:p>
          <a:p>
            <a:r>
              <a:rPr lang="en-US" sz="2400" dirty="0" smtClean="0">
                <a:sym typeface="Symbol"/>
              </a:rPr>
              <a:t>  edge (v</a:t>
            </a:r>
            <a:r>
              <a:rPr lang="en-US" sz="2400" baseline="-25000" dirty="0" smtClean="0">
                <a:sym typeface="Symbol"/>
              </a:rPr>
              <a:t>i-1</a:t>
            </a:r>
            <a:r>
              <a:rPr lang="en-US" sz="2400" dirty="0" smtClean="0">
                <a:sym typeface="Symbol"/>
              </a:rPr>
              <a:t>, v</a:t>
            </a:r>
            <a:r>
              <a:rPr lang="en-US" sz="2400" baseline="-25000" dirty="0" smtClean="0">
                <a:sym typeface="Symbol"/>
              </a:rPr>
              <a:t>j-1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499992" y="2996952"/>
            <a:ext cx="37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endParaRPr lang="en-US" sz="2000" baseline="-25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923928" y="468507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endParaRPr lang="en-US" sz="2000" baseline="-25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788024" y="46850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i-1</a:t>
            </a:r>
            <a:endParaRPr lang="en-US" sz="2000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405124" y="47971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endParaRPr lang="en-US" sz="2000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3851920" y="30288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j-1</a:t>
            </a:r>
            <a:endParaRPr lang="en-US" sz="2000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788024" y="3028890"/>
            <a:ext cx="58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j+1</a:t>
            </a:r>
            <a:endParaRPr lang="en-US" sz="2000" baseline="-25000" dirty="0"/>
          </a:p>
        </p:txBody>
      </p:sp>
      <p:sp>
        <p:nvSpPr>
          <p:cNvPr id="51" name="Ovale 50"/>
          <p:cNvSpPr/>
          <p:nvPr/>
        </p:nvSpPr>
        <p:spPr>
          <a:xfrm>
            <a:off x="3851920" y="3397062"/>
            <a:ext cx="1440160" cy="144016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e 51"/>
          <p:cNvSpPr/>
          <p:nvPr/>
        </p:nvSpPr>
        <p:spPr>
          <a:xfrm>
            <a:off x="4499992" y="47652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4499992" y="33250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413995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1 55"/>
          <p:cNvCxnSpPr>
            <a:stCxn id="52" idx="0"/>
            <a:endCxn id="53" idx="4"/>
          </p:cNvCxnSpPr>
          <p:nvPr/>
        </p:nvCxnSpPr>
        <p:spPr>
          <a:xfrm flipV="1">
            <a:off x="4572000" y="3469070"/>
            <a:ext cx="0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58" idx="7"/>
            <a:endCxn id="53" idx="2"/>
          </p:cNvCxnSpPr>
          <p:nvPr/>
        </p:nvCxnSpPr>
        <p:spPr>
          <a:xfrm flipV="1">
            <a:off x="4262877" y="3397062"/>
            <a:ext cx="237115" cy="4340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/>
          <p:cNvSpPr/>
          <p:nvPr/>
        </p:nvSpPr>
        <p:spPr>
          <a:xfrm>
            <a:off x="4139952" y="3419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486003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1 59"/>
          <p:cNvCxnSpPr>
            <a:stCxn id="53" idx="6"/>
            <a:endCxn id="59" idx="1"/>
          </p:cNvCxnSpPr>
          <p:nvPr/>
        </p:nvCxnSpPr>
        <p:spPr>
          <a:xfrm>
            <a:off x="4644008" y="3397062"/>
            <a:ext cx="237115" cy="5302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stCxn id="54" idx="5"/>
            <a:endCxn id="52" idx="2"/>
          </p:cNvCxnSpPr>
          <p:nvPr/>
        </p:nvCxnSpPr>
        <p:spPr>
          <a:xfrm>
            <a:off x="4262877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52" idx="6"/>
            <a:endCxn id="55" idx="3"/>
          </p:cNvCxnSpPr>
          <p:nvPr/>
        </p:nvCxnSpPr>
        <p:spPr>
          <a:xfrm flipV="1">
            <a:off x="4644008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54" idx="7"/>
            <a:endCxn id="59" idx="3"/>
          </p:cNvCxnSpPr>
          <p:nvPr/>
        </p:nvCxnSpPr>
        <p:spPr>
          <a:xfrm flipV="1">
            <a:off x="4262877" y="3551925"/>
            <a:ext cx="618246" cy="112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stCxn id="58" idx="5"/>
            <a:endCxn id="55" idx="1"/>
          </p:cNvCxnSpPr>
          <p:nvPr/>
        </p:nvCxnSpPr>
        <p:spPr>
          <a:xfrm>
            <a:off x="4262877" y="3542301"/>
            <a:ext cx="618246" cy="11319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C2H embeddings with long edges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any </a:t>
            </a:r>
            <a:r>
              <a:rPr lang="en-US" b="1" dirty="0" smtClean="0"/>
              <a:t>drawing </a:t>
            </a:r>
            <a:r>
              <a:rPr lang="en-US" dirty="0" smtClean="0"/>
              <a:t>of a C2H graph with a </a:t>
            </a:r>
            <a:r>
              <a:rPr lang="en-US" b="1" dirty="0" smtClean="0"/>
              <a:t>long edge</a:t>
            </a:r>
          </a:p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 is not FP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24" name="CasellaDiTesto 23"/>
          <p:cNvSpPr txBox="1"/>
          <p:nvPr/>
        </p:nvSpPr>
        <p:spPr>
          <a:xfrm>
            <a:off x="5580112" y="35730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3-connectivity and absence of inner vertices </a:t>
            </a:r>
            <a:r>
              <a:rPr lang="en-US" sz="2400" dirty="0" smtClean="0">
                <a:sym typeface="Symbol"/>
              </a:rPr>
              <a:t></a:t>
            </a:r>
          </a:p>
          <a:p>
            <a:r>
              <a:rPr lang="en-US" sz="2400" dirty="0" smtClean="0">
                <a:sym typeface="Symbol"/>
              </a:rPr>
              <a:t>  edge (v</a:t>
            </a:r>
            <a:r>
              <a:rPr lang="en-US" sz="2400" baseline="-25000" dirty="0" smtClean="0">
                <a:sym typeface="Symbol"/>
              </a:rPr>
              <a:t>i-1</a:t>
            </a:r>
            <a:r>
              <a:rPr lang="en-US" sz="2400" dirty="0" smtClean="0">
                <a:sym typeface="Symbol"/>
              </a:rPr>
              <a:t>, v</a:t>
            </a:r>
            <a:r>
              <a:rPr lang="en-US" sz="2400" baseline="-25000" dirty="0" smtClean="0">
                <a:sym typeface="Symbol"/>
              </a:rPr>
              <a:t>j-1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499992" y="2996952"/>
            <a:ext cx="37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endParaRPr lang="en-US" sz="2000" baseline="-25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923928" y="468507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endParaRPr lang="en-US" sz="2000" baseline="-25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788024" y="46850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i-1</a:t>
            </a:r>
            <a:endParaRPr lang="en-US" sz="2000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405124" y="47971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endParaRPr lang="en-US" sz="2000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3851920" y="30288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j-1</a:t>
            </a:r>
            <a:endParaRPr lang="en-US" sz="2000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788024" y="3028890"/>
            <a:ext cx="58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j+1</a:t>
            </a:r>
            <a:endParaRPr lang="en-US" sz="2000" baseline="-25000" dirty="0"/>
          </a:p>
        </p:txBody>
      </p:sp>
      <p:sp>
        <p:nvSpPr>
          <p:cNvPr id="51" name="Ovale 50"/>
          <p:cNvSpPr/>
          <p:nvPr/>
        </p:nvSpPr>
        <p:spPr>
          <a:xfrm>
            <a:off x="3851920" y="3397062"/>
            <a:ext cx="1440160" cy="144016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e 51"/>
          <p:cNvSpPr/>
          <p:nvPr/>
        </p:nvSpPr>
        <p:spPr>
          <a:xfrm>
            <a:off x="4499992" y="47652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4499992" y="33250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413995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1 55"/>
          <p:cNvCxnSpPr>
            <a:stCxn id="52" idx="0"/>
            <a:endCxn id="53" idx="4"/>
          </p:cNvCxnSpPr>
          <p:nvPr/>
        </p:nvCxnSpPr>
        <p:spPr>
          <a:xfrm flipV="1">
            <a:off x="4572000" y="3469070"/>
            <a:ext cx="0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58" idx="7"/>
            <a:endCxn id="53" idx="2"/>
          </p:cNvCxnSpPr>
          <p:nvPr/>
        </p:nvCxnSpPr>
        <p:spPr>
          <a:xfrm flipV="1">
            <a:off x="4262877" y="3397062"/>
            <a:ext cx="237115" cy="4340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/>
          <p:cNvSpPr/>
          <p:nvPr/>
        </p:nvSpPr>
        <p:spPr>
          <a:xfrm>
            <a:off x="4139952" y="3419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486003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1 59"/>
          <p:cNvCxnSpPr>
            <a:stCxn id="53" idx="6"/>
            <a:endCxn id="59" idx="1"/>
          </p:cNvCxnSpPr>
          <p:nvPr/>
        </p:nvCxnSpPr>
        <p:spPr>
          <a:xfrm>
            <a:off x="4644008" y="3397062"/>
            <a:ext cx="237115" cy="5302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stCxn id="54" idx="5"/>
            <a:endCxn id="52" idx="2"/>
          </p:cNvCxnSpPr>
          <p:nvPr/>
        </p:nvCxnSpPr>
        <p:spPr>
          <a:xfrm>
            <a:off x="4262877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52" idx="6"/>
            <a:endCxn id="55" idx="3"/>
          </p:cNvCxnSpPr>
          <p:nvPr/>
        </p:nvCxnSpPr>
        <p:spPr>
          <a:xfrm flipV="1">
            <a:off x="4644008" y="4776061"/>
            <a:ext cx="237115" cy="6116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54" idx="7"/>
            <a:endCxn id="59" idx="3"/>
          </p:cNvCxnSpPr>
          <p:nvPr/>
        </p:nvCxnSpPr>
        <p:spPr>
          <a:xfrm flipV="1">
            <a:off x="4262877" y="3551925"/>
            <a:ext cx="618246" cy="112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stCxn id="58" idx="5"/>
            <a:endCxn id="55" idx="1"/>
          </p:cNvCxnSpPr>
          <p:nvPr/>
        </p:nvCxnSpPr>
        <p:spPr>
          <a:xfrm>
            <a:off x="4262877" y="3542301"/>
            <a:ext cx="618246" cy="11319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922604" y="5229200"/>
            <a:ext cx="729879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Symbol"/>
              </a:rPr>
              <a:t> embeddings </a:t>
            </a:r>
            <a:r>
              <a:rPr lang="en-US" sz="2600" b="1" dirty="0" smtClean="0">
                <a:sym typeface="Symbol"/>
              </a:rPr>
              <a:t>with </a:t>
            </a:r>
            <a:r>
              <a:rPr lang="en-US" sz="2600" dirty="0" smtClean="0">
                <a:sym typeface="Symbol"/>
              </a:rPr>
              <a:t>long edges are </a:t>
            </a:r>
            <a:r>
              <a:rPr lang="en-US" sz="2600" b="1" dirty="0" smtClean="0">
                <a:sym typeface="Symbol"/>
              </a:rPr>
              <a:t>not</a:t>
            </a:r>
            <a:r>
              <a:rPr lang="en-US" sz="2600" dirty="0" smtClean="0">
                <a:sym typeface="Symbol"/>
              </a:rPr>
              <a:t> FP</a:t>
            </a:r>
          </a:p>
          <a:p>
            <a:r>
              <a:rPr lang="en-US" sz="2600" dirty="0" smtClean="0">
                <a:sym typeface="Symbol"/>
              </a:rPr>
              <a:t>since embeddings </a:t>
            </a:r>
            <a:r>
              <a:rPr lang="en-US" sz="2600" b="1" dirty="0" smtClean="0">
                <a:sym typeface="Symbol"/>
              </a:rPr>
              <a:t>without</a:t>
            </a:r>
            <a:r>
              <a:rPr lang="en-US" sz="2600" dirty="0" smtClean="0">
                <a:sym typeface="Symbol"/>
              </a:rPr>
              <a:t> long edges </a:t>
            </a:r>
            <a:r>
              <a:rPr lang="en-US" sz="2600" b="1" dirty="0" smtClean="0">
                <a:sym typeface="Symbol"/>
              </a:rPr>
              <a:t>are maximal</a:t>
            </a:r>
            <a:r>
              <a:rPr lang="en-US" sz="2600" dirty="0" smtClean="0">
                <a:sym typeface="Symbol"/>
              </a:rPr>
              <a:t> OFP</a:t>
            </a:r>
          </a:p>
          <a:p>
            <a:pPr>
              <a:buFont typeface="Symbol"/>
              <a:buChar char="Þ"/>
            </a:pPr>
            <a:r>
              <a:rPr lang="en-US" sz="2600" b="1" dirty="0" smtClean="0">
                <a:solidFill>
                  <a:srgbClr val="0000FF"/>
                </a:solidFill>
                <a:sym typeface="Symbol"/>
              </a:rPr>
              <a:t> C2H graphs are maximal OFP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F</a:t>
            </a:r>
            <a:r>
              <a:rPr lang="it-IT" smtClean="0"/>
              <a:t>an-</a:t>
            </a:r>
            <a:r>
              <a:rPr lang="it-IT" b="1" smtClean="0"/>
              <a:t>P</a:t>
            </a:r>
            <a:r>
              <a:rPr lang="it-IT" smtClean="0"/>
              <a:t>lanar (</a:t>
            </a:r>
            <a:r>
              <a:rPr lang="it-IT" b="1" smtClean="0"/>
              <a:t>FP</a:t>
            </a:r>
            <a:r>
              <a:rPr lang="it-IT" smtClean="0"/>
              <a:t>) drawings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94168" y="297066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858064" y="311468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802280" y="433881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58064" y="419480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434128" y="448283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226216" y="448283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7 11"/>
          <p:cNvCxnSpPr>
            <a:stCxn id="4" idx="6"/>
            <a:endCxn id="9" idx="2"/>
          </p:cNvCxnSpPr>
          <p:nvPr/>
        </p:nvCxnSpPr>
        <p:spPr>
          <a:xfrm>
            <a:off x="1866176" y="3006668"/>
            <a:ext cx="360040" cy="1512168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7" idx="6"/>
            <a:endCxn id="4" idx="2"/>
          </p:cNvCxnSpPr>
          <p:nvPr/>
        </p:nvCxnSpPr>
        <p:spPr>
          <a:xfrm flipV="1">
            <a:off x="930072" y="3006668"/>
            <a:ext cx="864096" cy="1224136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4" idx="4"/>
            <a:endCxn id="8" idx="0"/>
          </p:cNvCxnSpPr>
          <p:nvPr/>
        </p:nvCxnSpPr>
        <p:spPr>
          <a:xfrm flipH="1">
            <a:off x="1470132" y="3042672"/>
            <a:ext cx="36004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7 54"/>
          <p:cNvCxnSpPr>
            <a:stCxn id="5" idx="4"/>
            <a:endCxn id="6" idx="1"/>
          </p:cNvCxnSpPr>
          <p:nvPr/>
        </p:nvCxnSpPr>
        <p:spPr>
          <a:xfrm rot="16200000" flipH="1">
            <a:off x="1272110" y="2808645"/>
            <a:ext cx="1162673" cy="1918757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7 57"/>
          <p:cNvCxnSpPr>
            <a:stCxn id="5" idx="0"/>
            <a:endCxn id="4" idx="0"/>
          </p:cNvCxnSpPr>
          <p:nvPr/>
        </p:nvCxnSpPr>
        <p:spPr>
          <a:xfrm rot="5400000" flipH="1" flipV="1">
            <a:off x="1290112" y="2574620"/>
            <a:ext cx="144016" cy="936104"/>
          </a:xfrm>
          <a:prstGeom prst="curvedConnector3">
            <a:avLst>
              <a:gd name="adj1" fmla="val 258732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7 63"/>
          <p:cNvCxnSpPr>
            <a:stCxn id="4" idx="7"/>
            <a:endCxn id="6" idx="0"/>
          </p:cNvCxnSpPr>
          <p:nvPr/>
        </p:nvCxnSpPr>
        <p:spPr>
          <a:xfrm rot="16200000" flipH="1">
            <a:off x="1668153" y="3168686"/>
            <a:ext cx="1357607" cy="982653"/>
          </a:xfrm>
          <a:prstGeom prst="curvedConnector3">
            <a:avLst>
              <a:gd name="adj1" fmla="val -1761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Forma 67"/>
          <p:cNvCxnSpPr>
            <a:stCxn id="7" idx="2"/>
            <a:endCxn id="5" idx="2"/>
          </p:cNvCxnSpPr>
          <p:nvPr/>
        </p:nvCxnSpPr>
        <p:spPr>
          <a:xfrm rot="10800000">
            <a:off x="858064" y="3150684"/>
            <a:ext cx="12700" cy="1080120"/>
          </a:xfrm>
          <a:prstGeom prst="curvedConnector3">
            <a:avLst>
              <a:gd name="adj1" fmla="val 18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Forma 70"/>
          <p:cNvCxnSpPr>
            <a:stCxn id="7" idx="3"/>
            <a:endCxn id="8" idx="2"/>
          </p:cNvCxnSpPr>
          <p:nvPr/>
        </p:nvCxnSpPr>
        <p:spPr>
          <a:xfrm rot="16200000" flipH="1">
            <a:off x="1020082" y="4104789"/>
            <a:ext cx="262573" cy="565519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7 72"/>
          <p:cNvCxnSpPr>
            <a:stCxn id="8" idx="4"/>
            <a:endCxn id="9" idx="4"/>
          </p:cNvCxnSpPr>
          <p:nvPr/>
        </p:nvCxnSpPr>
        <p:spPr>
          <a:xfrm rot="16200000" flipH="1">
            <a:off x="1866176" y="4158796"/>
            <a:ext cx="12700" cy="792088"/>
          </a:xfrm>
          <a:prstGeom prst="curvedConnector3">
            <a:avLst>
              <a:gd name="adj1" fmla="val 18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7 80"/>
          <p:cNvCxnSpPr>
            <a:stCxn id="9" idx="5"/>
            <a:endCxn id="6" idx="4"/>
          </p:cNvCxnSpPr>
          <p:nvPr/>
        </p:nvCxnSpPr>
        <p:spPr>
          <a:xfrm rot="5400000" flipH="1" flipV="1">
            <a:off x="2496245" y="4202257"/>
            <a:ext cx="133471" cy="550605"/>
          </a:xfrm>
          <a:prstGeom prst="curvedConnector3">
            <a:avLst>
              <a:gd name="adj1" fmla="val -17917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e 81"/>
          <p:cNvSpPr/>
          <p:nvPr/>
        </p:nvSpPr>
        <p:spPr>
          <a:xfrm>
            <a:off x="1866176" y="232259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1 83"/>
          <p:cNvCxnSpPr>
            <a:stCxn id="4" idx="0"/>
            <a:endCxn id="82" idx="4"/>
          </p:cNvCxnSpPr>
          <p:nvPr/>
        </p:nvCxnSpPr>
        <p:spPr>
          <a:xfrm flipV="1">
            <a:off x="1830172" y="2394600"/>
            <a:ext cx="72008" cy="57606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e 89"/>
          <p:cNvSpPr/>
          <p:nvPr/>
        </p:nvSpPr>
        <p:spPr>
          <a:xfrm>
            <a:off x="1146096" y="225058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7 91"/>
          <p:cNvCxnSpPr>
            <a:stCxn id="4" idx="0"/>
            <a:endCxn id="90" idx="6"/>
          </p:cNvCxnSpPr>
          <p:nvPr/>
        </p:nvCxnSpPr>
        <p:spPr>
          <a:xfrm rot="16200000" flipV="1">
            <a:off x="1182100" y="2322592"/>
            <a:ext cx="684076" cy="612068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stCxn id="5" idx="0"/>
            <a:endCxn id="90" idx="2"/>
          </p:cNvCxnSpPr>
          <p:nvPr/>
        </p:nvCxnSpPr>
        <p:spPr>
          <a:xfrm rot="5400000" flipH="1" flipV="1">
            <a:off x="606036" y="2574620"/>
            <a:ext cx="828092" cy="252028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/>
          <p:cNvSpPr/>
          <p:nvPr/>
        </p:nvSpPr>
        <p:spPr>
          <a:xfrm>
            <a:off x="2658264" y="225058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1" name="Forma 100"/>
          <p:cNvCxnSpPr>
            <a:stCxn id="4" idx="7"/>
            <a:endCxn id="99" idx="2"/>
          </p:cNvCxnSpPr>
          <p:nvPr/>
        </p:nvCxnSpPr>
        <p:spPr>
          <a:xfrm rot="5400000" flipH="1" flipV="1">
            <a:off x="1909637" y="2232583"/>
            <a:ext cx="694621" cy="802633"/>
          </a:xfrm>
          <a:prstGeom prst="curved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7 102"/>
          <p:cNvCxnSpPr>
            <a:stCxn id="99" idx="6"/>
            <a:endCxn id="6" idx="6"/>
          </p:cNvCxnSpPr>
          <p:nvPr/>
        </p:nvCxnSpPr>
        <p:spPr>
          <a:xfrm>
            <a:off x="2730272" y="2286588"/>
            <a:ext cx="144016" cy="2088232"/>
          </a:xfrm>
          <a:prstGeom prst="curvedConnector3">
            <a:avLst>
              <a:gd name="adj1" fmla="val 258732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7 118"/>
          <p:cNvCxnSpPr>
            <a:stCxn id="82" idx="2"/>
            <a:endCxn id="7" idx="2"/>
          </p:cNvCxnSpPr>
          <p:nvPr/>
        </p:nvCxnSpPr>
        <p:spPr>
          <a:xfrm rot="10800000" flipV="1">
            <a:off x="858064" y="2358596"/>
            <a:ext cx="1008112" cy="1872208"/>
          </a:xfrm>
          <a:prstGeom prst="curvedConnector3">
            <a:avLst>
              <a:gd name="adj1" fmla="val 13448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Forma 123"/>
          <p:cNvCxnSpPr>
            <a:stCxn id="82" idx="6"/>
            <a:endCxn id="6" idx="6"/>
          </p:cNvCxnSpPr>
          <p:nvPr/>
        </p:nvCxnSpPr>
        <p:spPr>
          <a:xfrm>
            <a:off x="1938184" y="2358596"/>
            <a:ext cx="936104" cy="2016224"/>
          </a:xfrm>
          <a:prstGeom prst="curvedConnector3">
            <a:avLst>
              <a:gd name="adj1" fmla="val 13663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/>
          <p:cNvSpPr/>
          <p:nvPr/>
        </p:nvSpPr>
        <p:spPr>
          <a:xfrm>
            <a:off x="1843316" y="2281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>
            <a:off x="1115616" y="22166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827584" y="30655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/>
          <p:cNvSpPr/>
          <p:nvPr/>
        </p:nvSpPr>
        <p:spPr>
          <a:xfrm>
            <a:off x="804724" y="41532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>
            <a:off x="1403648" y="443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>
            <a:off x="2195736" y="4441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>
            <a:off x="2771800" y="42896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/>
          <p:cNvSpPr/>
          <p:nvPr/>
        </p:nvSpPr>
        <p:spPr>
          <a:xfrm>
            <a:off x="2620164" y="2204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/>
          <p:cNvSpPr/>
          <p:nvPr/>
        </p:nvSpPr>
        <p:spPr>
          <a:xfrm>
            <a:off x="1771308" y="28986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7 137"/>
          <p:cNvCxnSpPr>
            <a:stCxn id="129" idx="0"/>
            <a:endCxn id="128" idx="0"/>
          </p:cNvCxnSpPr>
          <p:nvPr/>
        </p:nvCxnSpPr>
        <p:spPr>
          <a:xfrm rot="16200000" flipH="1">
            <a:off x="1519280" y="1885020"/>
            <a:ext cx="64388" cy="727700"/>
          </a:xfrm>
          <a:prstGeom prst="curvedConnector3">
            <a:avLst>
              <a:gd name="adj1" fmla="val -35503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7 139"/>
          <p:cNvCxnSpPr>
            <a:stCxn id="128" idx="0"/>
            <a:endCxn id="135" idx="0"/>
          </p:cNvCxnSpPr>
          <p:nvPr/>
        </p:nvCxnSpPr>
        <p:spPr>
          <a:xfrm rot="5400000" flipH="1" flipV="1">
            <a:off x="2265648" y="1854540"/>
            <a:ext cx="76200" cy="776848"/>
          </a:xfrm>
          <a:prstGeom prst="curvedConnector3">
            <a:avLst>
              <a:gd name="adj1" fmla="val 40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Forma 143"/>
          <p:cNvCxnSpPr>
            <a:stCxn id="129" idx="2"/>
            <a:endCxn id="131" idx="2"/>
          </p:cNvCxnSpPr>
          <p:nvPr/>
        </p:nvCxnSpPr>
        <p:spPr>
          <a:xfrm rot="10800000" flipV="1">
            <a:off x="804724" y="2288684"/>
            <a:ext cx="310892" cy="1936596"/>
          </a:xfrm>
          <a:prstGeom prst="curvedConnector3">
            <a:avLst>
              <a:gd name="adj1" fmla="val 26912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7 152"/>
          <p:cNvCxnSpPr>
            <a:stCxn id="135" idx="6"/>
            <a:endCxn id="134" idx="6"/>
          </p:cNvCxnSpPr>
          <p:nvPr/>
        </p:nvCxnSpPr>
        <p:spPr>
          <a:xfrm>
            <a:off x="2764180" y="2276872"/>
            <a:ext cx="151636" cy="2084804"/>
          </a:xfrm>
          <a:prstGeom prst="curvedConnector3">
            <a:avLst>
              <a:gd name="adj1" fmla="val 48694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993492" y="267844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5057388" y="282245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7001604" y="404659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5057388" y="390257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5633452" y="419060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6425540" y="419060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" name="Connettore 7 53"/>
          <p:cNvCxnSpPr>
            <a:stCxn id="47" idx="6"/>
            <a:endCxn id="53" idx="2"/>
          </p:cNvCxnSpPr>
          <p:nvPr/>
        </p:nvCxnSpPr>
        <p:spPr>
          <a:xfrm>
            <a:off x="6065500" y="2714444"/>
            <a:ext cx="360040" cy="1512168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Forma 28"/>
          <p:cNvCxnSpPr>
            <a:stCxn id="50" idx="6"/>
            <a:endCxn id="47" idx="2"/>
          </p:cNvCxnSpPr>
          <p:nvPr/>
        </p:nvCxnSpPr>
        <p:spPr>
          <a:xfrm flipV="1">
            <a:off x="5129396" y="2714444"/>
            <a:ext cx="864096" cy="1224136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47" idx="4"/>
            <a:endCxn id="51" idx="0"/>
          </p:cNvCxnSpPr>
          <p:nvPr/>
        </p:nvCxnSpPr>
        <p:spPr>
          <a:xfrm flipH="1">
            <a:off x="5669456" y="2750448"/>
            <a:ext cx="36004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7 58"/>
          <p:cNvCxnSpPr>
            <a:stCxn id="48" idx="4"/>
            <a:endCxn id="49" idx="1"/>
          </p:cNvCxnSpPr>
          <p:nvPr/>
        </p:nvCxnSpPr>
        <p:spPr>
          <a:xfrm rot="16200000" flipH="1">
            <a:off x="5471434" y="2516421"/>
            <a:ext cx="1162673" cy="1918757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e 66"/>
          <p:cNvSpPr/>
          <p:nvPr/>
        </p:nvSpPr>
        <p:spPr>
          <a:xfrm>
            <a:off x="5026908" y="27733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>
            <a:off x="5004048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>
            <a:off x="5602972" y="41414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>
            <a:off x="6395060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/>
          <p:cNvSpPr/>
          <p:nvPr/>
        </p:nvSpPr>
        <p:spPr>
          <a:xfrm>
            <a:off x="6971124" y="39974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>
            <a:off x="5970632" y="26064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CasellaDiTesto 75"/>
          <p:cNvSpPr txBox="1"/>
          <p:nvPr/>
        </p:nvSpPr>
        <p:spPr>
          <a:xfrm>
            <a:off x="5163290" y="2132856"/>
            <a:ext cx="19289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smtClean="0"/>
              <a:t>fan-crossing</a:t>
            </a:r>
            <a:endParaRPr lang="en-US" sz="2600" b="1"/>
          </a:p>
        </p:txBody>
      </p:sp>
      <p:sp>
        <p:nvSpPr>
          <p:cNvPr id="77" name="CasellaDiTesto 76"/>
          <p:cNvSpPr txBox="1"/>
          <p:nvPr/>
        </p:nvSpPr>
        <p:spPr>
          <a:xfrm>
            <a:off x="770895" y="5150028"/>
            <a:ext cx="7602210" cy="1159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smtClean="0"/>
              <a:t>if an edge </a:t>
            </a:r>
            <a:r>
              <a:rPr lang="en-US" sz="2600" b="1" smtClean="0"/>
              <a:t>e</a:t>
            </a:r>
            <a:r>
              <a:rPr lang="en-US" sz="2600" smtClean="0"/>
              <a:t> is </a:t>
            </a:r>
            <a:r>
              <a:rPr lang="en-US" sz="2600" b="1" smtClean="0"/>
              <a:t>crossed</a:t>
            </a:r>
            <a:r>
              <a:rPr lang="en-US" sz="2600" smtClean="0"/>
              <a:t> by </a:t>
            </a:r>
            <a:r>
              <a:rPr lang="en-US" sz="2600" b="1" smtClean="0"/>
              <a:t>two</a:t>
            </a:r>
            <a:r>
              <a:rPr lang="en-US" sz="2600" smtClean="0"/>
              <a:t> or </a:t>
            </a:r>
            <a:r>
              <a:rPr lang="en-US" sz="2600" b="1" smtClean="0"/>
              <a:t>more</a:t>
            </a:r>
            <a:r>
              <a:rPr lang="en-US" sz="2600" smtClean="0"/>
              <a:t> edges </a:t>
            </a:r>
            <a:r>
              <a:rPr lang="en-US" sz="2600" b="1" smtClean="0"/>
              <a:t>e</a:t>
            </a:r>
            <a:r>
              <a:rPr lang="en-US" sz="2600" b="1" baseline="-25000" smtClean="0"/>
              <a:t>1</a:t>
            </a:r>
            <a:r>
              <a:rPr lang="en-US" sz="2600" smtClean="0"/>
              <a:t>, …, </a:t>
            </a:r>
            <a:r>
              <a:rPr lang="en-US" sz="2600" b="1" smtClean="0"/>
              <a:t>e</a:t>
            </a:r>
            <a:r>
              <a:rPr lang="en-US" sz="2600" b="1" baseline="-25000" smtClean="0"/>
              <a:t>n</a:t>
            </a:r>
          </a:p>
          <a:p>
            <a:pPr algn="ctr"/>
            <a:r>
              <a:rPr lang="en-US" sz="2600" b="1" baseline="-25000" smtClean="0">
                <a:sym typeface="Symbol"/>
              </a:rPr>
              <a:t></a:t>
            </a:r>
            <a:endParaRPr lang="en-US" sz="2600" b="1" baseline="-25000" smtClean="0"/>
          </a:p>
          <a:p>
            <a:pPr algn="ctr"/>
            <a:r>
              <a:rPr lang="en-US" sz="2600" b="1" smtClean="0"/>
              <a:t>e</a:t>
            </a:r>
            <a:r>
              <a:rPr lang="en-US" sz="2600" b="1" baseline="-25000" smtClean="0"/>
              <a:t>1</a:t>
            </a:r>
            <a:r>
              <a:rPr lang="en-US" sz="2600" smtClean="0"/>
              <a:t>, …, </a:t>
            </a:r>
            <a:r>
              <a:rPr lang="en-US" sz="2600" b="1" smtClean="0"/>
              <a:t>e</a:t>
            </a:r>
            <a:r>
              <a:rPr lang="en-US" sz="2600" b="1" baseline="-25000" smtClean="0"/>
              <a:t>n </a:t>
            </a:r>
            <a:r>
              <a:rPr lang="en-US" sz="2600" smtClean="0">
                <a:sym typeface="Symbol"/>
              </a:rPr>
              <a:t>must share a common vertex (the </a:t>
            </a:r>
            <a:r>
              <a:rPr lang="en-US" sz="2600" b="1" smtClean="0">
                <a:sym typeface="Symbol"/>
              </a:rPr>
              <a:t>apex</a:t>
            </a:r>
            <a:r>
              <a:rPr lang="en-US" sz="2600" smtClean="0">
                <a:sym typeface="Symbol"/>
              </a:rPr>
              <a:t> of the fan)</a:t>
            </a:r>
            <a:r>
              <a:rPr lang="en-US" sz="2600" smtClean="0"/>
              <a:t> 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C2H graphs </a:t>
            </a:r>
            <a:r>
              <a:rPr lang="en-US" dirty="0" smtClean="0">
                <a:sym typeface="Symbol"/>
              </a:rPr>
              <a:t>are </a:t>
            </a:r>
            <a:r>
              <a:rPr lang="en-US" b="1" dirty="0" smtClean="0">
                <a:sym typeface="Symbol"/>
              </a:rPr>
              <a:t>maximal</a:t>
            </a:r>
            <a:r>
              <a:rPr lang="en-US" dirty="0" smtClean="0">
                <a:sym typeface="Symbol"/>
              </a:rPr>
              <a:t> OFP graphs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G: a C2H graph</a:t>
            </a:r>
            <a:endParaRPr lang="en-US" dirty="0" smtClean="0">
              <a:sym typeface="Symbol"/>
            </a:endParaRPr>
          </a:p>
          <a:p>
            <a:pPr lvl="1"/>
            <a:r>
              <a:rPr lang="en-US" b="1" dirty="0" smtClean="0">
                <a:sym typeface="Symbol"/>
              </a:rPr>
              <a:t>any</a:t>
            </a:r>
            <a:r>
              <a:rPr lang="en-US" dirty="0" smtClean="0">
                <a:sym typeface="Symbol"/>
              </a:rPr>
              <a:t> embedding of G with </a:t>
            </a:r>
            <a:r>
              <a:rPr lang="en-US" b="1" dirty="0" smtClean="0">
                <a:sym typeface="Symbol"/>
              </a:rPr>
              <a:t>long edges</a:t>
            </a:r>
            <a:r>
              <a:rPr lang="en-US" dirty="0" smtClean="0">
                <a:sym typeface="Symbol"/>
              </a:rPr>
              <a:t> is </a:t>
            </a:r>
            <a:r>
              <a:rPr lang="en-US" b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maximal</a:t>
            </a:r>
            <a:r>
              <a:rPr lang="en-US" dirty="0" smtClean="0">
                <a:sym typeface="Symbol"/>
              </a:rPr>
              <a:t> OFP</a:t>
            </a:r>
          </a:p>
          <a:p>
            <a:pPr lvl="1"/>
            <a:r>
              <a:rPr lang="en-US" dirty="0" smtClean="0">
                <a:sym typeface="Symbol"/>
              </a:rPr>
              <a:t>all the others are </a:t>
            </a:r>
            <a:r>
              <a:rPr lang="en-US" b="1" dirty="0" smtClean="0">
                <a:sym typeface="Symbol"/>
              </a:rPr>
              <a:t>maximal</a:t>
            </a:r>
            <a:r>
              <a:rPr lang="en-US" dirty="0" smtClean="0">
                <a:sym typeface="Symbol"/>
              </a:rPr>
              <a:t> OFP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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C2H graphs  maximal OFP graphs</a:t>
            </a:r>
          </a:p>
        </p:txBody>
      </p:sp>
      <p:sp>
        <p:nvSpPr>
          <p:cNvPr id="15" name="Ovale 14"/>
          <p:cNvSpPr/>
          <p:nvPr/>
        </p:nvSpPr>
        <p:spPr>
          <a:xfrm>
            <a:off x="827584" y="3501008"/>
            <a:ext cx="7488832" cy="28083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3897181" y="3501008"/>
            <a:ext cx="1332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Hamiltonian</a:t>
            </a:r>
            <a:endParaRPr lang="en-US" sz="2000" baseline="-25000" dirty="0"/>
          </a:p>
        </p:txBody>
      </p:sp>
      <p:sp>
        <p:nvSpPr>
          <p:cNvPr id="17" name="Ovale 16"/>
          <p:cNvSpPr/>
          <p:nvPr/>
        </p:nvSpPr>
        <p:spPr>
          <a:xfrm>
            <a:off x="1043608" y="3861048"/>
            <a:ext cx="7056784" cy="2376264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1259632" y="4221088"/>
            <a:ext cx="6624736" cy="1944216"/>
          </a:xfrm>
          <a:prstGeom prst="ellipse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>
            <a:stCxn id="20" idx="1"/>
            <a:endCxn id="20" idx="3"/>
          </p:cNvCxnSpPr>
          <p:nvPr/>
        </p:nvCxnSpPr>
        <p:spPr>
          <a:xfrm>
            <a:off x="2229803" y="4505812"/>
            <a:ext cx="0" cy="13747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20" idx="0"/>
            <a:endCxn id="20" idx="4"/>
          </p:cNvCxnSpPr>
          <p:nvPr/>
        </p:nvCxnSpPr>
        <p:spPr>
          <a:xfrm>
            <a:off x="4572000" y="4221088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330564" y="4881354"/>
            <a:ext cx="937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3-cycles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 = 3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2699792" y="4869160"/>
            <a:ext cx="1316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C2H</a:t>
            </a:r>
            <a:r>
              <a:rPr lang="en-US" sz="2000" dirty="0" smtClean="0">
                <a:solidFill>
                  <a:srgbClr val="0000FF"/>
                </a:solidFill>
              </a:rPr>
              <a:t> graphs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</a:t>
            </a:r>
            <a:r>
              <a:rPr lang="en-US" sz="2000" dirty="0" smtClean="0">
                <a:solidFill>
                  <a:srgbClr val="0000FF"/>
                </a:solidFill>
              </a:rPr>
              <a:t> 4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4572000" y="4861609"/>
            <a:ext cx="32508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LED</a:t>
            </a:r>
            <a:r>
              <a:rPr lang="en-US" sz="2000" dirty="0" smtClean="0">
                <a:solidFill>
                  <a:srgbClr val="0000FF"/>
                </a:solidFill>
              </a:rPr>
              <a:t> graphs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Long Edge Decomposable graphs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 6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339634" y="4253026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3-connected maximal OFP</a:t>
            </a:r>
            <a:endParaRPr lang="en-US" sz="20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339634" y="3861048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2-connected maximal OFP</a:t>
            </a:r>
            <a:endParaRPr lang="en-US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49724" y="869811"/>
            <a:ext cx="324036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graph G</a:t>
            </a:r>
          </a:p>
          <a:p>
            <a:r>
              <a:rPr lang="en-US" sz="2400" dirty="0" smtClean="0"/>
              <a:t>3-connected, n ≥ 3 vertices</a:t>
            </a:r>
          </a:p>
        </p:txBody>
      </p:sp>
      <p:sp>
        <p:nvSpPr>
          <p:cNvPr id="6" name="Ovale 5"/>
          <p:cNvSpPr/>
          <p:nvPr/>
        </p:nvSpPr>
        <p:spPr>
          <a:xfrm>
            <a:off x="962075" y="2060848"/>
            <a:ext cx="1440160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67991" y="2165722"/>
            <a:ext cx="12241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 = 3</a:t>
            </a:r>
          </a:p>
        </p:txBody>
      </p:sp>
      <p:sp>
        <p:nvSpPr>
          <p:cNvPr id="7" name="Ovale 6"/>
          <p:cNvSpPr/>
          <p:nvPr/>
        </p:nvSpPr>
        <p:spPr>
          <a:xfrm>
            <a:off x="3851920" y="2060848"/>
            <a:ext cx="1440160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149477" y="2175247"/>
            <a:ext cx="82599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 ≥ 4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880495" y="6074246"/>
            <a:ext cx="136815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output</a:t>
            </a:r>
            <a:endParaRPr lang="en-US" sz="2400" dirty="0" smtClean="0"/>
          </a:p>
        </p:txBody>
      </p:sp>
      <p:sp>
        <p:nvSpPr>
          <p:cNvPr id="14" name="Rombo 13"/>
          <p:cNvSpPr/>
          <p:nvPr/>
        </p:nvSpPr>
        <p:spPr>
          <a:xfrm>
            <a:off x="3563888" y="3068960"/>
            <a:ext cx="2016224" cy="108012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ombo 14"/>
          <p:cNvSpPr/>
          <p:nvPr/>
        </p:nvSpPr>
        <p:spPr>
          <a:xfrm>
            <a:off x="5868144" y="4509120"/>
            <a:ext cx="3168352" cy="1224136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868144" y="4560959"/>
            <a:ext cx="31683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G</a:t>
            </a:r>
          </a:p>
          <a:p>
            <a:pPr algn="ctr"/>
            <a:r>
              <a:rPr lang="en-US" sz="2400" dirty="0" smtClean="0"/>
              <a:t>LED-decomposable?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741812" y="3390900"/>
            <a:ext cx="165618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G a C2H?</a:t>
            </a:r>
          </a:p>
        </p:txBody>
      </p:sp>
      <p:cxnSp>
        <p:nvCxnSpPr>
          <p:cNvPr id="20" name="Forma 19"/>
          <p:cNvCxnSpPr>
            <a:stCxn id="3" idx="1"/>
            <a:endCxn id="6" idx="0"/>
          </p:cNvCxnSpPr>
          <p:nvPr/>
        </p:nvCxnSpPr>
        <p:spPr>
          <a:xfrm rot="10800000" flipV="1">
            <a:off x="1682156" y="1285310"/>
            <a:ext cx="1267569" cy="77553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3" idx="2"/>
            <a:endCxn id="7" idx="0"/>
          </p:cNvCxnSpPr>
          <p:nvPr/>
        </p:nvCxnSpPr>
        <p:spPr>
          <a:xfrm>
            <a:off x="4569904" y="1700808"/>
            <a:ext cx="20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4"/>
            <a:endCxn id="14" idx="0"/>
          </p:cNvCxnSpPr>
          <p:nvPr/>
        </p:nvCxnSpPr>
        <p:spPr>
          <a:xfrm>
            <a:off x="4572000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Forma 30"/>
          <p:cNvCxnSpPr>
            <a:stCxn id="6" idx="4"/>
            <a:endCxn id="12" idx="1"/>
          </p:cNvCxnSpPr>
          <p:nvPr/>
        </p:nvCxnSpPr>
        <p:spPr>
          <a:xfrm rot="16200000" flipH="1">
            <a:off x="983246" y="3407829"/>
            <a:ext cx="3596159" cy="2198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115616" y="4869160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</a:p>
        </p:txBody>
      </p:sp>
      <p:cxnSp>
        <p:nvCxnSpPr>
          <p:cNvPr id="39" name="Connettore 2 38"/>
          <p:cNvCxnSpPr>
            <a:stCxn id="14" idx="2"/>
            <a:endCxn id="12" idx="0"/>
          </p:cNvCxnSpPr>
          <p:nvPr/>
        </p:nvCxnSpPr>
        <p:spPr>
          <a:xfrm flipH="1">
            <a:off x="4564571" y="4149080"/>
            <a:ext cx="7429" cy="1925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3995936" y="4869160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</a:p>
        </p:txBody>
      </p:sp>
      <p:cxnSp>
        <p:nvCxnSpPr>
          <p:cNvPr id="43" name="Forma 42"/>
          <p:cNvCxnSpPr>
            <a:stCxn id="14" idx="3"/>
            <a:endCxn id="15" idx="0"/>
          </p:cNvCxnSpPr>
          <p:nvPr/>
        </p:nvCxnSpPr>
        <p:spPr>
          <a:xfrm>
            <a:off x="5580112" y="3609020"/>
            <a:ext cx="1872208" cy="9001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6156176" y="3212976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</a:p>
        </p:txBody>
      </p:sp>
      <p:cxnSp>
        <p:nvCxnSpPr>
          <p:cNvPr id="47" name="Forma 46"/>
          <p:cNvCxnSpPr>
            <a:stCxn id="15" idx="2"/>
            <a:endCxn id="12" idx="3"/>
          </p:cNvCxnSpPr>
          <p:nvPr/>
        </p:nvCxnSpPr>
        <p:spPr>
          <a:xfrm rot="5400000">
            <a:off x="6064573" y="4917331"/>
            <a:ext cx="571823" cy="2203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5463714" y="5919663"/>
            <a:ext cx="10801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Yes/No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323528" y="260648"/>
            <a:ext cx="84249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maximal OFP recognition</a:t>
            </a:r>
            <a:r>
              <a:rPr lang="en-US" sz="2400" dirty="0" smtClean="0"/>
              <a:t> for 3-connected graphs, algorithm structure  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580112" y="3625974"/>
            <a:ext cx="187220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any embedding</a:t>
            </a:r>
          </a:p>
          <a:p>
            <a:pPr algn="ctr"/>
            <a:r>
              <a:rPr lang="en-US" sz="2400" dirty="0" smtClean="0">
                <a:sym typeface="Symbol"/>
              </a:rPr>
              <a:t> long edge(s)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C2H graphs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 graphs for n = 4, 5, 6</a:t>
            </a:r>
            <a:endParaRPr lang="en-US" dirty="0"/>
          </a:p>
        </p:txBody>
      </p:sp>
      <p:sp>
        <p:nvSpPr>
          <p:cNvPr id="8" name="Ovale 7"/>
          <p:cNvSpPr/>
          <p:nvPr/>
        </p:nvSpPr>
        <p:spPr>
          <a:xfrm>
            <a:off x="2055039" y="4038972"/>
            <a:ext cx="936104" cy="936104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2047419" y="2593479"/>
            <a:ext cx="936104" cy="936104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2085519" y="268453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2085519" y="3260601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/>
          <p:cNvSpPr/>
          <p:nvPr/>
        </p:nvSpPr>
        <p:spPr>
          <a:xfrm>
            <a:off x="2805599" y="3260601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12"/>
          <p:cNvSpPr/>
          <p:nvPr/>
        </p:nvSpPr>
        <p:spPr>
          <a:xfrm>
            <a:off x="2805599" y="268453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1 13"/>
          <p:cNvCxnSpPr>
            <a:stCxn id="10" idx="5"/>
            <a:endCxn id="12" idx="1"/>
          </p:cNvCxnSpPr>
          <p:nvPr/>
        </p:nvCxnSpPr>
        <p:spPr>
          <a:xfrm>
            <a:off x="2208444" y="2807462"/>
            <a:ext cx="618246" cy="47423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11" idx="7"/>
            <a:endCxn id="13" idx="3"/>
          </p:cNvCxnSpPr>
          <p:nvPr/>
        </p:nvCxnSpPr>
        <p:spPr>
          <a:xfrm flipV="1">
            <a:off x="2208444" y="2807462"/>
            <a:ext cx="618246" cy="47423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2458512" y="398601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2093139" y="470609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2813219" y="470609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2890560" y="427404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nettore 1 19"/>
          <p:cNvCxnSpPr>
            <a:stCxn id="16" idx="5"/>
            <a:endCxn id="18" idx="1"/>
          </p:cNvCxnSpPr>
          <p:nvPr/>
        </p:nvCxnSpPr>
        <p:spPr>
          <a:xfrm>
            <a:off x="2581437" y="4108939"/>
            <a:ext cx="252873" cy="61824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7" idx="7"/>
            <a:endCxn id="16" idx="3"/>
          </p:cNvCxnSpPr>
          <p:nvPr/>
        </p:nvCxnSpPr>
        <p:spPr>
          <a:xfrm flipV="1">
            <a:off x="2216064" y="4108939"/>
            <a:ext cx="263539" cy="61824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026464" y="427404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>
            <a:stCxn id="22" idx="6"/>
            <a:endCxn id="19" idx="2"/>
          </p:cNvCxnSpPr>
          <p:nvPr/>
        </p:nvCxnSpPr>
        <p:spPr>
          <a:xfrm>
            <a:off x="2170480" y="4346054"/>
            <a:ext cx="72008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22" idx="5"/>
            <a:endCxn id="18" idx="5"/>
          </p:cNvCxnSpPr>
          <p:nvPr/>
        </p:nvCxnSpPr>
        <p:spPr>
          <a:xfrm>
            <a:off x="2149389" y="4396971"/>
            <a:ext cx="786755" cy="43204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9" idx="3"/>
            <a:endCxn id="17" idx="3"/>
          </p:cNvCxnSpPr>
          <p:nvPr/>
        </p:nvCxnSpPr>
        <p:spPr>
          <a:xfrm flipH="1">
            <a:off x="2114230" y="4396971"/>
            <a:ext cx="797421" cy="43204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2285007" y="1805583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115616" y="1820327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en-US" sz="2800" baseline="-25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491880" y="1844824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#OFP embeddings</a:t>
            </a:r>
            <a:endParaRPr lang="en-US" sz="2400" baseline="-25000" dirty="0"/>
          </a:p>
        </p:txBody>
      </p:sp>
      <p:cxnSp>
        <p:nvCxnSpPr>
          <p:cNvPr id="34" name="Connettore 1 33"/>
          <p:cNvCxnSpPr/>
          <p:nvPr/>
        </p:nvCxnSpPr>
        <p:spPr>
          <a:xfrm>
            <a:off x="971600" y="2348880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971600" y="1628800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971600" y="3789040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971600" y="5229200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971600" y="6669360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971600" y="1628800"/>
            <a:ext cx="0" cy="50405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1691680" y="1628800"/>
            <a:ext cx="0" cy="50405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3491880" y="1628800"/>
            <a:ext cx="0" cy="50405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6012160" y="1628800"/>
            <a:ext cx="0" cy="50405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1125880" y="278092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baseline="-250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1125880" y="422108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1125880" y="571409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baseline="-25000" dirty="0"/>
          </a:p>
        </p:txBody>
      </p:sp>
      <p:sp>
        <p:nvSpPr>
          <p:cNvPr id="57" name="Ovale 56"/>
          <p:cNvSpPr/>
          <p:nvPr/>
        </p:nvSpPr>
        <p:spPr>
          <a:xfrm>
            <a:off x="2051720" y="5479132"/>
            <a:ext cx="936104" cy="936104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2743225" y="549818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2167161" y="621826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2743225" y="621826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>
            <a:off x="2906291" y="585822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>
            <a:off x="1989237" y="585822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>
            <a:off x="2167161" y="549818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onnettore 1 63"/>
          <p:cNvCxnSpPr>
            <a:stCxn id="63" idx="6"/>
            <a:endCxn id="61" idx="1"/>
          </p:cNvCxnSpPr>
          <p:nvPr/>
        </p:nvCxnSpPr>
        <p:spPr>
          <a:xfrm>
            <a:off x="2311177" y="5570190"/>
            <a:ext cx="616205" cy="3091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58" idx="2"/>
            <a:endCxn id="62" idx="7"/>
          </p:cNvCxnSpPr>
          <p:nvPr/>
        </p:nvCxnSpPr>
        <p:spPr>
          <a:xfrm flipH="1">
            <a:off x="2112162" y="5570190"/>
            <a:ext cx="631063" cy="3091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61" idx="3"/>
            <a:endCxn id="59" idx="6"/>
          </p:cNvCxnSpPr>
          <p:nvPr/>
        </p:nvCxnSpPr>
        <p:spPr>
          <a:xfrm flipH="1">
            <a:off x="2311177" y="5981147"/>
            <a:ext cx="616205" cy="3091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>
            <a:stCxn id="62" idx="5"/>
            <a:endCxn id="60" idx="2"/>
          </p:cNvCxnSpPr>
          <p:nvPr/>
        </p:nvCxnSpPr>
        <p:spPr>
          <a:xfrm>
            <a:off x="2112162" y="5981147"/>
            <a:ext cx="631063" cy="3091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63" idx="4"/>
            <a:endCxn id="59" idx="0"/>
          </p:cNvCxnSpPr>
          <p:nvPr/>
        </p:nvCxnSpPr>
        <p:spPr>
          <a:xfrm>
            <a:off x="2239169" y="5642198"/>
            <a:ext cx="0" cy="5760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58" idx="4"/>
            <a:endCxn id="60" idx="0"/>
          </p:cNvCxnSpPr>
          <p:nvPr/>
        </p:nvCxnSpPr>
        <p:spPr>
          <a:xfrm>
            <a:off x="2815233" y="5642198"/>
            <a:ext cx="0" cy="5760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3403010" y="2636912"/>
            <a:ext cx="26897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3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all cyclic orderings</a:t>
            </a:r>
          </a:p>
        </p:txBody>
      </p:sp>
      <p:sp>
        <p:nvSpPr>
          <p:cNvPr id="73" name="CasellaDiTesto 72"/>
          <p:cNvSpPr txBox="1"/>
          <p:nvPr/>
        </p:nvSpPr>
        <p:spPr>
          <a:xfrm>
            <a:off x="3404206" y="3976608"/>
            <a:ext cx="26897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12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all cyclic orderings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6156176" y="1810916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a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?</a:t>
            </a:r>
            <a:endParaRPr lang="en-US" sz="2800" baseline="-25000" dirty="0"/>
          </a:p>
        </p:txBody>
      </p:sp>
      <p:cxnSp>
        <p:nvCxnSpPr>
          <p:cNvPr id="75" name="Connettore 1 74"/>
          <p:cNvCxnSpPr/>
          <p:nvPr/>
        </p:nvCxnSpPr>
        <p:spPr>
          <a:xfrm>
            <a:off x="7452320" y="1628800"/>
            <a:ext cx="0" cy="50405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Immagine 80" descr="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848580"/>
            <a:ext cx="436404" cy="436404"/>
          </a:xfrm>
          <a:prstGeom prst="rect">
            <a:avLst/>
          </a:prstGeom>
        </p:spPr>
      </p:pic>
      <p:pic>
        <p:nvPicPr>
          <p:cNvPr id="82" name="Immagine 81" descr="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293096"/>
            <a:ext cx="436404" cy="436404"/>
          </a:xfrm>
          <a:prstGeom prst="rect">
            <a:avLst/>
          </a:prstGeom>
        </p:spPr>
      </p:pic>
      <p:pic>
        <p:nvPicPr>
          <p:cNvPr id="83" name="Immagine 82" descr="k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2308" y="5689823"/>
            <a:ext cx="504056" cy="504056"/>
          </a:xfrm>
          <a:prstGeom prst="rect">
            <a:avLst/>
          </a:prstGeom>
        </p:spPr>
      </p:pic>
      <p:sp>
        <p:nvSpPr>
          <p:cNvPr id="85" name="CasellaDiTesto 84"/>
          <p:cNvSpPr txBox="1"/>
          <p:nvPr/>
        </p:nvSpPr>
        <p:spPr>
          <a:xfrm>
            <a:off x="4572000" y="5661248"/>
            <a:ext cx="3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sym typeface="Symbol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322068" y="1512312"/>
            <a:ext cx="324036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arrotondato 12"/>
          <p:cNvSpPr/>
          <p:nvPr/>
        </p:nvSpPr>
        <p:spPr>
          <a:xfrm>
            <a:off x="1809994" y="1628800"/>
            <a:ext cx="15841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6</a:t>
            </a:r>
            <a:r>
              <a:rPr lang="en-US" dirty="0" smtClean="0"/>
              <a:t> is easy to recognize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7155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dirty="0" smtClean="0"/>
              <a:t> C2H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7747" y="1494309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4-regular</a:t>
            </a:r>
          </a:p>
          <a:p>
            <a:r>
              <a:rPr lang="en-US" sz="2800" dirty="0" smtClean="0"/>
              <a:t>(deg(v) = 4  </a:t>
            </a:r>
            <a:r>
              <a:rPr lang="en-US" sz="2800" dirty="0" smtClean="0">
                <a:sym typeface="Symbol"/>
              </a:rPr>
              <a:t> v of G</a:t>
            </a:r>
            <a:r>
              <a:rPr lang="en-US" sz="2800" baseline="-25000" dirty="0" smtClean="0">
                <a:sym typeface="Symbol"/>
              </a:rPr>
              <a:t>6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 </a:t>
            </a:r>
            <a:endParaRPr lang="en-US" sz="2800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1532409"/>
            <a:ext cx="558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/>
              </a:rPr>
              <a:t></a:t>
            </a:r>
            <a:endParaRPr lang="en-US" sz="44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2492896"/>
            <a:ext cx="72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() trivial</a:t>
            </a:r>
          </a:p>
          <a:p>
            <a:r>
              <a:rPr lang="en-US" sz="2600" dirty="0" smtClean="0">
                <a:sym typeface="Symbol"/>
              </a:rPr>
              <a:t>() </a:t>
            </a:r>
            <a:r>
              <a:rPr lang="en-US" sz="2600" dirty="0" smtClean="0"/>
              <a:t>G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 is 4-regular</a:t>
            </a:r>
            <a:endParaRPr lang="en-US" sz="2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322068" y="1512312"/>
            <a:ext cx="324036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arrotondato 12"/>
          <p:cNvSpPr/>
          <p:nvPr/>
        </p:nvSpPr>
        <p:spPr>
          <a:xfrm>
            <a:off x="1809994" y="1628800"/>
            <a:ext cx="15841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6</a:t>
            </a:r>
            <a:r>
              <a:rPr lang="en-US" dirty="0" smtClean="0"/>
              <a:t> is easy to recognize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7155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dirty="0" smtClean="0"/>
              <a:t> C2H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7747" y="1494309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4-regular</a:t>
            </a:r>
          </a:p>
          <a:p>
            <a:r>
              <a:rPr lang="en-US" sz="2800" dirty="0" smtClean="0"/>
              <a:t>(deg(v) = 4  </a:t>
            </a:r>
            <a:r>
              <a:rPr lang="en-US" sz="2800" dirty="0" smtClean="0">
                <a:sym typeface="Symbol"/>
              </a:rPr>
              <a:t> v of G</a:t>
            </a:r>
            <a:r>
              <a:rPr lang="en-US" sz="2800" baseline="-25000" dirty="0" smtClean="0">
                <a:sym typeface="Symbol"/>
              </a:rPr>
              <a:t>6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 </a:t>
            </a:r>
            <a:endParaRPr lang="en-US" sz="2800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1532409"/>
            <a:ext cx="558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/>
              </a:rPr>
              <a:t></a:t>
            </a:r>
            <a:endParaRPr lang="en-US" sz="44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2492896"/>
            <a:ext cx="720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() trivial</a:t>
            </a:r>
          </a:p>
          <a:p>
            <a:r>
              <a:rPr lang="en-US" sz="2600" dirty="0" smtClean="0">
                <a:sym typeface="Symbol"/>
              </a:rPr>
              <a:t>() </a:t>
            </a:r>
            <a:r>
              <a:rPr lang="en-US" sz="2600" dirty="0" smtClean="0"/>
              <a:t>G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 is 4-regular </a:t>
            </a:r>
            <a:r>
              <a:rPr lang="en-US" sz="2600" dirty="0" smtClean="0">
                <a:sym typeface="Symbol"/>
              </a:rPr>
              <a:t> G</a:t>
            </a:r>
            <a:r>
              <a:rPr lang="en-US" sz="2600" baseline="-25000" dirty="0" smtClean="0">
                <a:sym typeface="Symbol"/>
              </a:rPr>
              <a:t>6</a:t>
            </a:r>
            <a:r>
              <a:rPr lang="en-US" sz="2600" dirty="0" smtClean="0">
                <a:sym typeface="Symbol"/>
              </a:rPr>
              <a:t> is a clique minus three </a:t>
            </a:r>
            <a:r>
              <a:rPr lang="en-US" sz="2600" dirty="0" err="1" smtClean="0">
                <a:sym typeface="Symbol"/>
              </a:rPr>
              <a:t>pairwise</a:t>
            </a:r>
            <a:r>
              <a:rPr lang="en-US" sz="2600" dirty="0" smtClean="0">
                <a:sym typeface="Symbol"/>
              </a:rPr>
              <a:t> disjoint edges: (</a:t>
            </a:r>
            <a:r>
              <a:rPr lang="en-US" sz="2600" dirty="0" err="1" smtClean="0">
                <a:sym typeface="Symbol"/>
              </a:rPr>
              <a:t>u,v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w,z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x,y</a:t>
            </a:r>
            <a:r>
              <a:rPr lang="en-US" sz="2600" dirty="0" smtClean="0">
                <a:sym typeface="Symbol"/>
              </a:rPr>
              <a:t>) …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4311151" y="4149080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K</a:t>
            </a:r>
            <a:r>
              <a:rPr lang="en-US" sz="2600" baseline="-25000" dirty="0" smtClean="0">
                <a:sym typeface="Symbol"/>
              </a:rPr>
              <a:t>6</a:t>
            </a:r>
            <a:endParaRPr lang="en-US" sz="2600" dirty="0" smtClean="0">
              <a:sym typeface="Symbol"/>
            </a:endParaRPr>
          </a:p>
        </p:txBody>
      </p:sp>
      <p:cxnSp>
        <p:nvCxnSpPr>
          <p:cNvPr id="105" name="Connettore 1 104"/>
          <p:cNvCxnSpPr>
            <a:stCxn id="125" idx="1"/>
            <a:endCxn id="123" idx="1"/>
          </p:cNvCxnSpPr>
          <p:nvPr/>
        </p:nvCxnSpPr>
        <p:spPr>
          <a:xfrm>
            <a:off x="3873011" y="4818243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120" idx="7"/>
            <a:endCxn id="124" idx="7"/>
          </p:cNvCxnSpPr>
          <p:nvPr/>
        </p:nvCxnSpPr>
        <p:spPr>
          <a:xfrm flipH="1">
            <a:off x="3614805" y="4818243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23" idx="3"/>
            <a:endCxn id="121" idx="3"/>
          </p:cNvCxnSpPr>
          <p:nvPr/>
        </p:nvCxnSpPr>
        <p:spPr>
          <a:xfrm flipH="1">
            <a:off x="3873011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124" idx="5"/>
            <a:endCxn id="122" idx="5"/>
          </p:cNvCxnSpPr>
          <p:nvPr/>
        </p:nvCxnSpPr>
        <p:spPr>
          <a:xfrm>
            <a:off x="3614805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>
            <a:stCxn id="125" idx="4"/>
            <a:endCxn id="121" idx="0"/>
          </p:cNvCxnSpPr>
          <p:nvPr/>
        </p:nvCxnSpPr>
        <p:spPr>
          <a:xfrm>
            <a:off x="3923928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120" idx="4"/>
            <a:endCxn id="122" idx="0"/>
          </p:cNvCxnSpPr>
          <p:nvPr/>
        </p:nvCxnSpPr>
        <p:spPr>
          <a:xfrm>
            <a:off x="5148064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125" idx="5"/>
            <a:endCxn id="122" idx="1"/>
          </p:cNvCxnSpPr>
          <p:nvPr/>
        </p:nvCxnSpPr>
        <p:spPr>
          <a:xfrm>
            <a:off x="3974845" y="4920077"/>
            <a:ext cx="1122302" cy="1338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>
            <a:stCxn id="124" idx="6"/>
            <a:endCxn id="123" idx="2"/>
          </p:cNvCxnSpPr>
          <p:nvPr/>
        </p:nvCxnSpPr>
        <p:spPr>
          <a:xfrm>
            <a:off x="3635896" y="5589240"/>
            <a:ext cx="1800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121" idx="7"/>
            <a:endCxn id="120" idx="3"/>
          </p:cNvCxnSpPr>
          <p:nvPr/>
        </p:nvCxnSpPr>
        <p:spPr>
          <a:xfrm flipV="1">
            <a:off x="3974845" y="4920077"/>
            <a:ext cx="1122302" cy="1338326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124" idx="0"/>
            <a:endCxn id="125" idx="3"/>
          </p:cNvCxnSpPr>
          <p:nvPr/>
        </p:nvCxnSpPr>
        <p:spPr>
          <a:xfrm flipV="1">
            <a:off x="3563888" y="4920077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stCxn id="125" idx="6"/>
            <a:endCxn id="120" idx="2"/>
          </p:cNvCxnSpPr>
          <p:nvPr/>
        </p:nvCxnSpPr>
        <p:spPr>
          <a:xfrm>
            <a:off x="3995936" y="486916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120" idx="5"/>
            <a:endCxn id="123" idx="5"/>
          </p:cNvCxnSpPr>
          <p:nvPr/>
        </p:nvCxnSpPr>
        <p:spPr>
          <a:xfrm>
            <a:off x="5198981" y="4920077"/>
            <a:ext cx="360040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>
            <a:stCxn id="123" idx="4"/>
            <a:endCxn id="122" idx="7"/>
          </p:cNvCxnSpPr>
          <p:nvPr/>
        </p:nvCxnSpPr>
        <p:spPr>
          <a:xfrm flipH="1">
            <a:off x="5198981" y="5661248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>
            <a:stCxn id="122" idx="2"/>
            <a:endCxn id="121" idx="6"/>
          </p:cNvCxnSpPr>
          <p:nvPr/>
        </p:nvCxnSpPr>
        <p:spPr>
          <a:xfrm flipH="1">
            <a:off x="3995936" y="630932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121" idx="1"/>
            <a:endCxn id="124" idx="4"/>
          </p:cNvCxnSpPr>
          <p:nvPr/>
        </p:nvCxnSpPr>
        <p:spPr>
          <a:xfrm flipH="1" flipV="1">
            <a:off x="3563888" y="5661248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/>
          <p:cNvSpPr/>
          <p:nvPr/>
        </p:nvSpPr>
        <p:spPr>
          <a:xfrm>
            <a:off x="5076056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e 120"/>
          <p:cNvSpPr/>
          <p:nvPr/>
        </p:nvSpPr>
        <p:spPr>
          <a:xfrm>
            <a:off x="3851920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e 121"/>
          <p:cNvSpPr/>
          <p:nvPr/>
        </p:nvSpPr>
        <p:spPr>
          <a:xfrm>
            <a:off x="5076056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e 122"/>
          <p:cNvSpPr/>
          <p:nvPr/>
        </p:nvSpPr>
        <p:spPr>
          <a:xfrm>
            <a:off x="5436096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e 123"/>
          <p:cNvSpPr/>
          <p:nvPr/>
        </p:nvSpPr>
        <p:spPr>
          <a:xfrm>
            <a:off x="3491880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e 124"/>
          <p:cNvSpPr/>
          <p:nvPr/>
        </p:nvSpPr>
        <p:spPr>
          <a:xfrm>
            <a:off x="3851920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/>
          <p:cNvSpPr txBox="1"/>
          <p:nvPr/>
        </p:nvSpPr>
        <p:spPr>
          <a:xfrm>
            <a:off x="323936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3635896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5148064" y="455151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3779912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5508104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x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5004048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322068" y="1512312"/>
            <a:ext cx="324036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arrotondato 12"/>
          <p:cNvSpPr/>
          <p:nvPr/>
        </p:nvSpPr>
        <p:spPr>
          <a:xfrm>
            <a:off x="1809994" y="1628800"/>
            <a:ext cx="15841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6</a:t>
            </a:r>
            <a:r>
              <a:rPr lang="en-US" dirty="0" smtClean="0"/>
              <a:t> is easy to recognize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7155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dirty="0" smtClean="0"/>
              <a:t> C2H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7747" y="1494309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4-regular</a:t>
            </a:r>
          </a:p>
          <a:p>
            <a:r>
              <a:rPr lang="en-US" sz="2800" dirty="0" smtClean="0"/>
              <a:t>(deg(v) = 4  </a:t>
            </a:r>
            <a:r>
              <a:rPr lang="en-US" sz="2800" dirty="0" smtClean="0">
                <a:sym typeface="Symbol"/>
              </a:rPr>
              <a:t> v of G</a:t>
            </a:r>
            <a:r>
              <a:rPr lang="en-US" sz="2800" baseline="-25000" dirty="0" smtClean="0">
                <a:sym typeface="Symbol"/>
              </a:rPr>
              <a:t>6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 </a:t>
            </a:r>
            <a:endParaRPr lang="en-US" sz="2800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1532409"/>
            <a:ext cx="558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/>
              </a:rPr>
              <a:t></a:t>
            </a:r>
            <a:endParaRPr lang="en-US" sz="44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2492896"/>
            <a:ext cx="720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() trivial</a:t>
            </a:r>
          </a:p>
          <a:p>
            <a:r>
              <a:rPr lang="en-US" sz="2600" dirty="0" smtClean="0">
                <a:sym typeface="Symbol"/>
              </a:rPr>
              <a:t>() </a:t>
            </a:r>
            <a:r>
              <a:rPr lang="en-US" sz="2600" dirty="0" smtClean="0"/>
              <a:t>G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 is 4-regular </a:t>
            </a:r>
            <a:r>
              <a:rPr lang="en-US" sz="2600" dirty="0" smtClean="0">
                <a:sym typeface="Symbol"/>
              </a:rPr>
              <a:t> G</a:t>
            </a:r>
            <a:r>
              <a:rPr lang="en-US" sz="2600" baseline="-25000" dirty="0" smtClean="0">
                <a:sym typeface="Symbol"/>
              </a:rPr>
              <a:t>6</a:t>
            </a:r>
            <a:r>
              <a:rPr lang="en-US" sz="2600" dirty="0" smtClean="0">
                <a:sym typeface="Symbol"/>
              </a:rPr>
              <a:t> is a clique minus three </a:t>
            </a:r>
            <a:r>
              <a:rPr lang="en-US" sz="2600" dirty="0" err="1" smtClean="0">
                <a:sym typeface="Symbol"/>
              </a:rPr>
              <a:t>pairwise</a:t>
            </a:r>
            <a:r>
              <a:rPr lang="en-US" sz="2600" dirty="0" smtClean="0">
                <a:sym typeface="Symbol"/>
              </a:rPr>
              <a:t> disjoint edges: (</a:t>
            </a:r>
            <a:r>
              <a:rPr lang="en-US" sz="2600" dirty="0" err="1" smtClean="0">
                <a:sym typeface="Symbol"/>
              </a:rPr>
              <a:t>u,v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w,z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x,y</a:t>
            </a:r>
            <a:r>
              <a:rPr lang="en-US" sz="2600" dirty="0" smtClean="0">
                <a:sym typeface="Symbol"/>
              </a:rPr>
              <a:t>) …</a:t>
            </a:r>
          </a:p>
        </p:txBody>
      </p:sp>
      <p:cxnSp>
        <p:nvCxnSpPr>
          <p:cNvPr id="105" name="Connettore 1 104"/>
          <p:cNvCxnSpPr>
            <a:stCxn id="125" idx="1"/>
            <a:endCxn id="123" idx="1"/>
          </p:cNvCxnSpPr>
          <p:nvPr/>
        </p:nvCxnSpPr>
        <p:spPr>
          <a:xfrm>
            <a:off x="3873011" y="4818243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120" idx="7"/>
            <a:endCxn id="124" idx="7"/>
          </p:cNvCxnSpPr>
          <p:nvPr/>
        </p:nvCxnSpPr>
        <p:spPr>
          <a:xfrm flipH="1">
            <a:off x="3614805" y="4818243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23" idx="3"/>
            <a:endCxn id="121" idx="3"/>
          </p:cNvCxnSpPr>
          <p:nvPr/>
        </p:nvCxnSpPr>
        <p:spPr>
          <a:xfrm flipH="1">
            <a:off x="3873011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124" idx="5"/>
            <a:endCxn id="122" idx="5"/>
          </p:cNvCxnSpPr>
          <p:nvPr/>
        </p:nvCxnSpPr>
        <p:spPr>
          <a:xfrm>
            <a:off x="3614805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>
            <a:stCxn id="125" idx="4"/>
            <a:endCxn id="121" idx="0"/>
          </p:cNvCxnSpPr>
          <p:nvPr/>
        </p:nvCxnSpPr>
        <p:spPr>
          <a:xfrm>
            <a:off x="3923928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120" idx="4"/>
            <a:endCxn id="122" idx="0"/>
          </p:cNvCxnSpPr>
          <p:nvPr/>
        </p:nvCxnSpPr>
        <p:spPr>
          <a:xfrm>
            <a:off x="5148064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125" idx="5"/>
            <a:endCxn id="122" idx="1"/>
          </p:cNvCxnSpPr>
          <p:nvPr/>
        </p:nvCxnSpPr>
        <p:spPr>
          <a:xfrm>
            <a:off x="3974845" y="4920077"/>
            <a:ext cx="1122302" cy="1338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>
            <a:stCxn id="124" idx="6"/>
            <a:endCxn id="123" idx="2"/>
          </p:cNvCxnSpPr>
          <p:nvPr/>
        </p:nvCxnSpPr>
        <p:spPr>
          <a:xfrm>
            <a:off x="3635896" y="5589240"/>
            <a:ext cx="1800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121" idx="7"/>
            <a:endCxn id="120" idx="3"/>
          </p:cNvCxnSpPr>
          <p:nvPr/>
        </p:nvCxnSpPr>
        <p:spPr>
          <a:xfrm flipV="1">
            <a:off x="3974845" y="4920077"/>
            <a:ext cx="1122302" cy="1338326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124" idx="0"/>
            <a:endCxn id="125" idx="3"/>
          </p:cNvCxnSpPr>
          <p:nvPr/>
        </p:nvCxnSpPr>
        <p:spPr>
          <a:xfrm flipV="1">
            <a:off x="3563888" y="4920077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stCxn id="125" idx="6"/>
            <a:endCxn id="120" idx="2"/>
          </p:cNvCxnSpPr>
          <p:nvPr/>
        </p:nvCxnSpPr>
        <p:spPr>
          <a:xfrm>
            <a:off x="3995936" y="486916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120" idx="5"/>
            <a:endCxn id="123" idx="5"/>
          </p:cNvCxnSpPr>
          <p:nvPr/>
        </p:nvCxnSpPr>
        <p:spPr>
          <a:xfrm>
            <a:off x="5198981" y="4920077"/>
            <a:ext cx="360040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>
            <a:stCxn id="123" idx="4"/>
            <a:endCxn id="122" idx="7"/>
          </p:cNvCxnSpPr>
          <p:nvPr/>
        </p:nvCxnSpPr>
        <p:spPr>
          <a:xfrm flipH="1">
            <a:off x="5198981" y="5661248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>
            <a:stCxn id="122" idx="2"/>
            <a:endCxn id="121" idx="6"/>
          </p:cNvCxnSpPr>
          <p:nvPr/>
        </p:nvCxnSpPr>
        <p:spPr>
          <a:xfrm flipH="1">
            <a:off x="3995936" y="630932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121" idx="1"/>
            <a:endCxn id="124" idx="4"/>
          </p:cNvCxnSpPr>
          <p:nvPr/>
        </p:nvCxnSpPr>
        <p:spPr>
          <a:xfrm flipH="1" flipV="1">
            <a:off x="3563888" y="5661248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/>
          <p:cNvSpPr/>
          <p:nvPr/>
        </p:nvSpPr>
        <p:spPr>
          <a:xfrm>
            <a:off x="5076056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e 120"/>
          <p:cNvSpPr/>
          <p:nvPr/>
        </p:nvSpPr>
        <p:spPr>
          <a:xfrm>
            <a:off x="3851920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e 121"/>
          <p:cNvSpPr/>
          <p:nvPr/>
        </p:nvSpPr>
        <p:spPr>
          <a:xfrm>
            <a:off x="5076056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e 122"/>
          <p:cNvSpPr/>
          <p:nvPr/>
        </p:nvSpPr>
        <p:spPr>
          <a:xfrm>
            <a:off x="5436096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e 123"/>
          <p:cNvSpPr/>
          <p:nvPr/>
        </p:nvSpPr>
        <p:spPr>
          <a:xfrm>
            <a:off x="3491880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e 124"/>
          <p:cNvSpPr/>
          <p:nvPr/>
        </p:nvSpPr>
        <p:spPr>
          <a:xfrm>
            <a:off x="3851920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/>
          <p:cNvSpPr txBox="1"/>
          <p:nvPr/>
        </p:nvSpPr>
        <p:spPr>
          <a:xfrm>
            <a:off x="323936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3635896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5148064" y="455151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3779912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5508104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x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5004048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y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4311151" y="4149080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G</a:t>
            </a:r>
            <a:r>
              <a:rPr lang="en-US" sz="2600" baseline="-25000" dirty="0" smtClean="0">
                <a:sym typeface="Symbol"/>
              </a:rPr>
              <a:t>6</a:t>
            </a:r>
            <a:endParaRPr lang="en-US" sz="2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322068" y="1512312"/>
            <a:ext cx="324036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arrotondato 12"/>
          <p:cNvSpPr/>
          <p:nvPr/>
        </p:nvSpPr>
        <p:spPr>
          <a:xfrm>
            <a:off x="1809994" y="1628800"/>
            <a:ext cx="15841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6</a:t>
            </a:r>
            <a:r>
              <a:rPr lang="en-US" dirty="0" smtClean="0"/>
              <a:t> is easy to recognize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7155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dirty="0" smtClean="0"/>
              <a:t> C2H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7747" y="1494309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4-regular</a:t>
            </a:r>
          </a:p>
          <a:p>
            <a:r>
              <a:rPr lang="en-US" sz="2800" dirty="0" smtClean="0"/>
              <a:t>(deg(v) = 4  </a:t>
            </a:r>
            <a:r>
              <a:rPr lang="en-US" sz="2800" dirty="0" smtClean="0">
                <a:sym typeface="Symbol"/>
              </a:rPr>
              <a:t> v of G</a:t>
            </a:r>
            <a:r>
              <a:rPr lang="en-US" sz="2800" baseline="-25000" dirty="0" smtClean="0">
                <a:sym typeface="Symbol"/>
              </a:rPr>
              <a:t>6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 </a:t>
            </a:r>
            <a:endParaRPr lang="en-US" sz="2800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1532409"/>
            <a:ext cx="558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/>
              </a:rPr>
              <a:t></a:t>
            </a:r>
            <a:endParaRPr lang="en-US" sz="44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2492896"/>
            <a:ext cx="7200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() trivial</a:t>
            </a:r>
          </a:p>
          <a:p>
            <a:r>
              <a:rPr lang="en-US" sz="2600" dirty="0" smtClean="0">
                <a:sym typeface="Symbol"/>
              </a:rPr>
              <a:t>() </a:t>
            </a:r>
            <a:r>
              <a:rPr lang="en-US" sz="2600" dirty="0" smtClean="0"/>
              <a:t>G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 is 4-regular </a:t>
            </a:r>
            <a:r>
              <a:rPr lang="en-US" sz="2600" dirty="0" smtClean="0">
                <a:sym typeface="Symbol"/>
              </a:rPr>
              <a:t> G</a:t>
            </a:r>
            <a:r>
              <a:rPr lang="en-US" sz="2600" baseline="-25000" dirty="0" smtClean="0">
                <a:sym typeface="Symbol"/>
              </a:rPr>
              <a:t>6</a:t>
            </a:r>
            <a:r>
              <a:rPr lang="en-US" sz="2600" dirty="0" smtClean="0">
                <a:sym typeface="Symbol"/>
              </a:rPr>
              <a:t> is a clique minus three </a:t>
            </a:r>
            <a:r>
              <a:rPr lang="en-US" sz="2600" dirty="0" err="1" smtClean="0">
                <a:sym typeface="Symbol"/>
              </a:rPr>
              <a:t>pairwise</a:t>
            </a:r>
            <a:r>
              <a:rPr lang="en-US" sz="2600" dirty="0" smtClean="0">
                <a:sym typeface="Symbol"/>
              </a:rPr>
              <a:t> disjoint edges: (</a:t>
            </a:r>
            <a:r>
              <a:rPr lang="en-US" sz="2600" dirty="0" err="1" smtClean="0">
                <a:sym typeface="Symbol"/>
              </a:rPr>
              <a:t>u,v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w,z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x,y</a:t>
            </a:r>
            <a:r>
              <a:rPr lang="en-US" sz="2600" dirty="0" smtClean="0">
                <a:sym typeface="Symbol"/>
              </a:rPr>
              <a:t>) …</a:t>
            </a:r>
          </a:p>
          <a:p>
            <a:r>
              <a:rPr lang="en-US" sz="2600" dirty="0" smtClean="0">
                <a:sym typeface="Symbol"/>
              </a:rPr>
              <a:t>consider cycle </a:t>
            </a:r>
            <a:r>
              <a:rPr lang="en-US" sz="2600" dirty="0" smtClean="0">
                <a:solidFill>
                  <a:srgbClr val="0000FF"/>
                </a:solidFill>
                <a:sym typeface="Symbol"/>
              </a:rPr>
              <a:t>u – w – x – v – z – y – u </a:t>
            </a:r>
            <a:r>
              <a:rPr lang="en-US" sz="2600" dirty="0" smtClean="0">
                <a:sym typeface="Symbol"/>
              </a:rPr>
              <a:t>  </a:t>
            </a:r>
          </a:p>
        </p:txBody>
      </p:sp>
      <p:cxnSp>
        <p:nvCxnSpPr>
          <p:cNvPr id="105" name="Connettore 1 104"/>
          <p:cNvCxnSpPr>
            <a:stCxn id="125" idx="1"/>
            <a:endCxn id="123" idx="1"/>
          </p:cNvCxnSpPr>
          <p:nvPr/>
        </p:nvCxnSpPr>
        <p:spPr>
          <a:xfrm>
            <a:off x="3873011" y="4818243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120" idx="7"/>
            <a:endCxn id="124" idx="7"/>
          </p:cNvCxnSpPr>
          <p:nvPr/>
        </p:nvCxnSpPr>
        <p:spPr>
          <a:xfrm flipH="1">
            <a:off x="3614805" y="4818243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23" idx="3"/>
            <a:endCxn id="121" idx="3"/>
          </p:cNvCxnSpPr>
          <p:nvPr/>
        </p:nvCxnSpPr>
        <p:spPr>
          <a:xfrm flipH="1">
            <a:off x="3873011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124" idx="5"/>
            <a:endCxn id="122" idx="5"/>
          </p:cNvCxnSpPr>
          <p:nvPr/>
        </p:nvCxnSpPr>
        <p:spPr>
          <a:xfrm>
            <a:off x="3614805" y="5640157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>
            <a:stCxn id="125" idx="4"/>
            <a:endCxn id="121" idx="0"/>
          </p:cNvCxnSpPr>
          <p:nvPr/>
        </p:nvCxnSpPr>
        <p:spPr>
          <a:xfrm>
            <a:off x="3923928" y="4941168"/>
            <a:ext cx="0" cy="129614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120" idx="4"/>
            <a:endCxn id="122" idx="0"/>
          </p:cNvCxnSpPr>
          <p:nvPr/>
        </p:nvCxnSpPr>
        <p:spPr>
          <a:xfrm>
            <a:off x="5148064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125" idx="5"/>
            <a:endCxn id="122" idx="1"/>
          </p:cNvCxnSpPr>
          <p:nvPr/>
        </p:nvCxnSpPr>
        <p:spPr>
          <a:xfrm>
            <a:off x="3974845" y="4920077"/>
            <a:ext cx="1122302" cy="1338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>
            <a:stCxn id="124" idx="6"/>
            <a:endCxn id="123" idx="2"/>
          </p:cNvCxnSpPr>
          <p:nvPr/>
        </p:nvCxnSpPr>
        <p:spPr>
          <a:xfrm>
            <a:off x="3635896" y="5589240"/>
            <a:ext cx="1800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121" idx="7"/>
            <a:endCxn id="120" idx="3"/>
          </p:cNvCxnSpPr>
          <p:nvPr/>
        </p:nvCxnSpPr>
        <p:spPr>
          <a:xfrm flipV="1">
            <a:off x="3974845" y="4920077"/>
            <a:ext cx="1122302" cy="1338326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124" idx="0"/>
            <a:endCxn id="125" idx="3"/>
          </p:cNvCxnSpPr>
          <p:nvPr/>
        </p:nvCxnSpPr>
        <p:spPr>
          <a:xfrm flipV="1">
            <a:off x="3563888" y="4920077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stCxn id="125" idx="6"/>
            <a:endCxn id="120" idx="2"/>
          </p:cNvCxnSpPr>
          <p:nvPr/>
        </p:nvCxnSpPr>
        <p:spPr>
          <a:xfrm>
            <a:off x="3995936" y="486916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120" idx="5"/>
            <a:endCxn id="123" idx="5"/>
          </p:cNvCxnSpPr>
          <p:nvPr/>
        </p:nvCxnSpPr>
        <p:spPr>
          <a:xfrm>
            <a:off x="5198981" y="4920077"/>
            <a:ext cx="360040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>
            <a:stCxn id="123" idx="4"/>
            <a:endCxn id="122" idx="7"/>
          </p:cNvCxnSpPr>
          <p:nvPr/>
        </p:nvCxnSpPr>
        <p:spPr>
          <a:xfrm flipH="1">
            <a:off x="5198981" y="5661248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>
            <a:stCxn id="122" idx="2"/>
            <a:endCxn id="121" idx="6"/>
          </p:cNvCxnSpPr>
          <p:nvPr/>
        </p:nvCxnSpPr>
        <p:spPr>
          <a:xfrm flipH="1">
            <a:off x="3995936" y="6309320"/>
            <a:ext cx="108012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121" idx="1"/>
            <a:endCxn id="124" idx="4"/>
          </p:cNvCxnSpPr>
          <p:nvPr/>
        </p:nvCxnSpPr>
        <p:spPr>
          <a:xfrm flipH="1" flipV="1">
            <a:off x="3563888" y="5661248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/>
          <p:cNvSpPr/>
          <p:nvPr/>
        </p:nvSpPr>
        <p:spPr>
          <a:xfrm>
            <a:off x="5076056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e 120"/>
          <p:cNvSpPr/>
          <p:nvPr/>
        </p:nvSpPr>
        <p:spPr>
          <a:xfrm>
            <a:off x="3851920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e 121"/>
          <p:cNvSpPr/>
          <p:nvPr/>
        </p:nvSpPr>
        <p:spPr>
          <a:xfrm>
            <a:off x="5076056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e 122"/>
          <p:cNvSpPr/>
          <p:nvPr/>
        </p:nvSpPr>
        <p:spPr>
          <a:xfrm>
            <a:off x="5436096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e 123"/>
          <p:cNvSpPr/>
          <p:nvPr/>
        </p:nvSpPr>
        <p:spPr>
          <a:xfrm>
            <a:off x="3491880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e 124"/>
          <p:cNvSpPr/>
          <p:nvPr/>
        </p:nvSpPr>
        <p:spPr>
          <a:xfrm>
            <a:off x="3851920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/>
          <p:cNvSpPr txBox="1"/>
          <p:nvPr/>
        </p:nvSpPr>
        <p:spPr>
          <a:xfrm>
            <a:off x="323936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3635896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5148064" y="455151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3779912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5508104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x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5004048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y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4311151" y="4149080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G</a:t>
            </a:r>
            <a:r>
              <a:rPr lang="en-US" sz="2600" baseline="-25000" dirty="0" smtClean="0">
                <a:sym typeface="Symbol"/>
              </a:rPr>
              <a:t>6</a:t>
            </a:r>
            <a:endParaRPr lang="en-US" sz="2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322068" y="1512312"/>
            <a:ext cx="324036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arrotondato 12"/>
          <p:cNvSpPr/>
          <p:nvPr/>
        </p:nvSpPr>
        <p:spPr>
          <a:xfrm>
            <a:off x="1809994" y="1628800"/>
            <a:ext cx="15841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6</a:t>
            </a:r>
            <a:r>
              <a:rPr lang="en-US" dirty="0" smtClean="0"/>
              <a:t> is easy to recognize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7155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dirty="0" smtClean="0"/>
              <a:t> C2H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7747" y="1494309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is 4-regular</a:t>
            </a:r>
          </a:p>
          <a:p>
            <a:r>
              <a:rPr lang="en-US" sz="2800" dirty="0" smtClean="0"/>
              <a:t>(deg(v) = 4  </a:t>
            </a:r>
            <a:r>
              <a:rPr lang="en-US" sz="2800" dirty="0" smtClean="0">
                <a:sym typeface="Symbol"/>
              </a:rPr>
              <a:t> v of G</a:t>
            </a:r>
            <a:r>
              <a:rPr lang="en-US" sz="2800" baseline="-25000" dirty="0" smtClean="0">
                <a:sym typeface="Symbol"/>
              </a:rPr>
              <a:t>6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 </a:t>
            </a:r>
            <a:endParaRPr lang="en-US" sz="2800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1532409"/>
            <a:ext cx="558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/>
              </a:rPr>
              <a:t></a:t>
            </a:r>
            <a:endParaRPr lang="en-US" sz="4400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2492896"/>
            <a:ext cx="7200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() trivial</a:t>
            </a:r>
          </a:p>
          <a:p>
            <a:r>
              <a:rPr lang="en-US" sz="2600" dirty="0" smtClean="0">
                <a:sym typeface="Symbol"/>
              </a:rPr>
              <a:t>() </a:t>
            </a:r>
            <a:r>
              <a:rPr lang="en-US" sz="2600" dirty="0" smtClean="0"/>
              <a:t>G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 is 4-regular </a:t>
            </a:r>
            <a:r>
              <a:rPr lang="en-US" sz="2600" dirty="0" smtClean="0">
                <a:sym typeface="Symbol"/>
              </a:rPr>
              <a:t> G</a:t>
            </a:r>
            <a:r>
              <a:rPr lang="en-US" sz="2600" baseline="-25000" dirty="0" smtClean="0">
                <a:sym typeface="Symbol"/>
              </a:rPr>
              <a:t>6</a:t>
            </a:r>
            <a:r>
              <a:rPr lang="en-US" sz="2600" dirty="0" smtClean="0">
                <a:sym typeface="Symbol"/>
              </a:rPr>
              <a:t> is a clique minus three </a:t>
            </a:r>
            <a:r>
              <a:rPr lang="en-US" sz="2600" dirty="0" err="1" smtClean="0">
                <a:sym typeface="Symbol"/>
              </a:rPr>
              <a:t>pairwise</a:t>
            </a:r>
            <a:r>
              <a:rPr lang="en-US" sz="2600" dirty="0" smtClean="0">
                <a:sym typeface="Symbol"/>
              </a:rPr>
              <a:t> disjoint edges: (</a:t>
            </a:r>
            <a:r>
              <a:rPr lang="en-US" sz="2600" dirty="0" err="1" smtClean="0">
                <a:sym typeface="Symbol"/>
              </a:rPr>
              <a:t>u,v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w,z</a:t>
            </a:r>
            <a:r>
              <a:rPr lang="en-US" sz="2600" dirty="0" smtClean="0">
                <a:sym typeface="Symbol"/>
              </a:rPr>
              <a:t>), (</a:t>
            </a:r>
            <a:r>
              <a:rPr lang="en-US" sz="2600" dirty="0" err="1" smtClean="0">
                <a:sym typeface="Symbol"/>
              </a:rPr>
              <a:t>x,y</a:t>
            </a:r>
            <a:r>
              <a:rPr lang="en-US" sz="2600" dirty="0" smtClean="0">
                <a:sym typeface="Symbol"/>
              </a:rPr>
              <a:t>) …</a:t>
            </a:r>
          </a:p>
          <a:p>
            <a:r>
              <a:rPr lang="en-US" sz="2600" dirty="0" smtClean="0">
                <a:sym typeface="Symbol"/>
              </a:rPr>
              <a:t>consider cycle </a:t>
            </a:r>
            <a:r>
              <a:rPr lang="en-US" sz="2600" dirty="0" smtClean="0">
                <a:solidFill>
                  <a:srgbClr val="0000FF"/>
                </a:solidFill>
                <a:sym typeface="Symbol"/>
              </a:rPr>
              <a:t>u – w – x – v – z – y – u </a:t>
            </a:r>
            <a:r>
              <a:rPr lang="en-US" sz="2600" dirty="0" smtClean="0">
                <a:sym typeface="Symbol"/>
              </a:rPr>
              <a:t>  </a:t>
            </a:r>
          </a:p>
        </p:txBody>
      </p:sp>
      <p:cxnSp>
        <p:nvCxnSpPr>
          <p:cNvPr id="105" name="Connettore 1 104"/>
          <p:cNvCxnSpPr>
            <a:stCxn id="125" idx="1"/>
            <a:endCxn id="123" idx="1"/>
          </p:cNvCxnSpPr>
          <p:nvPr/>
        </p:nvCxnSpPr>
        <p:spPr>
          <a:xfrm>
            <a:off x="3873011" y="4818243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120" idx="7"/>
            <a:endCxn id="124" idx="7"/>
          </p:cNvCxnSpPr>
          <p:nvPr/>
        </p:nvCxnSpPr>
        <p:spPr>
          <a:xfrm flipH="1">
            <a:off x="3614805" y="4818243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23" idx="3"/>
            <a:endCxn id="121" idx="3"/>
          </p:cNvCxnSpPr>
          <p:nvPr/>
        </p:nvCxnSpPr>
        <p:spPr>
          <a:xfrm flipH="1">
            <a:off x="3873011" y="5640157"/>
            <a:ext cx="1584176" cy="72008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124" idx="5"/>
            <a:endCxn id="122" idx="5"/>
          </p:cNvCxnSpPr>
          <p:nvPr/>
        </p:nvCxnSpPr>
        <p:spPr>
          <a:xfrm>
            <a:off x="3614805" y="5640157"/>
            <a:ext cx="1584176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>
            <a:stCxn id="125" idx="4"/>
            <a:endCxn id="121" idx="0"/>
          </p:cNvCxnSpPr>
          <p:nvPr/>
        </p:nvCxnSpPr>
        <p:spPr>
          <a:xfrm>
            <a:off x="3923928" y="4941168"/>
            <a:ext cx="0" cy="129614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120" idx="4"/>
            <a:endCxn id="122" idx="0"/>
          </p:cNvCxnSpPr>
          <p:nvPr/>
        </p:nvCxnSpPr>
        <p:spPr>
          <a:xfrm>
            <a:off x="5148064" y="4941168"/>
            <a:ext cx="0" cy="12961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125" idx="5"/>
            <a:endCxn id="122" idx="1"/>
          </p:cNvCxnSpPr>
          <p:nvPr/>
        </p:nvCxnSpPr>
        <p:spPr>
          <a:xfrm>
            <a:off x="3974845" y="4920077"/>
            <a:ext cx="1122302" cy="1338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>
            <a:stCxn id="124" idx="6"/>
            <a:endCxn id="123" idx="2"/>
          </p:cNvCxnSpPr>
          <p:nvPr/>
        </p:nvCxnSpPr>
        <p:spPr>
          <a:xfrm>
            <a:off x="3635896" y="5589240"/>
            <a:ext cx="1800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121" idx="7"/>
            <a:endCxn id="120" idx="3"/>
          </p:cNvCxnSpPr>
          <p:nvPr/>
        </p:nvCxnSpPr>
        <p:spPr>
          <a:xfrm flipV="1">
            <a:off x="3974845" y="4920077"/>
            <a:ext cx="1122302" cy="1338326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124" idx="0"/>
            <a:endCxn id="125" idx="3"/>
          </p:cNvCxnSpPr>
          <p:nvPr/>
        </p:nvCxnSpPr>
        <p:spPr>
          <a:xfrm flipV="1">
            <a:off x="3563888" y="4920077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stCxn id="125" idx="6"/>
            <a:endCxn id="120" idx="2"/>
          </p:cNvCxnSpPr>
          <p:nvPr/>
        </p:nvCxnSpPr>
        <p:spPr>
          <a:xfrm>
            <a:off x="3995936" y="4869160"/>
            <a:ext cx="10801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120" idx="5"/>
            <a:endCxn id="123" idx="5"/>
          </p:cNvCxnSpPr>
          <p:nvPr/>
        </p:nvCxnSpPr>
        <p:spPr>
          <a:xfrm>
            <a:off x="5198981" y="4920077"/>
            <a:ext cx="360040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>
            <a:stCxn id="123" idx="4"/>
            <a:endCxn id="122" idx="7"/>
          </p:cNvCxnSpPr>
          <p:nvPr/>
        </p:nvCxnSpPr>
        <p:spPr>
          <a:xfrm flipH="1">
            <a:off x="5198981" y="5661248"/>
            <a:ext cx="309123" cy="5971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>
            <a:stCxn id="122" idx="2"/>
            <a:endCxn id="121" idx="6"/>
          </p:cNvCxnSpPr>
          <p:nvPr/>
        </p:nvCxnSpPr>
        <p:spPr>
          <a:xfrm flipH="1">
            <a:off x="3995936" y="6309320"/>
            <a:ext cx="108012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121" idx="1"/>
            <a:endCxn id="124" idx="4"/>
          </p:cNvCxnSpPr>
          <p:nvPr/>
        </p:nvCxnSpPr>
        <p:spPr>
          <a:xfrm flipH="1" flipV="1">
            <a:off x="3563888" y="5661248"/>
            <a:ext cx="309123" cy="597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/>
          <p:cNvSpPr/>
          <p:nvPr/>
        </p:nvSpPr>
        <p:spPr>
          <a:xfrm>
            <a:off x="5076056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e 120"/>
          <p:cNvSpPr/>
          <p:nvPr/>
        </p:nvSpPr>
        <p:spPr>
          <a:xfrm>
            <a:off x="3851920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e 121"/>
          <p:cNvSpPr/>
          <p:nvPr/>
        </p:nvSpPr>
        <p:spPr>
          <a:xfrm>
            <a:off x="5076056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e 122"/>
          <p:cNvSpPr/>
          <p:nvPr/>
        </p:nvSpPr>
        <p:spPr>
          <a:xfrm>
            <a:off x="5436096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e 123"/>
          <p:cNvSpPr/>
          <p:nvPr/>
        </p:nvSpPr>
        <p:spPr>
          <a:xfrm>
            <a:off x="3491880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e 124"/>
          <p:cNvSpPr/>
          <p:nvPr/>
        </p:nvSpPr>
        <p:spPr>
          <a:xfrm>
            <a:off x="3851920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/>
          <p:cNvSpPr txBox="1"/>
          <p:nvPr/>
        </p:nvSpPr>
        <p:spPr>
          <a:xfrm>
            <a:off x="323936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3635896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5148064" y="455151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3779912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5508104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x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5004048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y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4311151" y="4149080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G</a:t>
            </a:r>
            <a:r>
              <a:rPr lang="en-US" sz="2600" baseline="-25000" dirty="0" smtClean="0">
                <a:sym typeface="Symbol"/>
              </a:rPr>
              <a:t>6</a:t>
            </a:r>
            <a:endParaRPr lang="en-US" sz="2600" dirty="0" smtClean="0">
              <a:sym typeface="Symbol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6714484" y="4653136"/>
            <a:ext cx="1944216" cy="18722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8226652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7002516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8226652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8586692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6642476" y="55172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7002516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ttore 1 44"/>
          <p:cNvCxnSpPr>
            <a:stCxn id="44" idx="6"/>
            <a:endCxn id="42" idx="1"/>
          </p:cNvCxnSpPr>
          <p:nvPr/>
        </p:nvCxnSpPr>
        <p:spPr>
          <a:xfrm>
            <a:off x="7146532" y="4869160"/>
            <a:ext cx="1461251" cy="6691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39" idx="2"/>
            <a:endCxn id="43" idx="7"/>
          </p:cNvCxnSpPr>
          <p:nvPr/>
        </p:nvCxnSpPr>
        <p:spPr>
          <a:xfrm flipH="1">
            <a:off x="6765401" y="4869160"/>
            <a:ext cx="1461251" cy="6691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42" idx="3"/>
            <a:endCxn id="40" idx="6"/>
          </p:cNvCxnSpPr>
          <p:nvPr/>
        </p:nvCxnSpPr>
        <p:spPr>
          <a:xfrm flipH="1">
            <a:off x="7146532" y="5640157"/>
            <a:ext cx="1461251" cy="6691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43" idx="5"/>
            <a:endCxn id="41" idx="2"/>
          </p:cNvCxnSpPr>
          <p:nvPr/>
        </p:nvCxnSpPr>
        <p:spPr>
          <a:xfrm>
            <a:off x="6765401" y="5640157"/>
            <a:ext cx="1461251" cy="6691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stCxn id="44" idx="4"/>
            <a:endCxn id="40" idx="0"/>
          </p:cNvCxnSpPr>
          <p:nvPr/>
        </p:nvCxnSpPr>
        <p:spPr>
          <a:xfrm>
            <a:off x="7074524" y="4941168"/>
            <a:ext cx="0" cy="12961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39" idx="4"/>
            <a:endCxn id="41" idx="0"/>
          </p:cNvCxnSpPr>
          <p:nvPr/>
        </p:nvCxnSpPr>
        <p:spPr>
          <a:xfrm>
            <a:off x="8298660" y="4941168"/>
            <a:ext cx="0" cy="12961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44" idx="5"/>
            <a:endCxn id="41" idx="1"/>
          </p:cNvCxnSpPr>
          <p:nvPr/>
        </p:nvCxnSpPr>
        <p:spPr>
          <a:xfrm>
            <a:off x="7125441" y="4920077"/>
            <a:ext cx="1122302" cy="1338326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43" idx="6"/>
            <a:endCxn id="42" idx="2"/>
          </p:cNvCxnSpPr>
          <p:nvPr/>
        </p:nvCxnSpPr>
        <p:spPr>
          <a:xfrm>
            <a:off x="6786492" y="5589240"/>
            <a:ext cx="1800200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40" idx="7"/>
            <a:endCxn id="39" idx="3"/>
          </p:cNvCxnSpPr>
          <p:nvPr/>
        </p:nvCxnSpPr>
        <p:spPr>
          <a:xfrm flipV="1">
            <a:off x="7125441" y="4920077"/>
            <a:ext cx="1122302" cy="1338326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37220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6696728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8298660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x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8658700" y="534359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8154644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6930508" y="6237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y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6948264" y="414908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ym typeface="Symbol"/>
              </a:rPr>
              <a:t>G</a:t>
            </a:r>
            <a:r>
              <a:rPr lang="en-US" sz="2600" baseline="-25000" dirty="0" smtClean="0">
                <a:sym typeface="Symbol"/>
              </a:rPr>
              <a:t>6</a:t>
            </a:r>
            <a:r>
              <a:rPr lang="en-US" sz="2600" dirty="0" smtClean="0">
                <a:sym typeface="Symbol"/>
              </a:rPr>
              <a:t>  C2H</a:t>
            </a:r>
            <a:r>
              <a:rPr lang="en-US" sz="2600" baseline="-25000" dirty="0" smtClean="0">
                <a:sym typeface="Symbol"/>
              </a:rPr>
              <a:t>6</a:t>
            </a:r>
            <a:endParaRPr lang="en-US" sz="2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C2H</a:t>
            </a:r>
            <a:r>
              <a:rPr lang="en-US" baseline="-25000" dirty="0" smtClean="0"/>
              <a:t>n</a:t>
            </a:r>
            <a:r>
              <a:rPr lang="en-US" dirty="0" smtClean="0"/>
              <a:t> with n </a:t>
            </a:r>
            <a:r>
              <a:rPr lang="en-US" dirty="0" smtClean="0">
                <a:sym typeface="Symbol"/>
              </a:rPr>
              <a:t> 7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3131840" y="2708920"/>
            <a:ext cx="2880320" cy="288032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4860032" y="234000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41" name="Ovale 40"/>
          <p:cNvSpPr/>
          <p:nvPr/>
        </p:nvSpPr>
        <p:spPr>
          <a:xfrm>
            <a:off x="3398158" y="326117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4120904" y="275473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4989762" y="275683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5709842" y="326355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5994915" y="413032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5712223" y="499174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4985000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4123285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3400539" y="499146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311012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40" idx="6"/>
            <a:endCxn id="42" idx="4"/>
          </p:cNvCxnSpPr>
          <p:nvPr/>
        </p:nvCxnSpPr>
        <p:spPr>
          <a:xfrm flipV="1">
            <a:off x="3146126" y="2790737"/>
            <a:ext cx="992778" cy="13572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40" idx="5"/>
            <a:endCxn id="48" idx="0"/>
          </p:cNvCxnSpPr>
          <p:nvPr/>
        </p:nvCxnSpPr>
        <p:spPr>
          <a:xfrm>
            <a:off x="3140854" y="4160760"/>
            <a:ext cx="1000431" cy="133980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41" idx="6"/>
            <a:endCxn id="43" idx="3"/>
          </p:cNvCxnSpPr>
          <p:nvPr/>
        </p:nvCxnSpPr>
        <p:spPr>
          <a:xfrm flipV="1">
            <a:off x="3434158" y="2787561"/>
            <a:ext cx="1560876" cy="4916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41" idx="5"/>
            <a:endCxn id="49" idx="0"/>
          </p:cNvCxnSpPr>
          <p:nvPr/>
        </p:nvCxnSpPr>
        <p:spPr>
          <a:xfrm flipH="1">
            <a:off x="3418539" y="3291902"/>
            <a:ext cx="10347" cy="16995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45" idx="0"/>
            <a:endCxn id="43" idx="4"/>
          </p:cNvCxnSpPr>
          <p:nvPr/>
        </p:nvCxnSpPr>
        <p:spPr>
          <a:xfrm flipH="1" flipV="1">
            <a:off x="5007762" y="2792833"/>
            <a:ext cx="1005153" cy="133749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>
            <a:stCxn id="42" idx="5"/>
            <a:endCxn id="44" idx="2"/>
          </p:cNvCxnSpPr>
          <p:nvPr/>
        </p:nvCxnSpPr>
        <p:spPr>
          <a:xfrm>
            <a:off x="4151632" y="2785465"/>
            <a:ext cx="1558210" cy="496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>
            <a:stCxn id="44" idx="4"/>
            <a:endCxn id="46" idx="0"/>
          </p:cNvCxnSpPr>
          <p:nvPr/>
        </p:nvCxnSpPr>
        <p:spPr>
          <a:xfrm>
            <a:off x="5727842" y="3299555"/>
            <a:ext cx="2381" cy="169219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5" idx="3"/>
            <a:endCxn id="47" idx="7"/>
          </p:cNvCxnSpPr>
          <p:nvPr/>
        </p:nvCxnSpPr>
        <p:spPr>
          <a:xfrm flipH="1">
            <a:off x="5015728" y="4161053"/>
            <a:ext cx="984459" cy="134478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46" idx="2"/>
            <a:endCxn id="48" idx="7"/>
          </p:cNvCxnSpPr>
          <p:nvPr/>
        </p:nvCxnSpPr>
        <p:spPr>
          <a:xfrm flipH="1">
            <a:off x="4154013" y="5009747"/>
            <a:ext cx="1558210" cy="496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/>
          <p:cNvSpPr/>
          <p:nvPr/>
        </p:nvSpPr>
        <p:spPr>
          <a:xfrm>
            <a:off x="4067944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e 27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932040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5652120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401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Connettore 1 114"/>
          <p:cNvCxnSpPr>
            <a:stCxn id="47" idx="1"/>
            <a:endCxn id="49" idx="5"/>
          </p:cNvCxnSpPr>
          <p:nvPr/>
        </p:nvCxnSpPr>
        <p:spPr>
          <a:xfrm flipH="1" flipV="1">
            <a:off x="3431267" y="5022190"/>
            <a:ext cx="1559005" cy="48364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3347864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4932040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Forbidden crossing pattern 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drawing is </a:t>
            </a:r>
            <a:r>
              <a:rPr lang="en-US" b="1" smtClean="0"/>
              <a:t>fan-planar</a:t>
            </a:r>
            <a:r>
              <a:rPr lang="en-US" smtClean="0"/>
              <a:t> iff it does not contain …</a:t>
            </a:r>
          </a:p>
        </p:txBody>
      </p:sp>
      <p:sp>
        <p:nvSpPr>
          <p:cNvPr id="4" name="Ovale 3"/>
          <p:cNvSpPr/>
          <p:nvPr/>
        </p:nvSpPr>
        <p:spPr>
          <a:xfrm>
            <a:off x="1562516" y="281959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1088940" y="311334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457092" y="3977441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016932" y="4144317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714644" y="317963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850548" y="4504357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7 9"/>
          <p:cNvCxnSpPr>
            <a:stCxn id="8" idx="2"/>
            <a:endCxn id="9" idx="0"/>
          </p:cNvCxnSpPr>
          <p:nvPr/>
        </p:nvCxnSpPr>
        <p:spPr>
          <a:xfrm rot="10800000" flipV="1">
            <a:off x="1886552" y="3215639"/>
            <a:ext cx="828092" cy="1288718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Forma 28"/>
          <p:cNvCxnSpPr>
            <a:stCxn id="7" idx="6"/>
            <a:endCxn id="4" idx="5"/>
          </p:cNvCxnSpPr>
          <p:nvPr/>
        </p:nvCxnSpPr>
        <p:spPr>
          <a:xfrm flipV="1">
            <a:off x="1088940" y="2881058"/>
            <a:ext cx="535039" cy="1299263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12"/>
          <p:cNvCxnSpPr>
            <a:stCxn id="5" idx="4"/>
            <a:endCxn id="6" idx="1"/>
          </p:cNvCxnSpPr>
          <p:nvPr/>
        </p:nvCxnSpPr>
        <p:spPr>
          <a:xfrm rot="16200000" flipH="1">
            <a:off x="1394974" y="2915322"/>
            <a:ext cx="802633" cy="1342693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1058460" y="306419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971600" y="41104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2682429" y="31362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817207" y="4471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2426612" y="392829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1543464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2843808" y="3440613"/>
            <a:ext cx="59963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… an edge crossed by two </a:t>
            </a:r>
            <a:r>
              <a:rPr lang="en-US" sz="2600" b="1" dirty="0" smtClean="0"/>
              <a:t>independent</a:t>
            </a:r>
            <a:r>
              <a:rPr lang="en-US" sz="2600" dirty="0" smtClean="0"/>
              <a:t> edges</a:t>
            </a:r>
            <a:endParaRPr lang="en-US" sz="26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igura a mano libera 60"/>
          <p:cNvSpPr/>
          <p:nvPr/>
        </p:nvSpPr>
        <p:spPr>
          <a:xfrm>
            <a:off x="5729288" y="3290888"/>
            <a:ext cx="280987" cy="852487"/>
          </a:xfrm>
          <a:custGeom>
            <a:avLst/>
            <a:gdLst>
              <a:gd name="connsiteX0" fmla="*/ 0 w 280987"/>
              <a:gd name="connsiteY0" fmla="*/ 0 h 852487"/>
              <a:gd name="connsiteX1" fmla="*/ 161925 w 280987"/>
              <a:gd name="connsiteY1" fmla="*/ 271462 h 852487"/>
              <a:gd name="connsiteX2" fmla="*/ 257175 w 280987"/>
              <a:gd name="connsiteY2" fmla="*/ 595312 h 852487"/>
              <a:gd name="connsiteX3" fmla="*/ 280987 w 280987"/>
              <a:gd name="connsiteY3" fmla="*/ 852487 h 8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987" h="852487">
                <a:moveTo>
                  <a:pt x="0" y="0"/>
                </a:moveTo>
                <a:cubicBezTo>
                  <a:pt x="59531" y="86121"/>
                  <a:pt x="119062" y="172243"/>
                  <a:pt x="161925" y="271462"/>
                </a:cubicBezTo>
                <a:cubicBezTo>
                  <a:pt x="204788" y="370681"/>
                  <a:pt x="237331" y="498475"/>
                  <a:pt x="257175" y="595312"/>
                </a:cubicBezTo>
                <a:cubicBezTo>
                  <a:pt x="277019" y="692149"/>
                  <a:pt x="279003" y="772318"/>
                  <a:pt x="280987" y="85248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igura a mano libera 58"/>
          <p:cNvSpPr/>
          <p:nvPr/>
        </p:nvSpPr>
        <p:spPr>
          <a:xfrm>
            <a:off x="3424237" y="2776538"/>
            <a:ext cx="714375" cy="509587"/>
          </a:xfrm>
          <a:custGeom>
            <a:avLst/>
            <a:gdLst>
              <a:gd name="connsiteX0" fmla="*/ 0 w 714375"/>
              <a:gd name="connsiteY0" fmla="*/ 509587 h 509587"/>
              <a:gd name="connsiteX1" fmla="*/ 333375 w 714375"/>
              <a:gd name="connsiteY1" fmla="*/ 180975 h 509587"/>
              <a:gd name="connsiteX2" fmla="*/ 714375 w 714375"/>
              <a:gd name="connsiteY2" fmla="*/ 0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375" h="509587">
                <a:moveTo>
                  <a:pt x="0" y="509587"/>
                </a:moveTo>
                <a:cubicBezTo>
                  <a:pt x="107156" y="387746"/>
                  <a:pt x="214313" y="265906"/>
                  <a:pt x="333375" y="180975"/>
                </a:cubicBezTo>
                <a:cubicBezTo>
                  <a:pt x="452437" y="96044"/>
                  <a:pt x="583406" y="48022"/>
                  <a:pt x="714375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Neighbors of v induce a path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3131840" y="2708920"/>
            <a:ext cx="2880320" cy="288032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4860032" y="234000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v</a:t>
            </a:r>
          </a:p>
        </p:txBody>
      </p:sp>
      <p:sp>
        <p:nvSpPr>
          <p:cNvPr id="41" name="Ovale 40"/>
          <p:cNvSpPr/>
          <p:nvPr/>
        </p:nvSpPr>
        <p:spPr>
          <a:xfrm>
            <a:off x="3398158" y="326117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4120904" y="275473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4989762" y="275683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5709842" y="326355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5994915" y="413032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5712223" y="499174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4985000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4123285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3400539" y="499146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311012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40" idx="6"/>
            <a:endCxn id="42" idx="4"/>
          </p:cNvCxnSpPr>
          <p:nvPr/>
        </p:nvCxnSpPr>
        <p:spPr>
          <a:xfrm flipV="1">
            <a:off x="3146126" y="2790737"/>
            <a:ext cx="992778" cy="13572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40" idx="5"/>
            <a:endCxn id="48" idx="0"/>
          </p:cNvCxnSpPr>
          <p:nvPr/>
        </p:nvCxnSpPr>
        <p:spPr>
          <a:xfrm>
            <a:off x="3140854" y="4160760"/>
            <a:ext cx="1000431" cy="133980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41" idx="6"/>
            <a:endCxn id="43" idx="3"/>
          </p:cNvCxnSpPr>
          <p:nvPr/>
        </p:nvCxnSpPr>
        <p:spPr>
          <a:xfrm flipV="1">
            <a:off x="3434158" y="2787561"/>
            <a:ext cx="1560876" cy="4916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41" idx="5"/>
            <a:endCxn id="49" idx="0"/>
          </p:cNvCxnSpPr>
          <p:nvPr/>
        </p:nvCxnSpPr>
        <p:spPr>
          <a:xfrm flipH="1">
            <a:off x="3418539" y="3291902"/>
            <a:ext cx="10347" cy="16995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stCxn id="45" idx="0"/>
            <a:endCxn id="43" idx="4"/>
          </p:cNvCxnSpPr>
          <p:nvPr/>
        </p:nvCxnSpPr>
        <p:spPr>
          <a:xfrm flipH="1" flipV="1">
            <a:off x="5007762" y="2792833"/>
            <a:ext cx="1005153" cy="133749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>
            <a:stCxn id="42" idx="5"/>
            <a:endCxn id="44" idx="2"/>
          </p:cNvCxnSpPr>
          <p:nvPr/>
        </p:nvCxnSpPr>
        <p:spPr>
          <a:xfrm>
            <a:off x="4151632" y="2785465"/>
            <a:ext cx="1558210" cy="49609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>
            <a:stCxn id="44" idx="4"/>
            <a:endCxn id="46" idx="0"/>
          </p:cNvCxnSpPr>
          <p:nvPr/>
        </p:nvCxnSpPr>
        <p:spPr>
          <a:xfrm>
            <a:off x="5727842" y="3299555"/>
            <a:ext cx="2381" cy="169219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5" idx="3"/>
            <a:endCxn id="47" idx="7"/>
          </p:cNvCxnSpPr>
          <p:nvPr/>
        </p:nvCxnSpPr>
        <p:spPr>
          <a:xfrm flipH="1">
            <a:off x="5015728" y="4161053"/>
            <a:ext cx="984459" cy="134478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46" idx="2"/>
            <a:endCxn id="48" idx="7"/>
          </p:cNvCxnSpPr>
          <p:nvPr/>
        </p:nvCxnSpPr>
        <p:spPr>
          <a:xfrm flipH="1">
            <a:off x="4154013" y="5009747"/>
            <a:ext cx="1558210" cy="496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/>
          <p:cNvSpPr/>
          <p:nvPr/>
        </p:nvSpPr>
        <p:spPr>
          <a:xfrm>
            <a:off x="4067944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e 27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932040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5652120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401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Connettore 1 114"/>
          <p:cNvCxnSpPr>
            <a:stCxn id="47" idx="1"/>
            <a:endCxn id="49" idx="5"/>
          </p:cNvCxnSpPr>
          <p:nvPr/>
        </p:nvCxnSpPr>
        <p:spPr>
          <a:xfrm flipH="1" flipV="1">
            <a:off x="3431267" y="5022190"/>
            <a:ext cx="1559005" cy="48364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3347864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4932040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sellaDiTesto 49"/>
          <p:cNvSpPr txBox="1"/>
          <p:nvPr/>
        </p:nvSpPr>
        <p:spPr>
          <a:xfrm>
            <a:off x="3059832" y="303934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3951546" y="2348880"/>
            <a:ext cx="476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w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048656" y="390343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5724128" y="302358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w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086466" y="1772816"/>
            <a:ext cx="296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v from 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igura a mano libera 60"/>
          <p:cNvSpPr/>
          <p:nvPr/>
        </p:nvSpPr>
        <p:spPr>
          <a:xfrm>
            <a:off x="5729288" y="3290888"/>
            <a:ext cx="280987" cy="852487"/>
          </a:xfrm>
          <a:custGeom>
            <a:avLst/>
            <a:gdLst>
              <a:gd name="connsiteX0" fmla="*/ 0 w 280987"/>
              <a:gd name="connsiteY0" fmla="*/ 0 h 852487"/>
              <a:gd name="connsiteX1" fmla="*/ 161925 w 280987"/>
              <a:gd name="connsiteY1" fmla="*/ 271462 h 852487"/>
              <a:gd name="connsiteX2" fmla="*/ 257175 w 280987"/>
              <a:gd name="connsiteY2" fmla="*/ 595312 h 852487"/>
              <a:gd name="connsiteX3" fmla="*/ 280987 w 280987"/>
              <a:gd name="connsiteY3" fmla="*/ 852487 h 8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987" h="852487">
                <a:moveTo>
                  <a:pt x="0" y="0"/>
                </a:moveTo>
                <a:cubicBezTo>
                  <a:pt x="59531" y="86121"/>
                  <a:pt x="119062" y="172243"/>
                  <a:pt x="161925" y="271462"/>
                </a:cubicBezTo>
                <a:cubicBezTo>
                  <a:pt x="204788" y="370681"/>
                  <a:pt x="237331" y="498475"/>
                  <a:pt x="257175" y="595312"/>
                </a:cubicBezTo>
                <a:cubicBezTo>
                  <a:pt x="277019" y="692149"/>
                  <a:pt x="279003" y="772318"/>
                  <a:pt x="280987" y="85248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igura a mano libera 58"/>
          <p:cNvSpPr/>
          <p:nvPr/>
        </p:nvSpPr>
        <p:spPr>
          <a:xfrm>
            <a:off x="3424237" y="2776538"/>
            <a:ext cx="714375" cy="509587"/>
          </a:xfrm>
          <a:custGeom>
            <a:avLst/>
            <a:gdLst>
              <a:gd name="connsiteX0" fmla="*/ 0 w 714375"/>
              <a:gd name="connsiteY0" fmla="*/ 509587 h 509587"/>
              <a:gd name="connsiteX1" fmla="*/ 333375 w 714375"/>
              <a:gd name="connsiteY1" fmla="*/ 180975 h 509587"/>
              <a:gd name="connsiteX2" fmla="*/ 714375 w 714375"/>
              <a:gd name="connsiteY2" fmla="*/ 0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375" h="509587">
                <a:moveTo>
                  <a:pt x="0" y="509587"/>
                </a:moveTo>
                <a:cubicBezTo>
                  <a:pt x="107156" y="387746"/>
                  <a:pt x="214313" y="265906"/>
                  <a:pt x="333375" y="180975"/>
                </a:cubicBezTo>
                <a:cubicBezTo>
                  <a:pt x="452437" y="96044"/>
                  <a:pt x="583406" y="48022"/>
                  <a:pt x="714375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C2H</a:t>
            </a:r>
            <a:r>
              <a:rPr lang="en-US" baseline="-25000" dirty="0" smtClean="0"/>
              <a:t>n</a:t>
            </a:r>
            <a:r>
              <a:rPr lang="en-US" dirty="0" smtClean="0"/>
              <a:t> to C2H</a:t>
            </a:r>
            <a:r>
              <a:rPr lang="en-US" baseline="-25000" dirty="0" smtClean="0"/>
              <a:t>n-2</a:t>
            </a:r>
            <a:r>
              <a:rPr lang="en-US" dirty="0" smtClean="0"/>
              <a:t> with n </a:t>
            </a:r>
            <a:r>
              <a:rPr lang="en-US" dirty="0" smtClean="0">
                <a:sym typeface="Symbol"/>
              </a:rPr>
              <a:t> 7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3131840" y="2708920"/>
            <a:ext cx="2880320" cy="288032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3398158" y="326117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4120904" y="275473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4989762" y="275683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5709842" y="326355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5994915" y="413032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5712223" y="499174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4985000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4123285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3400539" y="499146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311012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40" idx="6"/>
            <a:endCxn id="42" idx="4"/>
          </p:cNvCxnSpPr>
          <p:nvPr/>
        </p:nvCxnSpPr>
        <p:spPr>
          <a:xfrm flipV="1">
            <a:off x="3146126" y="2790737"/>
            <a:ext cx="992778" cy="13572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40" idx="5"/>
            <a:endCxn id="48" idx="0"/>
          </p:cNvCxnSpPr>
          <p:nvPr/>
        </p:nvCxnSpPr>
        <p:spPr>
          <a:xfrm>
            <a:off x="3140854" y="4160760"/>
            <a:ext cx="1000431" cy="133980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41" idx="5"/>
            <a:endCxn id="49" idx="0"/>
          </p:cNvCxnSpPr>
          <p:nvPr/>
        </p:nvCxnSpPr>
        <p:spPr>
          <a:xfrm flipH="1">
            <a:off x="3418539" y="3291902"/>
            <a:ext cx="10347" cy="16995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5" idx="3"/>
            <a:endCxn id="47" idx="7"/>
          </p:cNvCxnSpPr>
          <p:nvPr/>
        </p:nvCxnSpPr>
        <p:spPr>
          <a:xfrm flipH="1">
            <a:off x="5015728" y="4161053"/>
            <a:ext cx="984459" cy="134478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46" idx="2"/>
            <a:endCxn id="48" idx="7"/>
          </p:cNvCxnSpPr>
          <p:nvPr/>
        </p:nvCxnSpPr>
        <p:spPr>
          <a:xfrm flipH="1">
            <a:off x="4154013" y="5009747"/>
            <a:ext cx="1558210" cy="496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Connettore 1 114"/>
          <p:cNvCxnSpPr>
            <a:stCxn id="47" idx="1"/>
            <a:endCxn id="49" idx="5"/>
          </p:cNvCxnSpPr>
          <p:nvPr/>
        </p:nvCxnSpPr>
        <p:spPr>
          <a:xfrm flipH="1" flipV="1">
            <a:off x="3431267" y="5022190"/>
            <a:ext cx="1559005" cy="48364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3347864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4932040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sellaDiTesto 49"/>
          <p:cNvSpPr txBox="1"/>
          <p:nvPr/>
        </p:nvSpPr>
        <p:spPr>
          <a:xfrm>
            <a:off x="3059832" y="303934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3951546" y="2348880"/>
            <a:ext cx="476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w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048656" y="390343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5724128" y="302358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w</a:t>
            </a:r>
          </a:p>
        </p:txBody>
      </p:sp>
      <p:sp>
        <p:nvSpPr>
          <p:cNvPr id="56" name="Figura a mano libera 55"/>
          <p:cNvSpPr/>
          <p:nvPr/>
        </p:nvSpPr>
        <p:spPr>
          <a:xfrm>
            <a:off x="4099454" y="2660121"/>
            <a:ext cx="969963" cy="196321"/>
          </a:xfrm>
          <a:custGeom>
            <a:avLst/>
            <a:gdLst>
              <a:gd name="connsiteX0" fmla="*/ 47096 w 969963"/>
              <a:gd name="connsiteY0" fmla="*/ 111654 h 196321"/>
              <a:gd name="connsiteX1" fmla="*/ 129646 w 969963"/>
              <a:gd name="connsiteY1" fmla="*/ 16404 h 196321"/>
              <a:gd name="connsiteX2" fmla="*/ 824971 w 969963"/>
              <a:gd name="connsiteY2" fmla="*/ 25929 h 196321"/>
              <a:gd name="connsiteX3" fmla="*/ 863071 w 969963"/>
              <a:gd name="connsiteY3" fmla="*/ 171979 h 196321"/>
              <a:gd name="connsiteX4" fmla="*/ 183621 w 969963"/>
              <a:gd name="connsiteY4" fmla="*/ 171979 h 196321"/>
              <a:gd name="connsiteX5" fmla="*/ 47096 w 969963"/>
              <a:gd name="connsiteY5" fmla="*/ 111654 h 19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963" h="196321">
                <a:moveTo>
                  <a:pt x="47096" y="111654"/>
                </a:moveTo>
                <a:cubicBezTo>
                  <a:pt x="38100" y="85725"/>
                  <a:pt x="0" y="30691"/>
                  <a:pt x="129646" y="16404"/>
                </a:cubicBezTo>
                <a:cubicBezTo>
                  <a:pt x="259292" y="2117"/>
                  <a:pt x="702734" y="0"/>
                  <a:pt x="824971" y="25929"/>
                </a:cubicBezTo>
                <a:cubicBezTo>
                  <a:pt x="947209" y="51858"/>
                  <a:pt x="969963" y="147637"/>
                  <a:pt x="863071" y="171979"/>
                </a:cubicBezTo>
                <a:cubicBezTo>
                  <a:pt x="756179" y="196321"/>
                  <a:pt x="318558" y="184150"/>
                  <a:pt x="183621" y="171979"/>
                </a:cubicBezTo>
                <a:cubicBezTo>
                  <a:pt x="48684" y="159808"/>
                  <a:pt x="56092" y="137583"/>
                  <a:pt x="47096" y="1116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Connettore 1 104"/>
          <p:cNvCxnSpPr>
            <a:stCxn id="44" idx="4"/>
            <a:endCxn id="46" idx="0"/>
          </p:cNvCxnSpPr>
          <p:nvPr/>
        </p:nvCxnSpPr>
        <p:spPr>
          <a:xfrm>
            <a:off x="5727842" y="3299555"/>
            <a:ext cx="2381" cy="169219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/>
          <p:cNvSpPr/>
          <p:nvPr/>
        </p:nvSpPr>
        <p:spPr>
          <a:xfrm>
            <a:off x="59401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igura a mano libera 57"/>
          <p:cNvSpPr/>
          <p:nvPr/>
        </p:nvSpPr>
        <p:spPr>
          <a:xfrm>
            <a:off x="4996392" y="2753254"/>
            <a:ext cx="749829" cy="523346"/>
          </a:xfrm>
          <a:custGeom>
            <a:avLst/>
            <a:gdLst>
              <a:gd name="connsiteX0" fmla="*/ 29633 w 749829"/>
              <a:gd name="connsiteY0" fmla="*/ 18521 h 523346"/>
              <a:gd name="connsiteX1" fmla="*/ 137583 w 749829"/>
              <a:gd name="connsiteY1" fmla="*/ 18521 h 523346"/>
              <a:gd name="connsiteX2" fmla="*/ 363008 w 749829"/>
              <a:gd name="connsiteY2" fmla="*/ 129646 h 523346"/>
              <a:gd name="connsiteX3" fmla="*/ 639233 w 749829"/>
              <a:gd name="connsiteY3" fmla="*/ 355071 h 523346"/>
              <a:gd name="connsiteX4" fmla="*/ 737658 w 749829"/>
              <a:gd name="connsiteY4" fmla="*/ 478896 h 523346"/>
              <a:gd name="connsiteX5" fmla="*/ 712258 w 749829"/>
              <a:gd name="connsiteY5" fmla="*/ 523346 h 523346"/>
              <a:gd name="connsiteX6" fmla="*/ 632883 w 749829"/>
              <a:gd name="connsiteY6" fmla="*/ 478896 h 523346"/>
              <a:gd name="connsiteX7" fmla="*/ 416983 w 749829"/>
              <a:gd name="connsiteY7" fmla="*/ 275696 h 523346"/>
              <a:gd name="connsiteX8" fmla="*/ 128058 w 749829"/>
              <a:gd name="connsiteY8" fmla="*/ 107421 h 523346"/>
              <a:gd name="connsiteX9" fmla="*/ 16933 w 749829"/>
              <a:gd name="connsiteY9" fmla="*/ 75671 h 523346"/>
              <a:gd name="connsiteX10" fmla="*/ 29633 w 749829"/>
              <a:gd name="connsiteY10" fmla="*/ 18521 h 52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9829" h="523346">
                <a:moveTo>
                  <a:pt x="29633" y="18521"/>
                </a:moveTo>
                <a:cubicBezTo>
                  <a:pt x="49741" y="8996"/>
                  <a:pt x="82021" y="0"/>
                  <a:pt x="137583" y="18521"/>
                </a:cubicBezTo>
                <a:cubicBezTo>
                  <a:pt x="193146" y="37042"/>
                  <a:pt x="279400" y="73554"/>
                  <a:pt x="363008" y="129646"/>
                </a:cubicBezTo>
                <a:cubicBezTo>
                  <a:pt x="446616" y="185738"/>
                  <a:pt x="576791" y="296863"/>
                  <a:pt x="639233" y="355071"/>
                </a:cubicBezTo>
                <a:cubicBezTo>
                  <a:pt x="701675" y="413279"/>
                  <a:pt x="725487" y="450850"/>
                  <a:pt x="737658" y="478896"/>
                </a:cubicBezTo>
                <a:cubicBezTo>
                  <a:pt x="749829" y="506942"/>
                  <a:pt x="729720" y="523346"/>
                  <a:pt x="712258" y="523346"/>
                </a:cubicBezTo>
                <a:cubicBezTo>
                  <a:pt x="694796" y="523346"/>
                  <a:pt x="682095" y="520171"/>
                  <a:pt x="632883" y="478896"/>
                </a:cubicBezTo>
                <a:cubicBezTo>
                  <a:pt x="583671" y="437621"/>
                  <a:pt x="501120" y="337608"/>
                  <a:pt x="416983" y="275696"/>
                </a:cubicBezTo>
                <a:cubicBezTo>
                  <a:pt x="332846" y="213784"/>
                  <a:pt x="194733" y="140759"/>
                  <a:pt x="128058" y="107421"/>
                </a:cubicBezTo>
                <a:cubicBezTo>
                  <a:pt x="61383" y="74084"/>
                  <a:pt x="33866" y="91017"/>
                  <a:pt x="16933" y="75671"/>
                </a:cubicBezTo>
                <a:cubicBezTo>
                  <a:pt x="0" y="60325"/>
                  <a:pt x="9525" y="28046"/>
                  <a:pt x="29633" y="185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Connettore 1 101"/>
          <p:cNvCxnSpPr>
            <a:stCxn id="42" idx="5"/>
            <a:endCxn id="44" idx="2"/>
          </p:cNvCxnSpPr>
          <p:nvPr/>
        </p:nvCxnSpPr>
        <p:spPr>
          <a:xfrm>
            <a:off x="4151632" y="2785465"/>
            <a:ext cx="1558210" cy="49609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e 32"/>
          <p:cNvSpPr/>
          <p:nvPr/>
        </p:nvSpPr>
        <p:spPr>
          <a:xfrm>
            <a:off x="5652120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e 3"/>
          <p:cNvSpPr/>
          <p:nvPr/>
        </p:nvSpPr>
        <p:spPr>
          <a:xfrm>
            <a:off x="4067944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asellaDiTesto 59"/>
          <p:cNvSpPr txBox="1"/>
          <p:nvPr/>
        </p:nvSpPr>
        <p:spPr>
          <a:xfrm>
            <a:off x="1835696" y="1772816"/>
            <a:ext cx="5460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merge w</a:t>
            </a:r>
            <a:r>
              <a:rPr lang="en-US" sz="2800" dirty="0" smtClean="0">
                <a:sym typeface="Symbol"/>
              </a:rPr>
              <a:t></a:t>
            </a:r>
            <a:r>
              <a:rPr lang="en-US" sz="2800" dirty="0" smtClean="0"/>
              <a:t> and w</a:t>
            </a:r>
            <a:r>
              <a:rPr lang="en-US" sz="2800" dirty="0" smtClean="0">
                <a:sym typeface="Symbol"/>
              </a:rPr>
              <a:t> </a:t>
            </a:r>
            <a:r>
              <a:rPr lang="en-US" sz="2800" dirty="0" smtClean="0"/>
              <a:t>into a unique vertex w</a:t>
            </a:r>
          </a:p>
          <a:p>
            <a:r>
              <a:rPr lang="en-US" sz="2800" dirty="0" smtClean="0"/>
              <a:t>add edge (</a:t>
            </a:r>
            <a:r>
              <a:rPr lang="en-US" sz="2800" dirty="0" err="1" smtClean="0"/>
              <a:t>u,z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C2H</a:t>
            </a:r>
            <a:r>
              <a:rPr lang="en-US" baseline="-25000" dirty="0" smtClean="0"/>
              <a:t>n</a:t>
            </a:r>
            <a:r>
              <a:rPr lang="en-US" dirty="0" smtClean="0"/>
              <a:t> to C2H</a:t>
            </a:r>
            <a:r>
              <a:rPr lang="en-US" baseline="-25000" dirty="0" smtClean="0"/>
              <a:t>n-2</a:t>
            </a:r>
            <a:r>
              <a:rPr lang="en-US" dirty="0" smtClean="0"/>
              <a:t> with n </a:t>
            </a:r>
            <a:r>
              <a:rPr lang="en-US" dirty="0" smtClean="0">
                <a:sym typeface="Symbol"/>
              </a:rPr>
              <a:t> 7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3131840" y="2708920"/>
            <a:ext cx="2880320" cy="288032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5712223" y="499174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4985000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4123285" y="550056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3400539" y="499146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311012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40" idx="6"/>
            <a:endCxn id="52" idx="3"/>
          </p:cNvCxnSpPr>
          <p:nvPr/>
        </p:nvCxnSpPr>
        <p:spPr>
          <a:xfrm flipV="1">
            <a:off x="3146126" y="2787561"/>
            <a:ext cx="1848908" cy="136047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40" idx="5"/>
            <a:endCxn id="48" idx="0"/>
          </p:cNvCxnSpPr>
          <p:nvPr/>
        </p:nvCxnSpPr>
        <p:spPr>
          <a:xfrm>
            <a:off x="3140854" y="4160760"/>
            <a:ext cx="1000431" cy="133980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41" idx="5"/>
            <a:endCxn id="49" idx="0"/>
          </p:cNvCxnSpPr>
          <p:nvPr/>
        </p:nvCxnSpPr>
        <p:spPr>
          <a:xfrm flipH="1">
            <a:off x="3418539" y="3291902"/>
            <a:ext cx="10347" cy="16995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5" idx="3"/>
            <a:endCxn id="47" idx="7"/>
          </p:cNvCxnSpPr>
          <p:nvPr/>
        </p:nvCxnSpPr>
        <p:spPr>
          <a:xfrm flipH="1">
            <a:off x="5015728" y="4161053"/>
            <a:ext cx="984459" cy="134478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46" idx="2"/>
            <a:endCxn id="48" idx="7"/>
          </p:cNvCxnSpPr>
          <p:nvPr/>
        </p:nvCxnSpPr>
        <p:spPr>
          <a:xfrm flipH="1">
            <a:off x="4154013" y="5009747"/>
            <a:ext cx="1558210" cy="496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Connettore 1 114"/>
          <p:cNvCxnSpPr>
            <a:stCxn id="47" idx="1"/>
            <a:endCxn id="49" idx="5"/>
          </p:cNvCxnSpPr>
          <p:nvPr/>
        </p:nvCxnSpPr>
        <p:spPr>
          <a:xfrm flipH="1" flipV="1">
            <a:off x="3431267" y="5022190"/>
            <a:ext cx="1559005" cy="48364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3347864" y="494116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4932040" y="544522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sellaDiTesto 49"/>
          <p:cNvSpPr txBox="1"/>
          <p:nvPr/>
        </p:nvSpPr>
        <p:spPr>
          <a:xfrm>
            <a:off x="3059832" y="303934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u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4860032" y="2348880"/>
            <a:ext cx="476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w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048656" y="390343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z</a:t>
            </a:r>
          </a:p>
        </p:txBody>
      </p:sp>
      <p:cxnSp>
        <p:nvCxnSpPr>
          <p:cNvPr id="105" name="Connettore 1 104"/>
          <p:cNvCxnSpPr>
            <a:stCxn id="52" idx="5"/>
            <a:endCxn id="46" idx="0"/>
          </p:cNvCxnSpPr>
          <p:nvPr/>
        </p:nvCxnSpPr>
        <p:spPr>
          <a:xfrm>
            <a:off x="5020490" y="2787561"/>
            <a:ext cx="709733" cy="22041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4989762" y="275683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igura a mano libera 62"/>
          <p:cNvSpPr/>
          <p:nvPr/>
        </p:nvSpPr>
        <p:spPr>
          <a:xfrm>
            <a:off x="3419475" y="2707746"/>
            <a:ext cx="2593975" cy="1419754"/>
          </a:xfrm>
          <a:custGeom>
            <a:avLst/>
            <a:gdLst>
              <a:gd name="connsiteX0" fmla="*/ 0 w 2593975"/>
              <a:gd name="connsiteY0" fmla="*/ 568854 h 1419754"/>
              <a:gd name="connsiteX1" fmla="*/ 155575 w 2593975"/>
              <a:gd name="connsiteY1" fmla="*/ 400579 h 1419754"/>
              <a:gd name="connsiteX2" fmla="*/ 323850 w 2593975"/>
              <a:gd name="connsiteY2" fmla="*/ 257704 h 1419754"/>
              <a:gd name="connsiteX3" fmla="*/ 517525 w 2593975"/>
              <a:gd name="connsiteY3" fmla="*/ 146579 h 1419754"/>
              <a:gd name="connsiteX4" fmla="*/ 838200 w 2593975"/>
              <a:gd name="connsiteY4" fmla="*/ 32279 h 1419754"/>
              <a:gd name="connsiteX5" fmla="*/ 1181100 w 2593975"/>
              <a:gd name="connsiteY5" fmla="*/ 529 h 1419754"/>
              <a:gd name="connsiteX6" fmla="*/ 1466850 w 2593975"/>
              <a:gd name="connsiteY6" fmla="*/ 35454 h 1419754"/>
              <a:gd name="connsiteX7" fmla="*/ 1739900 w 2593975"/>
              <a:gd name="connsiteY7" fmla="*/ 124354 h 1419754"/>
              <a:gd name="connsiteX8" fmla="*/ 2038350 w 2593975"/>
              <a:gd name="connsiteY8" fmla="*/ 302154 h 1419754"/>
              <a:gd name="connsiteX9" fmla="*/ 2273300 w 2593975"/>
              <a:gd name="connsiteY9" fmla="*/ 537104 h 1419754"/>
              <a:gd name="connsiteX10" fmla="*/ 2473325 w 2593975"/>
              <a:gd name="connsiteY10" fmla="*/ 864129 h 1419754"/>
              <a:gd name="connsiteX11" fmla="*/ 2552700 w 2593975"/>
              <a:gd name="connsiteY11" fmla="*/ 1105429 h 1419754"/>
              <a:gd name="connsiteX12" fmla="*/ 2593975 w 2593975"/>
              <a:gd name="connsiteY12" fmla="*/ 1419754 h 141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3975" h="1419754">
                <a:moveTo>
                  <a:pt x="0" y="568854"/>
                </a:moveTo>
                <a:cubicBezTo>
                  <a:pt x="50800" y="510645"/>
                  <a:pt x="101600" y="452437"/>
                  <a:pt x="155575" y="400579"/>
                </a:cubicBezTo>
                <a:cubicBezTo>
                  <a:pt x="209550" y="348721"/>
                  <a:pt x="263525" y="300037"/>
                  <a:pt x="323850" y="257704"/>
                </a:cubicBezTo>
                <a:cubicBezTo>
                  <a:pt x="384175" y="215371"/>
                  <a:pt x="431800" y="184150"/>
                  <a:pt x="517525" y="146579"/>
                </a:cubicBezTo>
                <a:cubicBezTo>
                  <a:pt x="603250" y="109008"/>
                  <a:pt x="727604" y="56621"/>
                  <a:pt x="838200" y="32279"/>
                </a:cubicBezTo>
                <a:cubicBezTo>
                  <a:pt x="948796" y="7937"/>
                  <a:pt x="1076325" y="0"/>
                  <a:pt x="1181100" y="529"/>
                </a:cubicBezTo>
                <a:cubicBezTo>
                  <a:pt x="1285875" y="1058"/>
                  <a:pt x="1373717" y="14817"/>
                  <a:pt x="1466850" y="35454"/>
                </a:cubicBezTo>
                <a:cubicBezTo>
                  <a:pt x="1559983" y="56091"/>
                  <a:pt x="1644650" y="79904"/>
                  <a:pt x="1739900" y="124354"/>
                </a:cubicBezTo>
                <a:cubicBezTo>
                  <a:pt x="1835150" y="168804"/>
                  <a:pt x="1949450" y="233362"/>
                  <a:pt x="2038350" y="302154"/>
                </a:cubicBezTo>
                <a:cubicBezTo>
                  <a:pt x="2127250" y="370946"/>
                  <a:pt x="2200804" y="443441"/>
                  <a:pt x="2273300" y="537104"/>
                </a:cubicBezTo>
                <a:cubicBezTo>
                  <a:pt x="2345796" y="630767"/>
                  <a:pt x="2426758" y="769408"/>
                  <a:pt x="2473325" y="864129"/>
                </a:cubicBezTo>
                <a:cubicBezTo>
                  <a:pt x="2519892" y="958850"/>
                  <a:pt x="2532592" y="1012825"/>
                  <a:pt x="2552700" y="1105429"/>
                </a:cubicBezTo>
                <a:cubicBezTo>
                  <a:pt x="2572808" y="1198033"/>
                  <a:pt x="2583391" y="1308893"/>
                  <a:pt x="2593975" y="1419754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4932040" y="270892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onnettore 1 63"/>
          <p:cNvCxnSpPr>
            <a:stCxn id="41" idx="6"/>
            <a:endCxn id="45" idx="2"/>
          </p:cNvCxnSpPr>
          <p:nvPr/>
        </p:nvCxnSpPr>
        <p:spPr>
          <a:xfrm>
            <a:off x="3434158" y="3279174"/>
            <a:ext cx="2560757" cy="8691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3398158" y="326117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5994915" y="4130325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401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asellaDiTesto 67"/>
          <p:cNvSpPr txBox="1"/>
          <p:nvPr/>
        </p:nvSpPr>
        <p:spPr>
          <a:xfrm>
            <a:off x="1681081" y="1772816"/>
            <a:ext cx="562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result is a C2H graph of </a:t>
            </a:r>
            <a:r>
              <a:rPr lang="en-US" sz="2800" b="1" dirty="0" smtClean="0"/>
              <a:t>n – 2</a:t>
            </a:r>
            <a:r>
              <a:rPr lang="en-US" sz="2800" dirty="0" smtClean="0"/>
              <a:t> vertices</a:t>
            </a:r>
          </a:p>
        </p:txBody>
      </p:sp>
      <p:sp>
        <p:nvSpPr>
          <p:cNvPr id="69" name="CasellaDiTesto 68"/>
          <p:cNvSpPr txBox="1"/>
          <p:nvPr/>
        </p:nvSpPr>
        <p:spPr>
          <a:xfrm>
            <a:off x="1565119" y="6021288"/>
            <a:ext cx="6013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note: there exists exactly 1 OFP embedding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algorithmRecognitionC2H()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556792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Input</a:t>
            </a:r>
            <a:r>
              <a:rPr lang="en-US" sz="2400" dirty="0" smtClean="0"/>
              <a:t>: a 3-connected graph G, with n </a:t>
            </a:r>
            <a:r>
              <a:rPr lang="en-US" sz="2400" dirty="0" smtClean="0">
                <a:sym typeface="Symbol"/>
              </a:rPr>
              <a:t> 4 vertices</a:t>
            </a:r>
          </a:p>
          <a:p>
            <a:r>
              <a:rPr lang="en-US" sz="2400" b="1" dirty="0" smtClean="0"/>
              <a:t>Output</a:t>
            </a:r>
            <a:r>
              <a:rPr lang="en-US" sz="2400" dirty="0" smtClean="0"/>
              <a:t>: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G </a:t>
            </a:r>
            <a:r>
              <a:rPr lang="en-US" sz="2400" dirty="0" smtClean="0">
                <a:sym typeface="Symbol"/>
              </a:rPr>
              <a:t> C2H</a:t>
            </a:r>
            <a:r>
              <a:rPr lang="en-US" sz="2400" baseline="-25000" dirty="0" smtClean="0">
                <a:sym typeface="Symbol"/>
              </a:rPr>
              <a:t>n</a:t>
            </a:r>
          </a:p>
          <a:p>
            <a:endParaRPr lang="en-US" sz="2400" baseline="-25000" dirty="0" smtClean="0">
              <a:sym typeface="Symbol"/>
            </a:endParaRPr>
          </a:p>
          <a:p>
            <a:r>
              <a:rPr lang="en-US" sz="2400" b="1" dirty="0" smtClean="0">
                <a:sym typeface="Symbol"/>
              </a:rPr>
              <a:t>if</a:t>
            </a:r>
            <a:r>
              <a:rPr lang="en-US" sz="2400" dirty="0" smtClean="0">
                <a:sym typeface="Symbol"/>
              </a:rPr>
              <a:t> (n  5)</a:t>
            </a:r>
          </a:p>
          <a:p>
            <a:r>
              <a:rPr lang="en-US" sz="2400" dirty="0" smtClean="0">
                <a:sym typeface="Symbol"/>
              </a:rPr>
              <a:t>   </a:t>
            </a:r>
            <a:r>
              <a:rPr lang="en-US" sz="2400" b="1" dirty="0" smtClean="0">
                <a:sym typeface="Symbol"/>
              </a:rPr>
              <a:t>return</a:t>
            </a:r>
            <a:r>
              <a:rPr lang="en-US" sz="2400" dirty="0" smtClean="0">
                <a:sym typeface="Symbol"/>
              </a:rPr>
              <a:t> whether G is a clique;</a:t>
            </a: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== 6)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whether G is 4-regular;</a:t>
            </a: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 7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and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G is 4-regular) {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pick any vertex v of G;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//let u-w-w-z be the path induced by its neighbors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merge neighbors w and w;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add edge (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u,z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);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//let G</a:t>
            </a:r>
            <a:r>
              <a:rPr lang="en-US" sz="2000" baseline="-25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n-2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be the resulting graph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algorithmRecognitionC2H(G</a:t>
            </a:r>
            <a:r>
              <a:rPr lang="en-US" sz="2400" baseline="-25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n-2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);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algorithmRecognitionC2H()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556792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Input</a:t>
            </a:r>
            <a:r>
              <a:rPr lang="en-US" sz="2400" dirty="0" smtClean="0"/>
              <a:t>: a 3-connected graph G, with n </a:t>
            </a:r>
            <a:r>
              <a:rPr lang="en-US" sz="2400" dirty="0" smtClean="0">
                <a:sym typeface="Symbol"/>
              </a:rPr>
              <a:t> 4 vertices</a:t>
            </a:r>
          </a:p>
          <a:p>
            <a:r>
              <a:rPr lang="en-US" sz="2400" b="1" dirty="0" smtClean="0"/>
              <a:t>Output</a:t>
            </a:r>
            <a:r>
              <a:rPr lang="en-US" sz="2400" dirty="0" smtClean="0"/>
              <a:t>: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G </a:t>
            </a:r>
            <a:r>
              <a:rPr lang="en-US" sz="2400" dirty="0" smtClean="0">
                <a:sym typeface="Symbol"/>
              </a:rPr>
              <a:t> C2H</a:t>
            </a:r>
            <a:r>
              <a:rPr lang="en-US" sz="2400" baseline="-25000" dirty="0" smtClean="0">
                <a:sym typeface="Symbol"/>
              </a:rPr>
              <a:t>n</a:t>
            </a:r>
          </a:p>
          <a:p>
            <a:endParaRPr lang="en-US" sz="2400" baseline="-25000" dirty="0" smtClean="0">
              <a:sym typeface="Symbol"/>
            </a:endParaRP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 5)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whether G is a clique;</a:t>
            </a:r>
          </a:p>
          <a:p>
            <a:r>
              <a:rPr lang="en-US" sz="2400" b="1" dirty="0" smtClean="0">
                <a:sym typeface="Symbol"/>
              </a:rPr>
              <a:t>if</a:t>
            </a:r>
            <a:r>
              <a:rPr lang="en-US" sz="2400" dirty="0" smtClean="0">
                <a:sym typeface="Symbol"/>
              </a:rPr>
              <a:t> (n == 6)</a:t>
            </a:r>
          </a:p>
          <a:p>
            <a:r>
              <a:rPr lang="en-US" sz="2400" dirty="0" smtClean="0">
                <a:sym typeface="Symbol"/>
              </a:rPr>
              <a:t>   </a:t>
            </a:r>
            <a:r>
              <a:rPr lang="en-US" sz="2400" b="1" dirty="0" smtClean="0">
                <a:sym typeface="Symbol"/>
              </a:rPr>
              <a:t>return</a:t>
            </a:r>
            <a:r>
              <a:rPr lang="en-US" sz="2400" dirty="0" smtClean="0">
                <a:sym typeface="Symbol"/>
              </a:rPr>
              <a:t> whether G is 4-regular;</a:t>
            </a: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 7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and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G is 4-regular) {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pick any vertex v of G;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//let u-w-w-z be the path induced by its neighbors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merge neighbors w and w;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add edge (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u,z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);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//let G</a:t>
            </a:r>
            <a:r>
              <a:rPr lang="en-US" sz="2000" baseline="-25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n-2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be the resulting graph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algorithmRecognitionC2H(G</a:t>
            </a:r>
            <a:r>
              <a:rPr lang="en-US" sz="2400" baseline="-250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n-2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);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algorithmRecognitionC2H()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340768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Input</a:t>
            </a:r>
            <a:r>
              <a:rPr lang="en-US" sz="2400" dirty="0" smtClean="0"/>
              <a:t>: a 3-connected graph G, with n </a:t>
            </a:r>
            <a:r>
              <a:rPr lang="en-US" sz="2400" dirty="0" smtClean="0">
                <a:sym typeface="Symbol"/>
              </a:rPr>
              <a:t> 4 vertices</a:t>
            </a:r>
          </a:p>
          <a:p>
            <a:r>
              <a:rPr lang="en-US" sz="2400" b="1" dirty="0" smtClean="0"/>
              <a:t>Output</a:t>
            </a:r>
            <a:r>
              <a:rPr lang="en-US" sz="2400" dirty="0" smtClean="0"/>
              <a:t>: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G </a:t>
            </a:r>
            <a:r>
              <a:rPr lang="en-US" sz="2400" dirty="0" smtClean="0">
                <a:sym typeface="Symbol"/>
              </a:rPr>
              <a:t> C2H</a:t>
            </a:r>
            <a:r>
              <a:rPr lang="en-US" sz="2400" baseline="-25000" dirty="0" smtClean="0">
                <a:sym typeface="Symbol"/>
              </a:rPr>
              <a:t>n</a:t>
            </a:r>
          </a:p>
          <a:p>
            <a:endParaRPr lang="en-US" sz="2400" baseline="-25000" dirty="0" smtClean="0">
              <a:sym typeface="Symbol"/>
            </a:endParaRP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 5)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whether G is a clique;</a:t>
            </a: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if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(n == 6)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 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return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 whether G is 4-regular;</a:t>
            </a:r>
          </a:p>
          <a:p>
            <a:r>
              <a:rPr lang="en-US" sz="2400" b="1" dirty="0" smtClean="0">
                <a:sym typeface="Symbol"/>
              </a:rPr>
              <a:t>if</a:t>
            </a:r>
            <a:r>
              <a:rPr lang="en-US" sz="2400" dirty="0" smtClean="0">
                <a:sym typeface="Symbol"/>
              </a:rPr>
              <a:t> (n  7 </a:t>
            </a:r>
            <a:r>
              <a:rPr lang="en-US" sz="2400" b="1" dirty="0" smtClean="0">
                <a:sym typeface="Symbol"/>
              </a:rPr>
              <a:t>and</a:t>
            </a:r>
            <a:r>
              <a:rPr lang="en-US" sz="2400" dirty="0" smtClean="0">
                <a:sym typeface="Symbol"/>
              </a:rPr>
              <a:t> G is 4-regular) {</a:t>
            </a:r>
          </a:p>
          <a:p>
            <a:r>
              <a:rPr lang="en-US" sz="2400" dirty="0" smtClean="0">
                <a:sym typeface="Symbol"/>
              </a:rPr>
              <a:t>   pick any vertex v of G;</a:t>
            </a:r>
            <a:endParaRPr lang="en-US" sz="20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   </a:t>
            </a:r>
            <a:r>
              <a:rPr lang="en-US" sz="2400" b="1" dirty="0" smtClean="0">
                <a:sym typeface="Symbol"/>
              </a:rPr>
              <a:t>if</a:t>
            </a:r>
            <a:r>
              <a:rPr lang="en-US" sz="2400" dirty="0" smtClean="0">
                <a:sym typeface="Symbol"/>
              </a:rPr>
              <a:t> (neighbors </a:t>
            </a:r>
            <a:r>
              <a:rPr lang="en-US" sz="2400" dirty="0" err="1" smtClean="0">
                <a:sym typeface="Symbol"/>
              </a:rPr>
              <a:t>u,w,w</a:t>
            </a:r>
            <a:r>
              <a:rPr lang="en-US" sz="2400" dirty="0" smtClean="0">
                <a:sym typeface="Symbol"/>
              </a:rPr>
              <a:t>,z of v do not induce path u-w-w-z)</a:t>
            </a:r>
          </a:p>
          <a:p>
            <a:r>
              <a:rPr lang="en-US" sz="2400" dirty="0" smtClean="0">
                <a:sym typeface="Symbol"/>
              </a:rPr>
              <a:t>   </a:t>
            </a:r>
            <a:r>
              <a:rPr lang="en-US" sz="2400" b="1" dirty="0" smtClean="0">
                <a:sym typeface="Symbol"/>
              </a:rPr>
              <a:t>return</a:t>
            </a:r>
            <a:r>
              <a:rPr lang="en-US" sz="2400" dirty="0" smtClean="0">
                <a:sym typeface="Symbol"/>
              </a:rPr>
              <a:t> FALSE;</a:t>
            </a:r>
          </a:p>
          <a:p>
            <a:r>
              <a:rPr lang="en-US" sz="2400" dirty="0" smtClean="0">
                <a:sym typeface="Symbol"/>
              </a:rPr>
              <a:t>   merge neighbors w and w;</a:t>
            </a:r>
          </a:p>
          <a:p>
            <a:r>
              <a:rPr lang="en-US" sz="2400" dirty="0" smtClean="0">
                <a:sym typeface="Symbol"/>
              </a:rPr>
              <a:t>   add edge (</a:t>
            </a:r>
            <a:r>
              <a:rPr lang="en-US" sz="2400" dirty="0" err="1" smtClean="0">
                <a:sym typeface="Symbol"/>
              </a:rPr>
              <a:t>u,z</a:t>
            </a:r>
            <a:r>
              <a:rPr lang="en-US" sz="2400" dirty="0" smtClean="0">
                <a:sym typeface="Symbol"/>
              </a:rPr>
              <a:t>); </a:t>
            </a:r>
            <a:r>
              <a:rPr lang="en-US" sz="2000" dirty="0" smtClean="0">
                <a:sym typeface="Symbol"/>
              </a:rPr>
              <a:t>//let G</a:t>
            </a:r>
            <a:r>
              <a:rPr lang="en-US" sz="2000" baseline="-25000" dirty="0" smtClean="0">
                <a:sym typeface="Symbol"/>
              </a:rPr>
              <a:t>n-2</a:t>
            </a:r>
            <a:r>
              <a:rPr lang="en-US" sz="2000" dirty="0" smtClean="0">
                <a:sym typeface="Symbol"/>
              </a:rPr>
              <a:t> be the resulting graph</a:t>
            </a:r>
          </a:p>
          <a:p>
            <a:r>
              <a:rPr lang="en-US" sz="2400" dirty="0" smtClean="0">
                <a:sym typeface="Symbol"/>
              </a:rPr>
              <a:t>   </a:t>
            </a:r>
            <a:r>
              <a:rPr lang="en-US" sz="2400" b="1" dirty="0" smtClean="0">
                <a:sym typeface="Symbol"/>
              </a:rPr>
              <a:t>return</a:t>
            </a:r>
            <a:r>
              <a:rPr lang="en-US" sz="2400" dirty="0" smtClean="0">
                <a:sym typeface="Symbol"/>
              </a:rPr>
              <a:t> algorithmRecognitionC2H(G</a:t>
            </a:r>
            <a:r>
              <a:rPr lang="en-US" sz="2400" baseline="-25000" dirty="0" smtClean="0">
                <a:sym typeface="Symbol"/>
              </a:rPr>
              <a:t>n-2</a:t>
            </a:r>
            <a:r>
              <a:rPr lang="en-US" sz="2400" dirty="0" smtClean="0">
                <a:sym typeface="Symbol"/>
              </a:rPr>
              <a:t>);</a:t>
            </a:r>
          </a:p>
          <a:p>
            <a:r>
              <a:rPr lang="en-US" sz="2400" dirty="0" smtClean="0">
                <a:sym typeface="Symbol"/>
              </a:rPr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igura a mano libera 32"/>
          <p:cNvSpPr/>
          <p:nvPr/>
        </p:nvSpPr>
        <p:spPr>
          <a:xfrm>
            <a:off x="300317" y="1655483"/>
            <a:ext cx="5499848" cy="3170517"/>
          </a:xfrm>
          <a:custGeom>
            <a:avLst/>
            <a:gdLst>
              <a:gd name="connsiteX0" fmla="*/ 246530 w 5499848"/>
              <a:gd name="connsiteY0" fmla="*/ 630517 h 3170517"/>
              <a:gd name="connsiteX1" fmla="*/ 784412 w 5499848"/>
              <a:gd name="connsiteY1" fmla="*/ 307788 h 3170517"/>
              <a:gd name="connsiteX2" fmla="*/ 2487707 w 5499848"/>
              <a:gd name="connsiteY2" fmla="*/ 227105 h 3170517"/>
              <a:gd name="connsiteX3" fmla="*/ 4979895 w 5499848"/>
              <a:gd name="connsiteY3" fmla="*/ 218141 h 3170517"/>
              <a:gd name="connsiteX4" fmla="*/ 5499848 w 5499848"/>
              <a:gd name="connsiteY4" fmla="*/ 1535952 h 3170517"/>
              <a:gd name="connsiteX5" fmla="*/ 4979895 w 5499848"/>
              <a:gd name="connsiteY5" fmla="*/ 2755152 h 3170517"/>
              <a:gd name="connsiteX6" fmla="*/ 3240742 w 5499848"/>
              <a:gd name="connsiteY6" fmla="*/ 3149599 h 3170517"/>
              <a:gd name="connsiteX7" fmla="*/ 927848 w 5499848"/>
              <a:gd name="connsiteY7" fmla="*/ 2880658 h 3170517"/>
              <a:gd name="connsiteX8" fmla="*/ 112059 w 5499848"/>
              <a:gd name="connsiteY8" fmla="*/ 1455270 h 3170517"/>
              <a:gd name="connsiteX9" fmla="*/ 246530 w 5499848"/>
              <a:gd name="connsiteY9" fmla="*/ 630517 h 31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9848" h="3170517">
                <a:moveTo>
                  <a:pt x="246530" y="630517"/>
                </a:moveTo>
                <a:cubicBezTo>
                  <a:pt x="358589" y="439270"/>
                  <a:pt x="410883" y="375023"/>
                  <a:pt x="784412" y="307788"/>
                </a:cubicBezTo>
                <a:cubicBezTo>
                  <a:pt x="1157941" y="240553"/>
                  <a:pt x="1788460" y="242046"/>
                  <a:pt x="2487707" y="227105"/>
                </a:cubicBezTo>
                <a:cubicBezTo>
                  <a:pt x="3186954" y="212164"/>
                  <a:pt x="4477872" y="0"/>
                  <a:pt x="4979895" y="218141"/>
                </a:cubicBezTo>
                <a:cubicBezTo>
                  <a:pt x="5481918" y="436282"/>
                  <a:pt x="5499848" y="1113117"/>
                  <a:pt x="5499848" y="1535952"/>
                </a:cubicBezTo>
                <a:cubicBezTo>
                  <a:pt x="5499848" y="1958787"/>
                  <a:pt x="5356413" y="2486211"/>
                  <a:pt x="4979895" y="2755152"/>
                </a:cubicBezTo>
                <a:cubicBezTo>
                  <a:pt x="4603377" y="3024093"/>
                  <a:pt x="3916083" y="3128681"/>
                  <a:pt x="3240742" y="3149599"/>
                </a:cubicBezTo>
                <a:cubicBezTo>
                  <a:pt x="2565401" y="3170517"/>
                  <a:pt x="1449295" y="3163046"/>
                  <a:pt x="927848" y="2880658"/>
                </a:cubicBezTo>
                <a:cubicBezTo>
                  <a:pt x="406401" y="2598270"/>
                  <a:pt x="224118" y="1834776"/>
                  <a:pt x="112059" y="1455270"/>
                </a:cubicBezTo>
                <a:cubicBezTo>
                  <a:pt x="0" y="1075764"/>
                  <a:pt x="134471" y="821764"/>
                  <a:pt x="246530" y="630517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49724" y="869811"/>
            <a:ext cx="324036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graph G</a:t>
            </a:r>
          </a:p>
          <a:p>
            <a:r>
              <a:rPr lang="en-US" sz="2400" dirty="0" smtClean="0"/>
              <a:t>3-connected, n ≥ 3 vertices</a:t>
            </a:r>
          </a:p>
        </p:txBody>
      </p:sp>
      <p:sp>
        <p:nvSpPr>
          <p:cNvPr id="6" name="Ovale 5"/>
          <p:cNvSpPr/>
          <p:nvPr/>
        </p:nvSpPr>
        <p:spPr>
          <a:xfrm>
            <a:off x="962075" y="2060848"/>
            <a:ext cx="1440160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67991" y="2165722"/>
            <a:ext cx="12241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 = 3</a:t>
            </a:r>
          </a:p>
        </p:txBody>
      </p:sp>
      <p:sp>
        <p:nvSpPr>
          <p:cNvPr id="7" name="Ovale 6"/>
          <p:cNvSpPr/>
          <p:nvPr/>
        </p:nvSpPr>
        <p:spPr>
          <a:xfrm>
            <a:off x="3851920" y="2060848"/>
            <a:ext cx="1440160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149477" y="2175247"/>
            <a:ext cx="82599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 ≥ 4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880495" y="6074246"/>
            <a:ext cx="136815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output</a:t>
            </a:r>
            <a:endParaRPr lang="en-US" sz="2400" dirty="0" smtClean="0"/>
          </a:p>
        </p:txBody>
      </p:sp>
      <p:sp>
        <p:nvSpPr>
          <p:cNvPr id="14" name="Rombo 13"/>
          <p:cNvSpPr/>
          <p:nvPr/>
        </p:nvSpPr>
        <p:spPr>
          <a:xfrm>
            <a:off x="3563888" y="3068960"/>
            <a:ext cx="2016224" cy="108012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ombo 14"/>
          <p:cNvSpPr/>
          <p:nvPr/>
        </p:nvSpPr>
        <p:spPr>
          <a:xfrm>
            <a:off x="5868144" y="4509120"/>
            <a:ext cx="3168352" cy="1224136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868144" y="4560959"/>
            <a:ext cx="31683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G</a:t>
            </a:r>
          </a:p>
          <a:p>
            <a:pPr algn="ctr"/>
            <a:r>
              <a:rPr lang="en-US" sz="2400" dirty="0" smtClean="0"/>
              <a:t>LED-decomposable?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741812" y="3390900"/>
            <a:ext cx="165618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G a C2H?</a:t>
            </a:r>
          </a:p>
        </p:txBody>
      </p:sp>
      <p:cxnSp>
        <p:nvCxnSpPr>
          <p:cNvPr id="20" name="Forma 19"/>
          <p:cNvCxnSpPr>
            <a:stCxn id="3" idx="1"/>
            <a:endCxn id="6" idx="0"/>
          </p:cNvCxnSpPr>
          <p:nvPr/>
        </p:nvCxnSpPr>
        <p:spPr>
          <a:xfrm rot="10800000" flipV="1">
            <a:off x="1682156" y="1285310"/>
            <a:ext cx="1267569" cy="77553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3" idx="2"/>
            <a:endCxn id="7" idx="0"/>
          </p:cNvCxnSpPr>
          <p:nvPr/>
        </p:nvCxnSpPr>
        <p:spPr>
          <a:xfrm>
            <a:off x="4569904" y="1700808"/>
            <a:ext cx="20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4"/>
            <a:endCxn id="14" idx="0"/>
          </p:cNvCxnSpPr>
          <p:nvPr/>
        </p:nvCxnSpPr>
        <p:spPr>
          <a:xfrm>
            <a:off x="4572000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Forma 30"/>
          <p:cNvCxnSpPr>
            <a:stCxn id="6" idx="4"/>
            <a:endCxn id="12" idx="1"/>
          </p:cNvCxnSpPr>
          <p:nvPr/>
        </p:nvCxnSpPr>
        <p:spPr>
          <a:xfrm rot="16200000" flipH="1">
            <a:off x="983246" y="3407829"/>
            <a:ext cx="3596159" cy="2198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115616" y="4869160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</a:p>
        </p:txBody>
      </p:sp>
      <p:cxnSp>
        <p:nvCxnSpPr>
          <p:cNvPr id="39" name="Connettore 2 38"/>
          <p:cNvCxnSpPr>
            <a:stCxn id="14" idx="2"/>
            <a:endCxn id="12" idx="0"/>
          </p:cNvCxnSpPr>
          <p:nvPr/>
        </p:nvCxnSpPr>
        <p:spPr>
          <a:xfrm flipH="1">
            <a:off x="4564571" y="4149080"/>
            <a:ext cx="7429" cy="1925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3995936" y="4869160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</a:p>
        </p:txBody>
      </p:sp>
      <p:cxnSp>
        <p:nvCxnSpPr>
          <p:cNvPr id="43" name="Forma 42"/>
          <p:cNvCxnSpPr>
            <a:stCxn id="14" idx="3"/>
            <a:endCxn id="15" idx="0"/>
          </p:cNvCxnSpPr>
          <p:nvPr/>
        </p:nvCxnSpPr>
        <p:spPr>
          <a:xfrm>
            <a:off x="5580112" y="3609020"/>
            <a:ext cx="1872208" cy="9001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6156176" y="3212976"/>
            <a:ext cx="576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</a:p>
        </p:txBody>
      </p:sp>
      <p:cxnSp>
        <p:nvCxnSpPr>
          <p:cNvPr id="47" name="Forma 46"/>
          <p:cNvCxnSpPr>
            <a:stCxn id="15" idx="2"/>
            <a:endCxn id="12" idx="3"/>
          </p:cNvCxnSpPr>
          <p:nvPr/>
        </p:nvCxnSpPr>
        <p:spPr>
          <a:xfrm rot="5400000">
            <a:off x="6064573" y="4917331"/>
            <a:ext cx="571823" cy="2203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5463714" y="5919663"/>
            <a:ext cx="10801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Yes/No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323528" y="260648"/>
            <a:ext cx="84249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maximal OFP recognition</a:t>
            </a:r>
            <a:r>
              <a:rPr lang="en-US" sz="2400" dirty="0" smtClean="0"/>
              <a:t> for 3-connected graphs, algorithm structure  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580112" y="3625974"/>
            <a:ext cx="187220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any embedding</a:t>
            </a:r>
          </a:p>
          <a:p>
            <a:pPr algn="ctr"/>
            <a:r>
              <a:rPr lang="en-US" sz="2400" dirty="0" smtClean="0">
                <a:sym typeface="Symbol"/>
              </a:rPr>
              <a:t> long edge(s)</a:t>
            </a:r>
            <a:endParaRPr lang="en-US" sz="2400" dirty="0" smtClean="0"/>
          </a:p>
        </p:txBody>
      </p:sp>
      <p:sp>
        <p:nvSpPr>
          <p:cNvPr id="34" name="CasellaDiTesto 33"/>
          <p:cNvSpPr txBox="1"/>
          <p:nvPr/>
        </p:nvSpPr>
        <p:spPr>
          <a:xfrm rot="20445914">
            <a:off x="1833034" y="3184071"/>
            <a:ext cx="1693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DONE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LED graphs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 Edge Decomposable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graphs </a:t>
            </a:r>
            <a:r>
              <a:rPr lang="en-US" dirty="0" smtClean="0">
                <a:sym typeface="Symbol"/>
              </a:rPr>
              <a:t> C2H graphs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1045096"/>
          </a:xfrm>
        </p:spPr>
        <p:txBody>
          <a:bodyPr>
            <a:normAutofit/>
          </a:bodyPr>
          <a:lstStyle/>
          <a:p>
            <a:r>
              <a:rPr lang="en-US" dirty="0" smtClean="0"/>
              <a:t>G: a maximal OFP graph that is </a:t>
            </a:r>
            <a:r>
              <a:rPr lang="en-US" b="1" dirty="0" smtClean="0"/>
              <a:t>not</a:t>
            </a:r>
            <a:r>
              <a:rPr lang="en-US" dirty="0" smtClean="0"/>
              <a:t> C2H, with </a:t>
            </a:r>
            <a:r>
              <a:rPr lang="en-US" b="1" dirty="0" smtClean="0"/>
              <a:t>n </a:t>
            </a:r>
            <a:r>
              <a:rPr lang="en-US" b="1" dirty="0" smtClean="0">
                <a:sym typeface="Symbol"/>
              </a:rPr>
              <a:t> 6</a:t>
            </a:r>
            <a:r>
              <a:rPr lang="en-US" dirty="0" smtClean="0">
                <a:sym typeface="Symbol"/>
              </a:rPr>
              <a:t> vertices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 </a:t>
            </a:r>
            <a:r>
              <a:rPr lang="en-US" b="1" dirty="0" smtClean="0"/>
              <a:t>any drawing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 </a:t>
            </a:r>
            <a:r>
              <a:rPr lang="en-US" dirty="0" smtClean="0"/>
              <a:t>of G has a </a:t>
            </a:r>
            <a:r>
              <a:rPr lang="en-US" b="1" dirty="0" smtClean="0"/>
              <a:t>long edge </a:t>
            </a:r>
            <a:r>
              <a:rPr lang="en-US" dirty="0" smtClean="0"/>
              <a:t>e =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Ovale 5"/>
          <p:cNvSpPr/>
          <p:nvPr/>
        </p:nvSpPr>
        <p:spPr>
          <a:xfrm>
            <a:off x="2411760" y="4149080"/>
            <a:ext cx="4320480" cy="21602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e 6"/>
          <p:cNvSpPr/>
          <p:nvPr/>
        </p:nvSpPr>
        <p:spPr>
          <a:xfrm>
            <a:off x="419024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5054342" y="6263089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7" idx="5"/>
            <a:endCxn id="9" idx="0"/>
          </p:cNvCxnSpPr>
          <p:nvPr/>
        </p:nvCxnSpPr>
        <p:spPr>
          <a:xfrm>
            <a:off x="4220974" y="4160760"/>
            <a:ext cx="851368" cy="21023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004048" y="621012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1399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4067944" y="371703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932040" y="623731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graphs </a:t>
            </a:r>
            <a:r>
              <a:rPr lang="en-US" dirty="0" smtClean="0">
                <a:sym typeface="Symbol"/>
              </a:rPr>
              <a:t> C2H graphs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226923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 with </a:t>
            </a:r>
            <a:r>
              <a:rPr lang="en-US" dirty="0" smtClean="0"/>
              <a:t>a </a:t>
            </a:r>
            <a:r>
              <a:rPr lang="en-US" b="1" dirty="0" smtClean="0"/>
              <a:t>long edge </a:t>
            </a:r>
            <a:r>
              <a:rPr lang="en-US" dirty="0" smtClean="0"/>
              <a:t>e =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b="1" dirty="0" smtClean="0">
              <a:sym typeface="Symbol"/>
            </a:endParaRPr>
          </a:p>
          <a:p>
            <a:r>
              <a:rPr lang="en-US" b="1" dirty="0" smtClean="0">
                <a:sym typeface="Symbol"/>
              </a:rPr>
              <a:t>  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b="1" dirty="0" smtClean="0">
                <a:sym typeface="Symbol"/>
              </a:rPr>
              <a:t>  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dirty="0" smtClean="0">
                <a:sym typeface="Symbol"/>
              </a:rPr>
              <a:t>vertices of 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appear consecutively on the boundary of </a:t>
            </a:r>
          </a:p>
          <a:p>
            <a:pPr lvl="1"/>
            <a:r>
              <a:rPr lang="en-US" dirty="0" smtClean="0">
                <a:sym typeface="Symbol"/>
              </a:rPr>
              <a:t>exactly one vertex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of </a:t>
            </a:r>
            <a:r>
              <a:rPr lang="en-US" b="1" dirty="0" smtClean="0">
                <a:sym typeface="Symbol"/>
              </a:rPr>
              <a:t>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has </a:t>
            </a:r>
            <a:r>
              <a:rPr lang="en-US" b="1" dirty="0" smtClean="0">
                <a:sym typeface="Symbol"/>
              </a:rPr>
              <a:t>degree 3</a:t>
            </a:r>
            <a:r>
              <a:rPr lang="en-US" dirty="0" smtClean="0">
                <a:sym typeface="Symbol"/>
              </a:rPr>
              <a:t> in </a:t>
            </a:r>
            <a:r>
              <a:rPr lang="en-US" b="1" dirty="0" smtClean="0">
                <a:sym typeface="Symbol"/>
              </a:rPr>
              <a:t>G</a:t>
            </a:r>
          </a:p>
          <a:p>
            <a:pPr lvl="1"/>
            <a:r>
              <a:rPr lang="en-US" dirty="0" smtClean="0">
                <a:sym typeface="Symbol"/>
              </a:rPr>
              <a:t>(K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may contain end-vertices </a:t>
            </a:r>
            <a:r>
              <a:rPr lang="en-US" dirty="0" err="1" smtClean="0">
                <a:sym typeface="Symbol"/>
              </a:rPr>
              <a:t>u,v</a:t>
            </a:r>
            <a:r>
              <a:rPr lang="en-US" dirty="0" smtClean="0">
                <a:sym typeface="Symbol"/>
              </a:rPr>
              <a:t> of the long edge)</a:t>
            </a:r>
          </a:p>
        </p:txBody>
      </p:sp>
      <p:sp>
        <p:nvSpPr>
          <p:cNvPr id="20" name="Ovale 19"/>
          <p:cNvSpPr/>
          <p:nvPr/>
        </p:nvSpPr>
        <p:spPr>
          <a:xfrm>
            <a:off x="2411760" y="4149080"/>
            <a:ext cx="4320480" cy="21602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19024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5054342" y="6263089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>
            <a:stCxn id="21" idx="5"/>
            <a:endCxn id="22" idx="0"/>
          </p:cNvCxnSpPr>
          <p:nvPr/>
        </p:nvCxnSpPr>
        <p:spPr>
          <a:xfrm>
            <a:off x="4220974" y="4160760"/>
            <a:ext cx="851368" cy="21023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5004048" y="621012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1399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sellaDiTesto 25"/>
          <p:cNvSpPr txBox="1"/>
          <p:nvPr/>
        </p:nvSpPr>
        <p:spPr>
          <a:xfrm>
            <a:off x="4067944" y="371703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32040" y="623731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Forbidden crossing pattern II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drawing is </a:t>
            </a:r>
            <a:r>
              <a:rPr lang="en-US" b="1" dirty="0" smtClean="0"/>
              <a:t>fan-planar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does not contain …</a:t>
            </a:r>
          </a:p>
        </p:txBody>
      </p:sp>
      <p:sp>
        <p:nvSpPr>
          <p:cNvPr id="37" name="Ovale 36"/>
          <p:cNvSpPr/>
          <p:nvPr/>
        </p:nvSpPr>
        <p:spPr>
          <a:xfrm>
            <a:off x="59901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2255201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7 38"/>
          <p:cNvCxnSpPr>
            <a:stCxn id="37" idx="6"/>
            <a:endCxn id="38" idx="0"/>
          </p:cNvCxnSpPr>
          <p:nvPr/>
        </p:nvCxnSpPr>
        <p:spPr>
          <a:xfrm>
            <a:off x="743033" y="3789040"/>
            <a:ext cx="1584176" cy="432048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e 44"/>
          <p:cNvSpPr/>
          <p:nvPr/>
        </p:nvSpPr>
        <p:spPr>
          <a:xfrm>
            <a:off x="815041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1679137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7 9"/>
          <p:cNvCxnSpPr>
            <a:stCxn id="46" idx="2"/>
            <a:endCxn id="45" idx="0"/>
          </p:cNvCxnSpPr>
          <p:nvPr/>
        </p:nvCxnSpPr>
        <p:spPr>
          <a:xfrm rot="10800000" flipV="1">
            <a:off x="887049" y="3140968"/>
            <a:ext cx="792088" cy="1368152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535121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" name="Connettore 7 51"/>
          <p:cNvCxnSpPr>
            <a:stCxn id="50" idx="4"/>
            <a:endCxn id="46" idx="6"/>
          </p:cNvCxnSpPr>
          <p:nvPr/>
        </p:nvCxnSpPr>
        <p:spPr>
          <a:xfrm rot="5400000" flipH="1" flipV="1">
            <a:off x="1427109" y="3320988"/>
            <a:ext cx="576064" cy="216024"/>
          </a:xfrm>
          <a:prstGeom prst="curvedConnector4">
            <a:avLst>
              <a:gd name="adj1" fmla="val -163692"/>
              <a:gd name="adj2" fmla="val 49683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2975281" y="3400544"/>
            <a:ext cx="577318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… an edge </a:t>
            </a:r>
            <a:r>
              <a:rPr lang="en-US" sz="2600" b="1" dirty="0" smtClean="0"/>
              <a:t>e</a:t>
            </a:r>
            <a:r>
              <a:rPr lang="en-US" sz="2600" dirty="0" smtClean="0"/>
              <a:t> crossed by two edges</a:t>
            </a:r>
            <a:r>
              <a:rPr lang="en-US" sz="2600" b="1" baseline="-25000" dirty="0" smtClean="0"/>
              <a:t> </a:t>
            </a:r>
            <a:r>
              <a:rPr lang="en-US" sz="2600" dirty="0" smtClean="0"/>
              <a:t>having their</a:t>
            </a:r>
          </a:p>
          <a:p>
            <a:r>
              <a:rPr lang="en-US" sz="2600" dirty="0" smtClean="0"/>
              <a:t>common end-point</a:t>
            </a:r>
            <a:r>
              <a:rPr lang="en-US" sz="2600" b="1" baseline="-25000" dirty="0" smtClean="0"/>
              <a:t> </a:t>
            </a:r>
            <a:r>
              <a:rPr lang="en-US" sz="2600" dirty="0" smtClean="0"/>
              <a:t>on </a:t>
            </a:r>
            <a:r>
              <a:rPr lang="en-US" sz="2600" b="1" dirty="0" smtClean="0"/>
              <a:t>different</a:t>
            </a:r>
            <a:r>
              <a:rPr lang="en-US" sz="2600" dirty="0" smtClean="0"/>
              <a:t> </a:t>
            </a:r>
            <a:r>
              <a:rPr lang="en-US" sz="2600" b="1" dirty="0" smtClean="0"/>
              <a:t>sides</a:t>
            </a:r>
            <a:r>
              <a:rPr lang="en-US" sz="2600" dirty="0" smtClean="0"/>
              <a:t> of </a:t>
            </a:r>
            <a:r>
              <a:rPr lang="en-US" sz="2600" b="1" dirty="0" smtClean="0"/>
              <a:t>e</a:t>
            </a:r>
            <a:r>
              <a:rPr lang="en-US" sz="2600" dirty="0" smtClean="0"/>
              <a:t> </a:t>
            </a:r>
            <a:endParaRPr lang="en-US" sz="2600" b="1" baseline="-25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978181" y="5445224"/>
            <a:ext cx="51876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NOT IMPORTANT for our purposes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igura a mano libera 43"/>
          <p:cNvSpPr/>
          <p:nvPr/>
        </p:nvSpPr>
        <p:spPr>
          <a:xfrm>
            <a:off x="2267744" y="4293096"/>
            <a:ext cx="1051184" cy="1946275"/>
          </a:xfrm>
          <a:custGeom>
            <a:avLst/>
            <a:gdLst>
              <a:gd name="connsiteX0" fmla="*/ 532342 w 1047750"/>
              <a:gd name="connsiteY0" fmla="*/ 93133 h 1946275"/>
              <a:gd name="connsiteX1" fmla="*/ 81492 w 1047750"/>
              <a:gd name="connsiteY1" fmla="*/ 531283 h 1946275"/>
              <a:gd name="connsiteX2" fmla="*/ 43392 w 1047750"/>
              <a:gd name="connsiteY2" fmla="*/ 1121833 h 1946275"/>
              <a:gd name="connsiteX3" fmla="*/ 233892 w 1047750"/>
              <a:gd name="connsiteY3" fmla="*/ 1642533 h 1946275"/>
              <a:gd name="connsiteX4" fmla="*/ 760942 w 1047750"/>
              <a:gd name="connsiteY4" fmla="*/ 1934633 h 1946275"/>
              <a:gd name="connsiteX5" fmla="*/ 1033992 w 1047750"/>
              <a:gd name="connsiteY5" fmla="*/ 1712383 h 1946275"/>
              <a:gd name="connsiteX6" fmla="*/ 678392 w 1047750"/>
              <a:gd name="connsiteY6" fmla="*/ 1007533 h 1946275"/>
              <a:gd name="connsiteX7" fmla="*/ 875242 w 1047750"/>
              <a:gd name="connsiteY7" fmla="*/ 378883 h 1946275"/>
              <a:gd name="connsiteX8" fmla="*/ 805392 w 1047750"/>
              <a:gd name="connsiteY8" fmla="*/ 48683 h 1946275"/>
              <a:gd name="connsiteX9" fmla="*/ 532342 w 1047750"/>
              <a:gd name="connsiteY9" fmla="*/ 93133 h 1946275"/>
              <a:gd name="connsiteX0" fmla="*/ 532342 w 1051184"/>
              <a:gd name="connsiteY0" fmla="*/ 93133 h 1946275"/>
              <a:gd name="connsiteX1" fmla="*/ 81492 w 1051184"/>
              <a:gd name="connsiteY1" fmla="*/ 531283 h 1946275"/>
              <a:gd name="connsiteX2" fmla="*/ 43392 w 1051184"/>
              <a:gd name="connsiteY2" fmla="*/ 1121833 h 1946275"/>
              <a:gd name="connsiteX3" fmla="*/ 233892 w 1051184"/>
              <a:gd name="connsiteY3" fmla="*/ 1642533 h 1946275"/>
              <a:gd name="connsiteX4" fmla="*/ 760942 w 1051184"/>
              <a:gd name="connsiteY4" fmla="*/ 1934633 h 1946275"/>
              <a:gd name="connsiteX5" fmla="*/ 1033992 w 1051184"/>
              <a:gd name="connsiteY5" fmla="*/ 1712383 h 1946275"/>
              <a:gd name="connsiteX6" fmla="*/ 864096 w 1051184"/>
              <a:gd name="connsiteY6" fmla="*/ 1008112 h 1946275"/>
              <a:gd name="connsiteX7" fmla="*/ 875242 w 1051184"/>
              <a:gd name="connsiteY7" fmla="*/ 378883 h 1946275"/>
              <a:gd name="connsiteX8" fmla="*/ 805392 w 1051184"/>
              <a:gd name="connsiteY8" fmla="*/ 48683 h 1946275"/>
              <a:gd name="connsiteX9" fmla="*/ 532342 w 1051184"/>
              <a:gd name="connsiteY9" fmla="*/ 93133 h 19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84" h="1946275">
                <a:moveTo>
                  <a:pt x="532342" y="93133"/>
                </a:moveTo>
                <a:cubicBezTo>
                  <a:pt x="411692" y="173566"/>
                  <a:pt x="162984" y="359833"/>
                  <a:pt x="81492" y="531283"/>
                </a:cubicBezTo>
                <a:cubicBezTo>
                  <a:pt x="0" y="702733"/>
                  <a:pt x="17992" y="936625"/>
                  <a:pt x="43392" y="1121833"/>
                </a:cubicBezTo>
                <a:cubicBezTo>
                  <a:pt x="68792" y="1307041"/>
                  <a:pt x="114300" y="1507067"/>
                  <a:pt x="233892" y="1642533"/>
                </a:cubicBezTo>
                <a:cubicBezTo>
                  <a:pt x="353484" y="1777999"/>
                  <a:pt x="627592" y="1922991"/>
                  <a:pt x="760942" y="1934633"/>
                </a:cubicBezTo>
                <a:cubicBezTo>
                  <a:pt x="894292" y="1946275"/>
                  <a:pt x="1016800" y="1866803"/>
                  <a:pt x="1033992" y="1712383"/>
                </a:cubicBezTo>
                <a:cubicBezTo>
                  <a:pt x="1051184" y="1557963"/>
                  <a:pt x="890554" y="1230362"/>
                  <a:pt x="864096" y="1008112"/>
                </a:cubicBezTo>
                <a:cubicBezTo>
                  <a:pt x="837638" y="785862"/>
                  <a:pt x="885026" y="538788"/>
                  <a:pt x="875242" y="378883"/>
                </a:cubicBezTo>
                <a:cubicBezTo>
                  <a:pt x="865458" y="218978"/>
                  <a:pt x="862542" y="97366"/>
                  <a:pt x="805392" y="48683"/>
                </a:cubicBezTo>
                <a:cubicBezTo>
                  <a:pt x="748242" y="0"/>
                  <a:pt x="652992" y="12700"/>
                  <a:pt x="532342" y="93133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2409031" y="4862513"/>
            <a:ext cx="172244" cy="795337"/>
          </a:xfrm>
          <a:custGeom>
            <a:avLst/>
            <a:gdLst>
              <a:gd name="connsiteX0" fmla="*/ 129382 w 172244"/>
              <a:gd name="connsiteY0" fmla="*/ 0 h 795337"/>
              <a:gd name="connsiteX1" fmla="*/ 62707 w 172244"/>
              <a:gd name="connsiteY1" fmla="*/ 119062 h 795337"/>
              <a:gd name="connsiteX2" fmla="*/ 19844 w 172244"/>
              <a:gd name="connsiteY2" fmla="*/ 223837 h 795337"/>
              <a:gd name="connsiteX3" fmla="*/ 794 w 172244"/>
              <a:gd name="connsiteY3" fmla="*/ 319087 h 795337"/>
              <a:gd name="connsiteX4" fmla="*/ 15082 w 172244"/>
              <a:gd name="connsiteY4" fmla="*/ 466725 h 795337"/>
              <a:gd name="connsiteX5" fmla="*/ 43657 w 172244"/>
              <a:gd name="connsiteY5" fmla="*/ 585787 h 795337"/>
              <a:gd name="connsiteX6" fmla="*/ 172244 w 172244"/>
              <a:gd name="connsiteY6" fmla="*/ 795337 h 79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244" h="795337">
                <a:moveTo>
                  <a:pt x="129382" y="0"/>
                </a:moveTo>
                <a:cubicBezTo>
                  <a:pt x="105172" y="40878"/>
                  <a:pt x="80963" y="81756"/>
                  <a:pt x="62707" y="119062"/>
                </a:cubicBezTo>
                <a:cubicBezTo>
                  <a:pt x="44451" y="156368"/>
                  <a:pt x="30163" y="190499"/>
                  <a:pt x="19844" y="223837"/>
                </a:cubicBezTo>
                <a:cubicBezTo>
                  <a:pt x="9525" y="257175"/>
                  <a:pt x="1588" y="278606"/>
                  <a:pt x="794" y="319087"/>
                </a:cubicBezTo>
                <a:cubicBezTo>
                  <a:pt x="0" y="359568"/>
                  <a:pt x="7938" y="422275"/>
                  <a:pt x="15082" y="466725"/>
                </a:cubicBezTo>
                <a:cubicBezTo>
                  <a:pt x="22226" y="511175"/>
                  <a:pt x="17463" y="531018"/>
                  <a:pt x="43657" y="585787"/>
                </a:cubicBezTo>
                <a:cubicBezTo>
                  <a:pt x="69851" y="640556"/>
                  <a:pt x="121047" y="717946"/>
                  <a:pt x="172244" y="79533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2543175" y="4543425"/>
            <a:ext cx="381000" cy="304800"/>
          </a:xfrm>
          <a:custGeom>
            <a:avLst/>
            <a:gdLst>
              <a:gd name="connsiteX0" fmla="*/ 0 w 381000"/>
              <a:gd name="connsiteY0" fmla="*/ 304800 h 304800"/>
              <a:gd name="connsiteX1" fmla="*/ 104775 w 381000"/>
              <a:gd name="connsiteY1" fmla="*/ 185738 h 304800"/>
              <a:gd name="connsiteX2" fmla="*/ 185738 w 381000"/>
              <a:gd name="connsiteY2" fmla="*/ 109538 h 304800"/>
              <a:gd name="connsiteX3" fmla="*/ 295275 w 381000"/>
              <a:gd name="connsiteY3" fmla="*/ 33338 h 304800"/>
              <a:gd name="connsiteX4" fmla="*/ 381000 w 381000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304800">
                <a:moveTo>
                  <a:pt x="0" y="304800"/>
                </a:moveTo>
                <a:cubicBezTo>
                  <a:pt x="36909" y="261541"/>
                  <a:pt x="73819" y="218282"/>
                  <a:pt x="104775" y="185738"/>
                </a:cubicBezTo>
                <a:cubicBezTo>
                  <a:pt x="135731" y="153194"/>
                  <a:pt x="153988" y="134938"/>
                  <a:pt x="185738" y="109538"/>
                </a:cubicBezTo>
                <a:cubicBezTo>
                  <a:pt x="217488" y="84138"/>
                  <a:pt x="262731" y="51594"/>
                  <a:pt x="295275" y="33338"/>
                </a:cubicBezTo>
                <a:cubicBezTo>
                  <a:pt x="327819" y="15082"/>
                  <a:pt x="354409" y="7541"/>
                  <a:pt x="38100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graphs </a:t>
            </a:r>
            <a:r>
              <a:rPr lang="en-US" dirty="0" smtClean="0">
                <a:sym typeface="Symbol"/>
              </a:rPr>
              <a:t> C2H graphs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226923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 with </a:t>
            </a:r>
            <a:r>
              <a:rPr lang="en-US" dirty="0" smtClean="0"/>
              <a:t>a </a:t>
            </a:r>
            <a:r>
              <a:rPr lang="en-US" b="1" dirty="0" smtClean="0"/>
              <a:t>long edge </a:t>
            </a:r>
            <a:r>
              <a:rPr lang="en-US" dirty="0" smtClean="0"/>
              <a:t>e =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b="1" dirty="0" smtClean="0">
              <a:sym typeface="Symbol"/>
            </a:endParaRPr>
          </a:p>
          <a:p>
            <a:r>
              <a:rPr lang="en-US" b="1" dirty="0" smtClean="0">
                <a:sym typeface="Symbol"/>
              </a:rPr>
              <a:t>  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b="1" dirty="0" smtClean="0">
                <a:sym typeface="Symbol"/>
              </a:rPr>
              <a:t>  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dirty="0" smtClean="0">
                <a:sym typeface="Symbol"/>
              </a:rPr>
              <a:t>vertices of 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appear consecutively on the boundary of </a:t>
            </a:r>
          </a:p>
          <a:p>
            <a:pPr lvl="1"/>
            <a:r>
              <a:rPr lang="en-US" dirty="0" smtClean="0">
                <a:sym typeface="Symbol"/>
              </a:rPr>
              <a:t>exactly one vertex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of </a:t>
            </a:r>
            <a:r>
              <a:rPr lang="en-US" b="1" dirty="0" smtClean="0">
                <a:sym typeface="Symbol"/>
              </a:rPr>
              <a:t>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has </a:t>
            </a:r>
            <a:r>
              <a:rPr lang="en-US" b="1" dirty="0" smtClean="0">
                <a:sym typeface="Symbol"/>
              </a:rPr>
              <a:t>degree 3</a:t>
            </a:r>
            <a:r>
              <a:rPr lang="en-US" dirty="0" smtClean="0">
                <a:sym typeface="Symbol"/>
              </a:rPr>
              <a:t> in </a:t>
            </a:r>
            <a:r>
              <a:rPr lang="en-US" b="1" dirty="0" smtClean="0">
                <a:sym typeface="Symbol"/>
              </a:rPr>
              <a:t>G</a:t>
            </a:r>
          </a:p>
          <a:p>
            <a:pPr lvl="1"/>
            <a:r>
              <a:rPr lang="en-US" dirty="0" smtClean="0">
                <a:sym typeface="Symbol"/>
              </a:rPr>
              <a:t>(K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may contain end-vertices </a:t>
            </a:r>
            <a:r>
              <a:rPr lang="en-US" dirty="0" err="1" smtClean="0">
                <a:sym typeface="Symbol"/>
              </a:rPr>
              <a:t>u,v</a:t>
            </a:r>
            <a:r>
              <a:rPr lang="en-US" dirty="0" smtClean="0">
                <a:sym typeface="Symbol"/>
              </a:rPr>
              <a:t> of the long edge)</a:t>
            </a:r>
          </a:p>
        </p:txBody>
      </p:sp>
      <p:sp>
        <p:nvSpPr>
          <p:cNvPr id="20" name="Ovale 19"/>
          <p:cNvSpPr/>
          <p:nvPr/>
        </p:nvSpPr>
        <p:spPr>
          <a:xfrm>
            <a:off x="2411760" y="4149080"/>
            <a:ext cx="4320480" cy="21602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19024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5054342" y="6263089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>
            <a:stCxn id="21" idx="5"/>
            <a:endCxn id="22" idx="0"/>
          </p:cNvCxnSpPr>
          <p:nvPr/>
        </p:nvCxnSpPr>
        <p:spPr>
          <a:xfrm>
            <a:off x="4220974" y="4160760"/>
            <a:ext cx="851368" cy="21023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5004048" y="621012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1399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sellaDiTesto 25"/>
          <p:cNvSpPr txBox="1"/>
          <p:nvPr/>
        </p:nvSpPr>
        <p:spPr>
          <a:xfrm>
            <a:off x="4067944" y="371703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32040" y="623731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4149080"/>
            <a:ext cx="1463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 1</a:t>
            </a:r>
            <a:endParaRPr lang="en-US" sz="2600" dirty="0"/>
          </a:p>
        </p:txBody>
      </p:sp>
      <p:sp>
        <p:nvSpPr>
          <p:cNvPr id="13" name="Ovale 12"/>
          <p:cNvSpPr/>
          <p:nvPr/>
        </p:nvSpPr>
        <p:spPr>
          <a:xfrm>
            <a:off x="2534062" y="485011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e 14"/>
          <p:cNvSpPr/>
          <p:nvPr/>
        </p:nvSpPr>
        <p:spPr>
          <a:xfrm>
            <a:off x="2570210" y="564220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nettore 1 31"/>
          <p:cNvCxnSpPr>
            <a:stCxn id="17" idx="0"/>
            <a:endCxn id="13" idx="7"/>
          </p:cNvCxnSpPr>
          <p:nvPr/>
        </p:nvCxnSpPr>
        <p:spPr>
          <a:xfrm flipH="1" flipV="1">
            <a:off x="2564790" y="4855384"/>
            <a:ext cx="491328" cy="114685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15" idx="7"/>
            <a:endCxn id="19" idx="4"/>
          </p:cNvCxnSpPr>
          <p:nvPr/>
        </p:nvCxnSpPr>
        <p:spPr>
          <a:xfrm flipV="1">
            <a:off x="2600938" y="4570897"/>
            <a:ext cx="311164" cy="10765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igura a mano libera 38"/>
          <p:cNvSpPr/>
          <p:nvPr/>
        </p:nvSpPr>
        <p:spPr>
          <a:xfrm>
            <a:off x="2586038" y="5667375"/>
            <a:ext cx="466725" cy="338138"/>
          </a:xfrm>
          <a:custGeom>
            <a:avLst/>
            <a:gdLst>
              <a:gd name="connsiteX0" fmla="*/ 0 w 466725"/>
              <a:gd name="connsiteY0" fmla="*/ 0 h 338138"/>
              <a:gd name="connsiteX1" fmla="*/ 166687 w 466725"/>
              <a:gd name="connsiteY1" fmla="*/ 152400 h 338138"/>
              <a:gd name="connsiteX2" fmla="*/ 266700 w 466725"/>
              <a:gd name="connsiteY2" fmla="*/ 223838 h 338138"/>
              <a:gd name="connsiteX3" fmla="*/ 357187 w 466725"/>
              <a:gd name="connsiteY3" fmla="*/ 271463 h 338138"/>
              <a:gd name="connsiteX4" fmla="*/ 466725 w 466725"/>
              <a:gd name="connsiteY4" fmla="*/ 338138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725" h="338138">
                <a:moveTo>
                  <a:pt x="0" y="0"/>
                </a:moveTo>
                <a:cubicBezTo>
                  <a:pt x="61118" y="57547"/>
                  <a:pt x="122237" y="115094"/>
                  <a:pt x="166687" y="152400"/>
                </a:cubicBezTo>
                <a:cubicBezTo>
                  <a:pt x="211137" y="189706"/>
                  <a:pt x="234950" y="203994"/>
                  <a:pt x="266700" y="223838"/>
                </a:cubicBezTo>
                <a:cubicBezTo>
                  <a:pt x="298450" y="243682"/>
                  <a:pt x="323850" y="252413"/>
                  <a:pt x="357187" y="271463"/>
                </a:cubicBezTo>
                <a:cubicBezTo>
                  <a:pt x="390525" y="290513"/>
                  <a:pt x="428625" y="314325"/>
                  <a:pt x="466725" y="338138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ttore 1 40"/>
          <p:cNvCxnSpPr>
            <a:stCxn id="13" idx="6"/>
          </p:cNvCxnSpPr>
          <p:nvPr/>
        </p:nvCxnSpPr>
        <p:spPr>
          <a:xfrm>
            <a:off x="2570062" y="4868112"/>
            <a:ext cx="1353866" cy="6491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3933454" y="5526758"/>
            <a:ext cx="720080" cy="36004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474242" y="478762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2515153" y="5594003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3038118" y="600224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2894102" y="4534897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onnettore 1 45"/>
          <p:cNvCxnSpPr>
            <a:stCxn id="19" idx="5"/>
            <a:endCxn id="17" idx="0"/>
          </p:cNvCxnSpPr>
          <p:nvPr/>
        </p:nvCxnSpPr>
        <p:spPr>
          <a:xfrm>
            <a:off x="2924830" y="4565625"/>
            <a:ext cx="131288" cy="1436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2843808" y="4481937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2978298" y="5934991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sellaDiTesto 48"/>
          <p:cNvSpPr txBox="1"/>
          <p:nvPr/>
        </p:nvSpPr>
        <p:spPr>
          <a:xfrm>
            <a:off x="2364316" y="558924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endParaRPr lang="en-US" sz="2600" dirty="0"/>
          </a:p>
        </p:txBody>
      </p:sp>
      <p:sp>
        <p:nvSpPr>
          <p:cNvPr id="50" name="Ovale 49"/>
          <p:cNvSpPr/>
          <p:nvPr/>
        </p:nvSpPr>
        <p:spPr>
          <a:xfrm>
            <a:off x="3110126" y="441806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e 50"/>
          <p:cNvSpPr/>
          <p:nvPr/>
        </p:nvSpPr>
        <p:spPr>
          <a:xfrm>
            <a:off x="3059832" y="436510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e 51"/>
          <p:cNvSpPr/>
          <p:nvPr/>
        </p:nvSpPr>
        <p:spPr>
          <a:xfrm>
            <a:off x="3470166" y="4274048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e 52"/>
          <p:cNvSpPr/>
          <p:nvPr/>
        </p:nvSpPr>
        <p:spPr>
          <a:xfrm>
            <a:off x="3419872" y="4221088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e 53"/>
          <p:cNvSpPr/>
          <p:nvPr/>
        </p:nvSpPr>
        <p:spPr>
          <a:xfrm>
            <a:off x="3830206" y="420204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3779912" y="414908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>
            <a:off x="3398158" y="611936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>
            <a:off x="3347864" y="6066401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3830206" y="6218264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3779912" y="616530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4190246" y="627234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>
            <a:off x="4139952" y="621938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>
            <a:off x="4622294" y="629027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>
            <a:off x="4572000" y="623731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asellaDiTesto 63"/>
          <p:cNvSpPr txBox="1"/>
          <p:nvPr/>
        </p:nvSpPr>
        <p:spPr>
          <a:xfrm>
            <a:off x="2884826" y="5949280"/>
            <a:ext cx="336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x</a:t>
            </a:r>
            <a:endParaRPr lang="en-US" sz="2600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18824" y="4509120"/>
            <a:ext cx="306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z</a:t>
            </a:r>
            <a:endParaRPr lang="en-US" sz="2600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722880" y="4077072"/>
            <a:ext cx="336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y</a:t>
            </a:r>
            <a:endParaRPr lang="en-US" sz="26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835696" y="5013176"/>
            <a:ext cx="4924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K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771694" y="5661248"/>
            <a:ext cx="1568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deg(w) = 3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igura a mano libera 78"/>
          <p:cNvSpPr/>
          <p:nvPr/>
        </p:nvSpPr>
        <p:spPr>
          <a:xfrm>
            <a:off x="2274888" y="3860800"/>
            <a:ext cx="3084512" cy="2792412"/>
          </a:xfrm>
          <a:custGeom>
            <a:avLst/>
            <a:gdLst>
              <a:gd name="connsiteX0" fmla="*/ 11112 w 3084512"/>
              <a:gd name="connsiteY0" fmla="*/ 1416050 h 2792412"/>
              <a:gd name="connsiteX1" fmla="*/ 125412 w 3084512"/>
              <a:gd name="connsiteY1" fmla="*/ 758825 h 2792412"/>
              <a:gd name="connsiteX2" fmla="*/ 706437 w 3084512"/>
              <a:gd name="connsiteY2" fmla="*/ 434975 h 2792412"/>
              <a:gd name="connsiteX3" fmla="*/ 1601787 w 3084512"/>
              <a:gd name="connsiteY3" fmla="*/ 177800 h 2792412"/>
              <a:gd name="connsiteX4" fmla="*/ 2125662 w 3084512"/>
              <a:gd name="connsiteY4" fmla="*/ 139700 h 2792412"/>
              <a:gd name="connsiteX5" fmla="*/ 2544762 w 3084512"/>
              <a:gd name="connsiteY5" fmla="*/ 1016000 h 2792412"/>
              <a:gd name="connsiteX6" fmla="*/ 3078162 w 3084512"/>
              <a:gd name="connsiteY6" fmla="*/ 2511425 h 2792412"/>
              <a:gd name="connsiteX7" fmla="*/ 2506662 w 3084512"/>
              <a:gd name="connsiteY7" fmla="*/ 2701925 h 2792412"/>
              <a:gd name="connsiteX8" fmla="*/ 1039812 w 3084512"/>
              <a:gd name="connsiteY8" fmla="*/ 2463800 h 2792412"/>
              <a:gd name="connsiteX9" fmla="*/ 192087 w 3084512"/>
              <a:gd name="connsiteY9" fmla="*/ 2044700 h 2792412"/>
              <a:gd name="connsiteX10" fmla="*/ 11112 w 3084512"/>
              <a:gd name="connsiteY10" fmla="*/ 1416050 h 279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4512" h="2792412">
                <a:moveTo>
                  <a:pt x="11112" y="1416050"/>
                </a:moveTo>
                <a:cubicBezTo>
                  <a:pt x="0" y="1201738"/>
                  <a:pt x="9525" y="922337"/>
                  <a:pt x="125412" y="758825"/>
                </a:cubicBezTo>
                <a:cubicBezTo>
                  <a:pt x="241299" y="595313"/>
                  <a:pt x="460375" y="531812"/>
                  <a:pt x="706437" y="434975"/>
                </a:cubicBezTo>
                <a:cubicBezTo>
                  <a:pt x="952499" y="338138"/>
                  <a:pt x="1365249" y="227013"/>
                  <a:pt x="1601787" y="177800"/>
                </a:cubicBezTo>
                <a:cubicBezTo>
                  <a:pt x="1838325" y="128587"/>
                  <a:pt x="1968500" y="0"/>
                  <a:pt x="2125662" y="139700"/>
                </a:cubicBezTo>
                <a:cubicBezTo>
                  <a:pt x="2282824" y="279400"/>
                  <a:pt x="2386012" y="620713"/>
                  <a:pt x="2544762" y="1016000"/>
                </a:cubicBezTo>
                <a:cubicBezTo>
                  <a:pt x="2703512" y="1411288"/>
                  <a:pt x="3084512" y="2230438"/>
                  <a:pt x="3078162" y="2511425"/>
                </a:cubicBezTo>
                <a:cubicBezTo>
                  <a:pt x="3071812" y="2792412"/>
                  <a:pt x="2846387" y="2709863"/>
                  <a:pt x="2506662" y="2701925"/>
                </a:cubicBezTo>
                <a:cubicBezTo>
                  <a:pt x="2166937" y="2693988"/>
                  <a:pt x="1425575" y="2573338"/>
                  <a:pt x="1039812" y="2463800"/>
                </a:cubicBezTo>
                <a:cubicBezTo>
                  <a:pt x="654050" y="2354263"/>
                  <a:pt x="363537" y="2222500"/>
                  <a:pt x="192087" y="2044700"/>
                </a:cubicBezTo>
                <a:cubicBezTo>
                  <a:pt x="20637" y="1866900"/>
                  <a:pt x="22225" y="1630363"/>
                  <a:pt x="11112" y="141605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2595563" y="5672138"/>
            <a:ext cx="2490787" cy="634206"/>
          </a:xfrm>
          <a:custGeom>
            <a:avLst/>
            <a:gdLst>
              <a:gd name="connsiteX0" fmla="*/ 0 w 2490787"/>
              <a:gd name="connsiteY0" fmla="*/ 0 h 634206"/>
              <a:gd name="connsiteX1" fmla="*/ 147637 w 2490787"/>
              <a:gd name="connsiteY1" fmla="*/ 128587 h 634206"/>
              <a:gd name="connsiteX2" fmla="*/ 452437 w 2490787"/>
              <a:gd name="connsiteY2" fmla="*/ 333375 h 634206"/>
              <a:gd name="connsiteX3" fmla="*/ 747712 w 2490787"/>
              <a:gd name="connsiteY3" fmla="*/ 438150 h 634206"/>
              <a:gd name="connsiteX4" fmla="*/ 923925 w 2490787"/>
              <a:gd name="connsiteY4" fmla="*/ 500062 h 634206"/>
              <a:gd name="connsiteX5" fmla="*/ 1200150 w 2490787"/>
              <a:gd name="connsiteY5" fmla="*/ 571500 h 634206"/>
              <a:gd name="connsiteX6" fmla="*/ 1595437 w 2490787"/>
              <a:gd name="connsiteY6" fmla="*/ 623887 h 634206"/>
              <a:gd name="connsiteX7" fmla="*/ 2005012 w 2490787"/>
              <a:gd name="connsiteY7" fmla="*/ 633412 h 634206"/>
              <a:gd name="connsiteX8" fmla="*/ 2252662 w 2490787"/>
              <a:gd name="connsiteY8" fmla="*/ 628650 h 634206"/>
              <a:gd name="connsiteX9" fmla="*/ 2490787 w 2490787"/>
              <a:gd name="connsiteY9" fmla="*/ 609600 h 63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0787" h="634206">
                <a:moveTo>
                  <a:pt x="0" y="0"/>
                </a:moveTo>
                <a:cubicBezTo>
                  <a:pt x="36115" y="36512"/>
                  <a:pt x="72231" y="73025"/>
                  <a:pt x="147637" y="128587"/>
                </a:cubicBezTo>
                <a:cubicBezTo>
                  <a:pt x="223043" y="184149"/>
                  <a:pt x="352424" y="281781"/>
                  <a:pt x="452437" y="333375"/>
                </a:cubicBezTo>
                <a:cubicBezTo>
                  <a:pt x="552450" y="384969"/>
                  <a:pt x="747712" y="438150"/>
                  <a:pt x="747712" y="438150"/>
                </a:cubicBezTo>
                <a:cubicBezTo>
                  <a:pt x="826293" y="465931"/>
                  <a:pt x="848519" y="477837"/>
                  <a:pt x="923925" y="500062"/>
                </a:cubicBezTo>
                <a:cubicBezTo>
                  <a:pt x="999331" y="522287"/>
                  <a:pt x="1088231" y="550863"/>
                  <a:pt x="1200150" y="571500"/>
                </a:cubicBezTo>
                <a:cubicBezTo>
                  <a:pt x="1312069" y="592137"/>
                  <a:pt x="1461293" y="613568"/>
                  <a:pt x="1595437" y="623887"/>
                </a:cubicBezTo>
                <a:cubicBezTo>
                  <a:pt x="1729581" y="634206"/>
                  <a:pt x="1895475" y="632618"/>
                  <a:pt x="2005012" y="633412"/>
                </a:cubicBezTo>
                <a:cubicBezTo>
                  <a:pt x="2114549" y="634206"/>
                  <a:pt x="2171700" y="632619"/>
                  <a:pt x="2252662" y="628650"/>
                </a:cubicBezTo>
                <a:cubicBezTo>
                  <a:pt x="2333625" y="624681"/>
                  <a:pt x="2412206" y="617140"/>
                  <a:pt x="2490787" y="60960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igura a mano libera 68"/>
          <p:cNvSpPr/>
          <p:nvPr/>
        </p:nvSpPr>
        <p:spPr>
          <a:xfrm>
            <a:off x="2552700" y="4157663"/>
            <a:ext cx="1676400" cy="700087"/>
          </a:xfrm>
          <a:custGeom>
            <a:avLst/>
            <a:gdLst>
              <a:gd name="connsiteX0" fmla="*/ 0 w 1676400"/>
              <a:gd name="connsiteY0" fmla="*/ 700087 h 700087"/>
              <a:gd name="connsiteX1" fmla="*/ 109538 w 1676400"/>
              <a:gd name="connsiteY1" fmla="*/ 561975 h 700087"/>
              <a:gd name="connsiteX2" fmla="*/ 195263 w 1676400"/>
              <a:gd name="connsiteY2" fmla="*/ 495300 h 700087"/>
              <a:gd name="connsiteX3" fmla="*/ 371475 w 1676400"/>
              <a:gd name="connsiteY3" fmla="*/ 357187 h 700087"/>
              <a:gd name="connsiteX4" fmla="*/ 690563 w 1676400"/>
              <a:gd name="connsiteY4" fmla="*/ 219075 h 700087"/>
              <a:gd name="connsiteX5" fmla="*/ 976313 w 1676400"/>
              <a:gd name="connsiteY5" fmla="*/ 123825 h 700087"/>
              <a:gd name="connsiteX6" fmla="*/ 1314450 w 1676400"/>
              <a:gd name="connsiteY6" fmla="*/ 47625 h 700087"/>
              <a:gd name="connsiteX7" fmla="*/ 1676400 w 1676400"/>
              <a:gd name="connsiteY7" fmla="*/ 0 h 7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6400" h="700087">
                <a:moveTo>
                  <a:pt x="0" y="700087"/>
                </a:moveTo>
                <a:cubicBezTo>
                  <a:pt x="38497" y="648096"/>
                  <a:pt x="76994" y="596106"/>
                  <a:pt x="109538" y="561975"/>
                </a:cubicBezTo>
                <a:cubicBezTo>
                  <a:pt x="142082" y="527844"/>
                  <a:pt x="195263" y="495300"/>
                  <a:pt x="195263" y="495300"/>
                </a:cubicBezTo>
                <a:cubicBezTo>
                  <a:pt x="238919" y="461169"/>
                  <a:pt x="288925" y="403225"/>
                  <a:pt x="371475" y="357187"/>
                </a:cubicBezTo>
                <a:cubicBezTo>
                  <a:pt x="454025" y="311150"/>
                  <a:pt x="589757" y="257969"/>
                  <a:pt x="690563" y="219075"/>
                </a:cubicBezTo>
                <a:cubicBezTo>
                  <a:pt x="791369" y="180181"/>
                  <a:pt x="872332" y="152400"/>
                  <a:pt x="976313" y="123825"/>
                </a:cubicBezTo>
                <a:cubicBezTo>
                  <a:pt x="1080294" y="95250"/>
                  <a:pt x="1197769" y="68263"/>
                  <a:pt x="1314450" y="47625"/>
                </a:cubicBezTo>
                <a:cubicBezTo>
                  <a:pt x="1431131" y="26987"/>
                  <a:pt x="1553765" y="13493"/>
                  <a:pt x="167640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2409031" y="4862513"/>
            <a:ext cx="172244" cy="795337"/>
          </a:xfrm>
          <a:custGeom>
            <a:avLst/>
            <a:gdLst>
              <a:gd name="connsiteX0" fmla="*/ 129382 w 172244"/>
              <a:gd name="connsiteY0" fmla="*/ 0 h 795337"/>
              <a:gd name="connsiteX1" fmla="*/ 62707 w 172244"/>
              <a:gd name="connsiteY1" fmla="*/ 119062 h 795337"/>
              <a:gd name="connsiteX2" fmla="*/ 19844 w 172244"/>
              <a:gd name="connsiteY2" fmla="*/ 223837 h 795337"/>
              <a:gd name="connsiteX3" fmla="*/ 794 w 172244"/>
              <a:gd name="connsiteY3" fmla="*/ 319087 h 795337"/>
              <a:gd name="connsiteX4" fmla="*/ 15082 w 172244"/>
              <a:gd name="connsiteY4" fmla="*/ 466725 h 795337"/>
              <a:gd name="connsiteX5" fmla="*/ 43657 w 172244"/>
              <a:gd name="connsiteY5" fmla="*/ 585787 h 795337"/>
              <a:gd name="connsiteX6" fmla="*/ 172244 w 172244"/>
              <a:gd name="connsiteY6" fmla="*/ 795337 h 79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244" h="795337">
                <a:moveTo>
                  <a:pt x="129382" y="0"/>
                </a:moveTo>
                <a:cubicBezTo>
                  <a:pt x="105172" y="40878"/>
                  <a:pt x="80963" y="81756"/>
                  <a:pt x="62707" y="119062"/>
                </a:cubicBezTo>
                <a:cubicBezTo>
                  <a:pt x="44451" y="156368"/>
                  <a:pt x="30163" y="190499"/>
                  <a:pt x="19844" y="223837"/>
                </a:cubicBezTo>
                <a:cubicBezTo>
                  <a:pt x="9525" y="257175"/>
                  <a:pt x="1588" y="278606"/>
                  <a:pt x="794" y="319087"/>
                </a:cubicBezTo>
                <a:cubicBezTo>
                  <a:pt x="0" y="359568"/>
                  <a:pt x="7938" y="422275"/>
                  <a:pt x="15082" y="466725"/>
                </a:cubicBezTo>
                <a:cubicBezTo>
                  <a:pt x="22226" y="511175"/>
                  <a:pt x="17463" y="531018"/>
                  <a:pt x="43657" y="585787"/>
                </a:cubicBezTo>
                <a:cubicBezTo>
                  <a:pt x="69851" y="640556"/>
                  <a:pt x="121047" y="717946"/>
                  <a:pt x="172244" y="79533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graphs </a:t>
            </a:r>
            <a:r>
              <a:rPr lang="en-US" dirty="0" smtClean="0">
                <a:sym typeface="Symbol"/>
              </a:rPr>
              <a:t> C2H graphs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226923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 with </a:t>
            </a:r>
            <a:r>
              <a:rPr lang="en-US" dirty="0" smtClean="0"/>
              <a:t>a </a:t>
            </a:r>
            <a:r>
              <a:rPr lang="en-US" b="1" dirty="0" smtClean="0"/>
              <a:t>long edge </a:t>
            </a:r>
            <a:r>
              <a:rPr lang="en-US" dirty="0" smtClean="0"/>
              <a:t>e =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b="1" dirty="0" smtClean="0">
              <a:sym typeface="Symbol"/>
            </a:endParaRPr>
          </a:p>
          <a:p>
            <a:r>
              <a:rPr lang="en-US" b="1" dirty="0" smtClean="0">
                <a:sym typeface="Symbol"/>
              </a:rPr>
              <a:t>  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b="1" dirty="0" smtClean="0">
                <a:sym typeface="Symbol"/>
              </a:rPr>
              <a:t>  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dirty="0" smtClean="0">
                <a:sym typeface="Symbol"/>
              </a:rPr>
              <a:t>vertices of 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appear consecutively on the boundary of </a:t>
            </a:r>
          </a:p>
          <a:p>
            <a:pPr lvl="1"/>
            <a:r>
              <a:rPr lang="en-US" dirty="0" smtClean="0">
                <a:sym typeface="Symbol"/>
              </a:rPr>
              <a:t>exactly one vertex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of </a:t>
            </a:r>
            <a:r>
              <a:rPr lang="en-US" b="1" dirty="0" smtClean="0">
                <a:sym typeface="Symbol"/>
              </a:rPr>
              <a:t>K</a:t>
            </a:r>
            <a:r>
              <a:rPr lang="en-US" b="1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has </a:t>
            </a:r>
            <a:r>
              <a:rPr lang="en-US" b="1" dirty="0" smtClean="0">
                <a:sym typeface="Symbol"/>
              </a:rPr>
              <a:t>degree 3</a:t>
            </a:r>
            <a:r>
              <a:rPr lang="en-US" dirty="0" smtClean="0">
                <a:sym typeface="Symbol"/>
              </a:rPr>
              <a:t> in </a:t>
            </a:r>
            <a:r>
              <a:rPr lang="en-US" b="1" dirty="0" smtClean="0">
                <a:sym typeface="Symbol"/>
              </a:rPr>
              <a:t>G</a:t>
            </a:r>
          </a:p>
          <a:p>
            <a:pPr lvl="1"/>
            <a:r>
              <a:rPr lang="en-US" dirty="0" smtClean="0">
                <a:sym typeface="Symbol"/>
              </a:rPr>
              <a:t>(K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may contain end-vertices </a:t>
            </a:r>
            <a:r>
              <a:rPr lang="en-US" dirty="0" err="1" smtClean="0">
                <a:sym typeface="Symbol"/>
              </a:rPr>
              <a:t>u,v</a:t>
            </a:r>
            <a:r>
              <a:rPr lang="en-US" dirty="0" smtClean="0">
                <a:sym typeface="Symbol"/>
              </a:rPr>
              <a:t> of the long edge)</a:t>
            </a:r>
          </a:p>
        </p:txBody>
      </p:sp>
      <p:sp>
        <p:nvSpPr>
          <p:cNvPr id="20" name="Ovale 19"/>
          <p:cNvSpPr/>
          <p:nvPr/>
        </p:nvSpPr>
        <p:spPr>
          <a:xfrm>
            <a:off x="2411760" y="4149080"/>
            <a:ext cx="4320480" cy="21602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>
            <a:stCxn id="21" idx="5"/>
            <a:endCxn id="22" idx="0"/>
          </p:cNvCxnSpPr>
          <p:nvPr/>
        </p:nvCxnSpPr>
        <p:spPr>
          <a:xfrm>
            <a:off x="4220974" y="4160760"/>
            <a:ext cx="851368" cy="21023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067944" y="371703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32040" y="6237312"/>
            <a:ext cx="2880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4149080"/>
            <a:ext cx="1463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 2</a:t>
            </a:r>
            <a:endParaRPr lang="en-US" sz="2600" dirty="0"/>
          </a:p>
        </p:txBody>
      </p:sp>
      <p:sp>
        <p:nvSpPr>
          <p:cNvPr id="13" name="Ovale 12"/>
          <p:cNvSpPr/>
          <p:nvPr/>
        </p:nvSpPr>
        <p:spPr>
          <a:xfrm>
            <a:off x="2534062" y="485011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nettore 1 31"/>
          <p:cNvCxnSpPr>
            <a:stCxn id="22" idx="2"/>
            <a:endCxn id="13" idx="7"/>
          </p:cNvCxnSpPr>
          <p:nvPr/>
        </p:nvCxnSpPr>
        <p:spPr>
          <a:xfrm flipH="1" flipV="1">
            <a:off x="2564790" y="4855384"/>
            <a:ext cx="2489552" cy="14257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15" idx="7"/>
            <a:endCxn id="21" idx="3"/>
          </p:cNvCxnSpPr>
          <p:nvPr/>
        </p:nvCxnSpPr>
        <p:spPr>
          <a:xfrm flipV="1">
            <a:off x="2600938" y="4160760"/>
            <a:ext cx="1594580" cy="14867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15" idx="2"/>
          </p:cNvCxnSpPr>
          <p:nvPr/>
        </p:nvCxnSpPr>
        <p:spPr>
          <a:xfrm flipV="1">
            <a:off x="2570210" y="4797152"/>
            <a:ext cx="2145806" cy="863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4716016" y="4509120"/>
            <a:ext cx="720080" cy="288032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474242" y="4787626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2515153" y="5594003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sellaDiTesto 48"/>
          <p:cNvSpPr txBox="1"/>
          <p:nvPr/>
        </p:nvSpPr>
        <p:spPr>
          <a:xfrm>
            <a:off x="2148292" y="450912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endParaRPr lang="en-US" sz="2600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67744" y="5456837"/>
            <a:ext cx="306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z</a:t>
            </a:r>
            <a:endParaRPr lang="en-US" sz="26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835696" y="5013176"/>
            <a:ext cx="4924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K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771694" y="5661248"/>
            <a:ext cx="1568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deg(w) = 3</a:t>
            </a:r>
            <a:endParaRPr lang="en-US" sz="2600" baseline="-25000" dirty="0"/>
          </a:p>
        </p:txBody>
      </p:sp>
      <p:sp>
        <p:nvSpPr>
          <p:cNvPr id="21" name="Ovale 20"/>
          <p:cNvSpPr/>
          <p:nvPr/>
        </p:nvSpPr>
        <p:spPr>
          <a:xfrm>
            <a:off x="4190246" y="4130032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5054342" y="6263089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13995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5004048" y="621012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e 14"/>
          <p:cNvSpPr/>
          <p:nvPr/>
        </p:nvSpPr>
        <p:spPr>
          <a:xfrm>
            <a:off x="2570210" y="564220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arrotondato 26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maximal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e 6"/>
          <p:cNvSpPr/>
          <p:nvPr/>
        </p:nvSpPr>
        <p:spPr>
          <a:xfrm>
            <a:off x="3217098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ttore 1 10"/>
          <p:cNvCxnSpPr>
            <a:stCxn id="24" idx="0"/>
            <a:endCxn id="9" idx="4"/>
          </p:cNvCxnSpPr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7" idx="5"/>
            <a:endCxn id="25" idx="1"/>
          </p:cNvCxnSpPr>
          <p:nvPr/>
        </p:nvCxnSpPr>
        <p:spPr>
          <a:xfrm>
            <a:off x="3327239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9" idx="5"/>
            <a:endCxn id="20" idx="2"/>
          </p:cNvCxnSpPr>
          <p:nvPr/>
        </p:nvCxnSpPr>
        <p:spPr>
          <a:xfrm flipV="1">
            <a:off x="3694635" y="6066667"/>
            <a:ext cx="1755028" cy="1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5449663" y="6034408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e 25"/>
          <p:cNvSpPr/>
          <p:nvPr/>
        </p:nvSpPr>
        <p:spPr>
          <a:xfrm>
            <a:off x="5410750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3036888" y="3914775"/>
            <a:ext cx="1838325" cy="2833688"/>
          </a:xfrm>
          <a:custGeom>
            <a:avLst/>
            <a:gdLst>
              <a:gd name="connsiteX0" fmla="*/ 1211262 w 1838325"/>
              <a:gd name="connsiteY0" fmla="*/ 1333500 h 2833688"/>
              <a:gd name="connsiteX1" fmla="*/ 735012 w 1838325"/>
              <a:gd name="connsiteY1" fmla="*/ 133350 h 2833688"/>
              <a:gd name="connsiteX2" fmla="*/ 239712 w 1838325"/>
              <a:gd name="connsiteY2" fmla="*/ 533400 h 2833688"/>
              <a:gd name="connsiteX3" fmla="*/ 49212 w 1838325"/>
              <a:gd name="connsiteY3" fmla="*/ 1333500 h 2833688"/>
              <a:gd name="connsiteX4" fmla="*/ 534987 w 1838325"/>
              <a:gd name="connsiteY4" fmla="*/ 2352675 h 2833688"/>
              <a:gd name="connsiteX5" fmla="*/ 1430337 w 1838325"/>
              <a:gd name="connsiteY5" fmla="*/ 2714625 h 2833688"/>
              <a:gd name="connsiteX6" fmla="*/ 1801812 w 1838325"/>
              <a:gd name="connsiteY6" fmla="*/ 2600325 h 2833688"/>
              <a:gd name="connsiteX7" fmla="*/ 1211262 w 1838325"/>
              <a:gd name="connsiteY7" fmla="*/ 1333500 h 283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325" h="2833688">
                <a:moveTo>
                  <a:pt x="1211262" y="1333500"/>
                </a:moveTo>
                <a:cubicBezTo>
                  <a:pt x="1033462" y="922338"/>
                  <a:pt x="896937" y="266700"/>
                  <a:pt x="735012" y="133350"/>
                </a:cubicBezTo>
                <a:cubicBezTo>
                  <a:pt x="573087" y="0"/>
                  <a:pt x="354012" y="333375"/>
                  <a:pt x="239712" y="533400"/>
                </a:cubicBezTo>
                <a:cubicBezTo>
                  <a:pt x="125412" y="733425"/>
                  <a:pt x="0" y="1030288"/>
                  <a:pt x="49212" y="1333500"/>
                </a:cubicBezTo>
                <a:cubicBezTo>
                  <a:pt x="98424" y="1636712"/>
                  <a:pt x="304800" y="2122488"/>
                  <a:pt x="534987" y="2352675"/>
                </a:cubicBezTo>
                <a:cubicBezTo>
                  <a:pt x="765174" y="2582862"/>
                  <a:pt x="1219200" y="2673350"/>
                  <a:pt x="1430337" y="2714625"/>
                </a:cubicBezTo>
                <a:cubicBezTo>
                  <a:pt x="1641475" y="2755900"/>
                  <a:pt x="1838325" y="2833688"/>
                  <a:pt x="1801812" y="2600325"/>
                </a:cubicBezTo>
                <a:cubicBezTo>
                  <a:pt x="1765300" y="2366963"/>
                  <a:pt x="1389062" y="1744662"/>
                  <a:pt x="1211262" y="133350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ttore 1 10"/>
          <p:cNvCxnSpPr>
            <a:stCxn id="24" idx="0"/>
            <a:endCxn id="9" idx="4"/>
          </p:cNvCxnSpPr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7" idx="5"/>
            <a:endCxn id="25" idx="1"/>
          </p:cNvCxnSpPr>
          <p:nvPr/>
        </p:nvCxnSpPr>
        <p:spPr>
          <a:xfrm>
            <a:off x="3327239" y="5189564"/>
            <a:ext cx="1199140" cy="11991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9" idx="5"/>
            <a:endCxn id="20" idx="2"/>
          </p:cNvCxnSpPr>
          <p:nvPr/>
        </p:nvCxnSpPr>
        <p:spPr>
          <a:xfrm flipV="1">
            <a:off x="3694635" y="6066667"/>
            <a:ext cx="1755028" cy="1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5449663" y="6034408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5410750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63950" y="6045200"/>
            <a:ext cx="901700" cy="393700"/>
          </a:xfrm>
          <a:custGeom>
            <a:avLst/>
            <a:gdLst>
              <a:gd name="connsiteX0" fmla="*/ 901700 w 901700"/>
              <a:gd name="connsiteY0" fmla="*/ 387350 h 393700"/>
              <a:gd name="connsiteX1" fmla="*/ 584200 w 901700"/>
              <a:gd name="connsiteY1" fmla="*/ 368300 h 393700"/>
              <a:gd name="connsiteX2" fmla="*/ 292100 w 901700"/>
              <a:gd name="connsiteY2" fmla="*/ 234950 h 393700"/>
              <a:gd name="connsiteX3" fmla="*/ 0 w 901700"/>
              <a:gd name="connsiteY3" fmla="*/ 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93700">
                <a:moveTo>
                  <a:pt x="901700" y="387350"/>
                </a:moveTo>
                <a:cubicBezTo>
                  <a:pt x="793750" y="390525"/>
                  <a:pt x="685800" y="393700"/>
                  <a:pt x="584200" y="368300"/>
                </a:cubicBezTo>
                <a:cubicBezTo>
                  <a:pt x="482600" y="342900"/>
                  <a:pt x="389467" y="296333"/>
                  <a:pt x="292100" y="234950"/>
                </a:cubicBezTo>
                <a:cubicBezTo>
                  <a:pt x="194733" y="173567"/>
                  <a:pt x="97366" y="86783"/>
                  <a:pt x="0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e 6"/>
          <p:cNvSpPr/>
          <p:nvPr/>
        </p:nvSpPr>
        <p:spPr>
          <a:xfrm>
            <a:off x="3217098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sellaDiTesto 33"/>
          <p:cNvSpPr txBox="1"/>
          <p:nvPr/>
        </p:nvSpPr>
        <p:spPr>
          <a:xfrm>
            <a:off x="2699792" y="4878685"/>
            <a:ext cx="5100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r>
              <a:rPr lang="en-US" sz="2600" baseline="-25000" dirty="0" smtClean="0"/>
              <a:t>1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arrotondato 26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9" idx="5"/>
            <a:endCxn id="20" idx="2"/>
          </p:cNvCxnSpPr>
          <p:nvPr/>
        </p:nvCxnSpPr>
        <p:spPr>
          <a:xfrm flipV="1">
            <a:off x="3694635" y="6066667"/>
            <a:ext cx="1755028" cy="1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5449663" y="6034408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e 25"/>
          <p:cNvSpPr/>
          <p:nvPr/>
        </p:nvSpPr>
        <p:spPr>
          <a:xfrm>
            <a:off x="5410750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arrotondato 32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igura a mano libera 38"/>
          <p:cNvSpPr/>
          <p:nvPr/>
        </p:nvSpPr>
        <p:spPr>
          <a:xfrm>
            <a:off x="2962275" y="4781550"/>
            <a:ext cx="3460750" cy="1919287"/>
          </a:xfrm>
          <a:custGeom>
            <a:avLst/>
            <a:gdLst>
              <a:gd name="connsiteX0" fmla="*/ 457200 w 3460750"/>
              <a:gd name="connsiteY0" fmla="*/ 1171575 h 1919287"/>
              <a:gd name="connsiteX1" fmla="*/ 3086100 w 3460750"/>
              <a:gd name="connsiteY1" fmla="*/ 47625 h 1919287"/>
              <a:gd name="connsiteX2" fmla="*/ 2705100 w 3460750"/>
              <a:gd name="connsiteY2" fmla="*/ 1457325 h 1919287"/>
              <a:gd name="connsiteX3" fmla="*/ 1609725 w 3460750"/>
              <a:gd name="connsiteY3" fmla="*/ 1895475 h 1919287"/>
              <a:gd name="connsiteX4" fmla="*/ 342900 w 3460750"/>
              <a:gd name="connsiteY4" fmla="*/ 1600200 h 1919287"/>
              <a:gd name="connsiteX5" fmla="*/ 457200 w 3460750"/>
              <a:gd name="connsiteY5" fmla="*/ 1171575 h 191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750" h="1919287">
                <a:moveTo>
                  <a:pt x="457200" y="1171575"/>
                </a:moveTo>
                <a:cubicBezTo>
                  <a:pt x="914400" y="912813"/>
                  <a:pt x="2711450" y="0"/>
                  <a:pt x="3086100" y="47625"/>
                </a:cubicBezTo>
                <a:cubicBezTo>
                  <a:pt x="3460750" y="95250"/>
                  <a:pt x="2951162" y="1149350"/>
                  <a:pt x="2705100" y="1457325"/>
                </a:cubicBezTo>
                <a:cubicBezTo>
                  <a:pt x="2459038" y="1765300"/>
                  <a:pt x="2003425" y="1871663"/>
                  <a:pt x="1609725" y="1895475"/>
                </a:cubicBezTo>
                <a:cubicBezTo>
                  <a:pt x="1216025" y="1919287"/>
                  <a:pt x="533400" y="1720850"/>
                  <a:pt x="342900" y="1600200"/>
                </a:cubicBezTo>
                <a:cubicBezTo>
                  <a:pt x="152400" y="1479550"/>
                  <a:pt x="0" y="1430337"/>
                  <a:pt x="457200" y="117157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9" idx="5"/>
            <a:endCxn id="20" idx="2"/>
          </p:cNvCxnSpPr>
          <p:nvPr/>
        </p:nvCxnSpPr>
        <p:spPr>
          <a:xfrm flipV="1">
            <a:off x="3694635" y="6066667"/>
            <a:ext cx="1755028" cy="14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5449663" y="6034408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igura a mano libera 35"/>
          <p:cNvSpPr/>
          <p:nvPr/>
        </p:nvSpPr>
        <p:spPr>
          <a:xfrm>
            <a:off x="3675529" y="6069106"/>
            <a:ext cx="905436" cy="367553"/>
          </a:xfrm>
          <a:custGeom>
            <a:avLst/>
            <a:gdLst>
              <a:gd name="connsiteX0" fmla="*/ 0 w 905436"/>
              <a:gd name="connsiteY0" fmla="*/ 0 h 367553"/>
              <a:gd name="connsiteX1" fmla="*/ 259977 w 905436"/>
              <a:gd name="connsiteY1" fmla="*/ 215153 h 367553"/>
              <a:gd name="connsiteX2" fmla="*/ 654424 w 905436"/>
              <a:gd name="connsiteY2" fmla="*/ 340659 h 367553"/>
              <a:gd name="connsiteX3" fmla="*/ 905436 w 905436"/>
              <a:gd name="connsiteY3" fmla="*/ 367553 h 36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6" h="367553">
                <a:moveTo>
                  <a:pt x="0" y="0"/>
                </a:moveTo>
                <a:cubicBezTo>
                  <a:pt x="75453" y="79188"/>
                  <a:pt x="150906" y="158377"/>
                  <a:pt x="259977" y="215153"/>
                </a:cubicBezTo>
                <a:cubicBezTo>
                  <a:pt x="369048" y="271929"/>
                  <a:pt x="546848" y="315259"/>
                  <a:pt x="654424" y="340659"/>
                </a:cubicBezTo>
                <a:cubicBezTo>
                  <a:pt x="762001" y="366059"/>
                  <a:pt x="833718" y="366806"/>
                  <a:pt x="905436" y="367553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e 25"/>
          <p:cNvSpPr/>
          <p:nvPr/>
        </p:nvSpPr>
        <p:spPr>
          <a:xfrm>
            <a:off x="5410750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sellaDiTesto 39"/>
          <p:cNvSpPr txBox="1"/>
          <p:nvPr/>
        </p:nvSpPr>
        <p:spPr>
          <a:xfrm>
            <a:off x="5580112" y="5805264"/>
            <a:ext cx="5100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arrotondato 25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tangolo arrotondato 30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igura a mano libera 42"/>
          <p:cNvSpPr/>
          <p:nvPr/>
        </p:nvSpPr>
        <p:spPr>
          <a:xfrm>
            <a:off x="3388659" y="3566459"/>
            <a:ext cx="1413435" cy="3043517"/>
          </a:xfrm>
          <a:custGeom>
            <a:avLst/>
            <a:gdLst>
              <a:gd name="connsiteX0" fmla="*/ 98612 w 1413435"/>
              <a:gd name="connsiteY0" fmla="*/ 1498600 h 3043517"/>
              <a:gd name="connsiteX1" fmla="*/ 89647 w 1413435"/>
              <a:gd name="connsiteY1" fmla="*/ 637988 h 3043517"/>
              <a:gd name="connsiteX2" fmla="*/ 242047 w 1413435"/>
              <a:gd name="connsiteY2" fmla="*/ 404906 h 3043517"/>
              <a:gd name="connsiteX3" fmla="*/ 1004047 w 1413435"/>
              <a:gd name="connsiteY3" fmla="*/ 127000 h 3043517"/>
              <a:gd name="connsiteX4" fmla="*/ 1353670 w 1413435"/>
              <a:gd name="connsiteY4" fmla="*/ 153894 h 3043517"/>
              <a:gd name="connsiteX5" fmla="*/ 1362635 w 1413435"/>
              <a:gd name="connsiteY5" fmla="*/ 1050365 h 3043517"/>
              <a:gd name="connsiteX6" fmla="*/ 1335741 w 1413435"/>
              <a:gd name="connsiteY6" fmla="*/ 2341282 h 3043517"/>
              <a:gd name="connsiteX7" fmla="*/ 1353670 w 1413435"/>
              <a:gd name="connsiteY7" fmla="*/ 2897094 h 3043517"/>
              <a:gd name="connsiteX8" fmla="*/ 1030941 w 1413435"/>
              <a:gd name="connsiteY8" fmla="*/ 3040529 h 3043517"/>
              <a:gd name="connsiteX9" fmla="*/ 484094 w 1413435"/>
              <a:gd name="connsiteY9" fmla="*/ 2879165 h 3043517"/>
              <a:gd name="connsiteX10" fmla="*/ 62753 w 1413435"/>
              <a:gd name="connsiteY10" fmla="*/ 2520576 h 3043517"/>
              <a:gd name="connsiteX11" fmla="*/ 98612 w 1413435"/>
              <a:gd name="connsiteY11" fmla="*/ 1498600 h 304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3435" h="3043517">
                <a:moveTo>
                  <a:pt x="98612" y="1498600"/>
                </a:moveTo>
                <a:cubicBezTo>
                  <a:pt x="103094" y="1184835"/>
                  <a:pt x="65741" y="820270"/>
                  <a:pt x="89647" y="637988"/>
                </a:cubicBezTo>
                <a:cubicBezTo>
                  <a:pt x="113553" y="455706"/>
                  <a:pt x="89647" y="490071"/>
                  <a:pt x="242047" y="404906"/>
                </a:cubicBezTo>
                <a:cubicBezTo>
                  <a:pt x="394447" y="319741"/>
                  <a:pt x="818777" y="168835"/>
                  <a:pt x="1004047" y="127000"/>
                </a:cubicBezTo>
                <a:cubicBezTo>
                  <a:pt x="1189317" y="85165"/>
                  <a:pt x="1293905" y="0"/>
                  <a:pt x="1353670" y="153894"/>
                </a:cubicBezTo>
                <a:cubicBezTo>
                  <a:pt x="1413435" y="307788"/>
                  <a:pt x="1365623" y="685800"/>
                  <a:pt x="1362635" y="1050365"/>
                </a:cubicBezTo>
                <a:cubicBezTo>
                  <a:pt x="1359647" y="1414930"/>
                  <a:pt x="1337235" y="2033494"/>
                  <a:pt x="1335741" y="2341282"/>
                </a:cubicBezTo>
                <a:cubicBezTo>
                  <a:pt x="1334247" y="2649070"/>
                  <a:pt x="1404470" y="2780553"/>
                  <a:pt x="1353670" y="2897094"/>
                </a:cubicBezTo>
                <a:cubicBezTo>
                  <a:pt x="1302870" y="3013635"/>
                  <a:pt x="1175870" y="3043517"/>
                  <a:pt x="1030941" y="3040529"/>
                </a:cubicBezTo>
                <a:cubicBezTo>
                  <a:pt x="886012" y="3037541"/>
                  <a:pt x="645459" y="2965824"/>
                  <a:pt x="484094" y="2879165"/>
                </a:cubicBezTo>
                <a:cubicBezTo>
                  <a:pt x="322729" y="2792506"/>
                  <a:pt x="125506" y="2755152"/>
                  <a:pt x="62753" y="2520576"/>
                </a:cubicBezTo>
                <a:cubicBezTo>
                  <a:pt x="0" y="2286000"/>
                  <a:pt x="94130" y="1812365"/>
                  <a:pt x="98612" y="149860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9" idx="5"/>
            <a:endCxn id="21" idx="5"/>
          </p:cNvCxnSpPr>
          <p:nvPr/>
        </p:nvCxnSpPr>
        <p:spPr>
          <a:xfrm>
            <a:off x="3714354" y="4286296"/>
            <a:ext cx="884270" cy="21718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3668732" y="4305193"/>
            <a:ext cx="0" cy="1677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3666565" y="6060141"/>
            <a:ext cx="914400" cy="382494"/>
          </a:xfrm>
          <a:custGeom>
            <a:avLst/>
            <a:gdLst>
              <a:gd name="connsiteX0" fmla="*/ 0 w 914400"/>
              <a:gd name="connsiteY0" fmla="*/ 0 h 382494"/>
              <a:gd name="connsiteX1" fmla="*/ 277906 w 914400"/>
              <a:gd name="connsiteY1" fmla="*/ 233083 h 382494"/>
              <a:gd name="connsiteX2" fmla="*/ 690282 w 914400"/>
              <a:gd name="connsiteY2" fmla="*/ 358588 h 382494"/>
              <a:gd name="connsiteX3" fmla="*/ 914400 w 914400"/>
              <a:gd name="connsiteY3" fmla="*/ 376518 h 38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82494">
                <a:moveTo>
                  <a:pt x="0" y="0"/>
                </a:moveTo>
                <a:cubicBezTo>
                  <a:pt x="81429" y="86659"/>
                  <a:pt x="162859" y="173318"/>
                  <a:pt x="277906" y="233083"/>
                </a:cubicBezTo>
                <a:cubicBezTo>
                  <a:pt x="392953" y="292848"/>
                  <a:pt x="584200" y="334682"/>
                  <a:pt x="690282" y="358588"/>
                </a:cubicBezTo>
                <a:cubicBezTo>
                  <a:pt x="796364" y="382494"/>
                  <a:pt x="855382" y="379506"/>
                  <a:pt x="914400" y="376518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604213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sellaDiTesto 43"/>
          <p:cNvSpPr txBox="1"/>
          <p:nvPr/>
        </p:nvSpPr>
        <p:spPr>
          <a:xfrm>
            <a:off x="3131840" y="3861048"/>
            <a:ext cx="5100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r>
              <a:rPr lang="en-US" sz="2600" baseline="-25000" dirty="0" smtClean="0"/>
              <a:t>3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arrotondato 25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igura a mano libera 45"/>
          <p:cNvSpPr/>
          <p:nvPr/>
        </p:nvSpPr>
        <p:spPr>
          <a:xfrm>
            <a:off x="3409576" y="3597835"/>
            <a:ext cx="2284507" cy="3176494"/>
          </a:xfrm>
          <a:custGeom>
            <a:avLst/>
            <a:gdLst>
              <a:gd name="connsiteX0" fmla="*/ 606612 w 2284507"/>
              <a:gd name="connsiteY0" fmla="*/ 1144494 h 3176494"/>
              <a:gd name="connsiteX1" fmla="*/ 1036918 w 2284507"/>
              <a:gd name="connsiteY1" fmla="*/ 167341 h 3176494"/>
              <a:gd name="connsiteX2" fmla="*/ 1529977 w 2284507"/>
              <a:gd name="connsiteY2" fmla="*/ 140447 h 3176494"/>
              <a:gd name="connsiteX3" fmla="*/ 2166471 w 2284507"/>
              <a:gd name="connsiteY3" fmla="*/ 490071 h 3176494"/>
              <a:gd name="connsiteX4" fmla="*/ 2238189 w 2284507"/>
              <a:gd name="connsiteY4" fmla="*/ 812800 h 3176494"/>
              <a:gd name="connsiteX5" fmla="*/ 1888565 w 2284507"/>
              <a:gd name="connsiteY5" fmla="*/ 1610659 h 3176494"/>
              <a:gd name="connsiteX6" fmla="*/ 1305859 w 2284507"/>
              <a:gd name="connsiteY6" fmla="*/ 2982259 h 3176494"/>
              <a:gd name="connsiteX7" fmla="*/ 427318 w 2284507"/>
              <a:gd name="connsiteY7" fmla="*/ 2776071 h 3176494"/>
              <a:gd name="connsiteX8" fmla="*/ 32871 w 2284507"/>
              <a:gd name="connsiteY8" fmla="*/ 2426447 h 3176494"/>
              <a:gd name="connsiteX9" fmla="*/ 606612 w 2284507"/>
              <a:gd name="connsiteY9" fmla="*/ 1144494 h 317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4507" h="3176494">
                <a:moveTo>
                  <a:pt x="606612" y="1144494"/>
                </a:moveTo>
                <a:cubicBezTo>
                  <a:pt x="773953" y="767976"/>
                  <a:pt x="883024" y="334682"/>
                  <a:pt x="1036918" y="167341"/>
                </a:cubicBezTo>
                <a:cubicBezTo>
                  <a:pt x="1190812" y="0"/>
                  <a:pt x="1341718" y="86659"/>
                  <a:pt x="1529977" y="140447"/>
                </a:cubicBezTo>
                <a:cubicBezTo>
                  <a:pt x="1718236" y="194235"/>
                  <a:pt x="2048436" y="378012"/>
                  <a:pt x="2166471" y="490071"/>
                </a:cubicBezTo>
                <a:cubicBezTo>
                  <a:pt x="2284506" y="602130"/>
                  <a:pt x="2284507" y="626035"/>
                  <a:pt x="2238189" y="812800"/>
                </a:cubicBezTo>
                <a:cubicBezTo>
                  <a:pt x="2191871" y="999565"/>
                  <a:pt x="2043953" y="1249083"/>
                  <a:pt x="1888565" y="1610659"/>
                </a:cubicBezTo>
                <a:cubicBezTo>
                  <a:pt x="1733177" y="1972236"/>
                  <a:pt x="1549400" y="2788024"/>
                  <a:pt x="1305859" y="2982259"/>
                </a:cubicBezTo>
                <a:cubicBezTo>
                  <a:pt x="1062318" y="3176494"/>
                  <a:pt x="639483" y="2868706"/>
                  <a:pt x="427318" y="2776071"/>
                </a:cubicBezTo>
                <a:cubicBezTo>
                  <a:pt x="215153" y="2683436"/>
                  <a:pt x="0" y="2701365"/>
                  <a:pt x="32871" y="2426447"/>
                </a:cubicBezTo>
                <a:cubicBezTo>
                  <a:pt x="65742" y="2151529"/>
                  <a:pt x="439271" y="1521012"/>
                  <a:pt x="606612" y="114449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  <a:endCxn id="6" idx="3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5" idx="0"/>
            <a:endCxn id="6" idx="4"/>
          </p:cNvCxnSpPr>
          <p:nvPr/>
        </p:nvCxnSpPr>
        <p:spPr>
          <a:xfrm flipV="1">
            <a:off x="4572001" y="3918078"/>
            <a:ext cx="0" cy="24517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4562475" y="3852863"/>
            <a:ext cx="933450" cy="388937"/>
          </a:xfrm>
          <a:custGeom>
            <a:avLst/>
            <a:gdLst>
              <a:gd name="connsiteX0" fmla="*/ 0 w 933450"/>
              <a:gd name="connsiteY0" fmla="*/ 7937 h 388937"/>
              <a:gd name="connsiteX1" fmla="*/ 215900 w 933450"/>
              <a:gd name="connsiteY1" fmla="*/ 11112 h 388937"/>
              <a:gd name="connsiteX2" fmla="*/ 434975 w 933450"/>
              <a:gd name="connsiteY2" fmla="*/ 74612 h 388937"/>
              <a:gd name="connsiteX3" fmla="*/ 669925 w 933450"/>
              <a:gd name="connsiteY3" fmla="*/ 176212 h 388937"/>
              <a:gd name="connsiteX4" fmla="*/ 933450 w 933450"/>
              <a:gd name="connsiteY4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450" h="388937">
                <a:moveTo>
                  <a:pt x="0" y="7937"/>
                </a:moveTo>
                <a:cubicBezTo>
                  <a:pt x="71702" y="3968"/>
                  <a:pt x="143404" y="0"/>
                  <a:pt x="215900" y="11112"/>
                </a:cubicBezTo>
                <a:cubicBezTo>
                  <a:pt x="288396" y="22225"/>
                  <a:pt x="359304" y="47095"/>
                  <a:pt x="434975" y="74612"/>
                </a:cubicBezTo>
                <a:cubicBezTo>
                  <a:pt x="510646" y="102129"/>
                  <a:pt x="586846" y="123825"/>
                  <a:pt x="669925" y="176212"/>
                </a:cubicBezTo>
                <a:cubicBezTo>
                  <a:pt x="753004" y="228600"/>
                  <a:pt x="843227" y="308768"/>
                  <a:pt x="933450" y="388937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igura a mano libera 41"/>
          <p:cNvSpPr/>
          <p:nvPr/>
        </p:nvSpPr>
        <p:spPr>
          <a:xfrm>
            <a:off x="3665220" y="6065520"/>
            <a:ext cx="906780" cy="373380"/>
          </a:xfrm>
          <a:custGeom>
            <a:avLst/>
            <a:gdLst>
              <a:gd name="connsiteX0" fmla="*/ 0 w 906780"/>
              <a:gd name="connsiteY0" fmla="*/ 0 h 373380"/>
              <a:gd name="connsiteX1" fmla="*/ 182880 w 906780"/>
              <a:gd name="connsiteY1" fmla="*/ 144780 h 373380"/>
              <a:gd name="connsiteX2" fmla="*/ 335280 w 906780"/>
              <a:gd name="connsiteY2" fmla="*/ 228600 h 373380"/>
              <a:gd name="connsiteX3" fmla="*/ 510540 w 906780"/>
              <a:gd name="connsiteY3" fmla="*/ 312420 h 373380"/>
              <a:gd name="connsiteX4" fmla="*/ 762000 w 906780"/>
              <a:gd name="connsiteY4" fmla="*/ 365760 h 373380"/>
              <a:gd name="connsiteX5" fmla="*/ 906780 w 906780"/>
              <a:gd name="connsiteY5" fmla="*/ 35814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780" h="373380">
                <a:moveTo>
                  <a:pt x="0" y="0"/>
                </a:moveTo>
                <a:cubicBezTo>
                  <a:pt x="63500" y="53340"/>
                  <a:pt x="127000" y="106680"/>
                  <a:pt x="182880" y="144780"/>
                </a:cubicBezTo>
                <a:cubicBezTo>
                  <a:pt x="238760" y="182880"/>
                  <a:pt x="280670" y="200660"/>
                  <a:pt x="335280" y="228600"/>
                </a:cubicBezTo>
                <a:cubicBezTo>
                  <a:pt x="389890" y="256540"/>
                  <a:pt x="439420" y="289560"/>
                  <a:pt x="510540" y="312420"/>
                </a:cubicBezTo>
                <a:cubicBezTo>
                  <a:pt x="581660" y="335280"/>
                  <a:pt x="695960" y="358140"/>
                  <a:pt x="762000" y="365760"/>
                </a:cubicBezTo>
                <a:cubicBezTo>
                  <a:pt x="828040" y="373380"/>
                  <a:pt x="867410" y="365760"/>
                  <a:pt x="906780" y="35814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4507481" y="3789040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/>
          <p:cNvSpPr txBox="1"/>
          <p:nvPr/>
        </p:nvSpPr>
        <p:spPr>
          <a:xfrm>
            <a:off x="4380540" y="3356992"/>
            <a:ext cx="5100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</a:t>
            </a:r>
            <a:r>
              <a:rPr lang="en-US" smtClean="0"/>
              <a:t>uter-</a:t>
            </a:r>
            <a:r>
              <a:rPr lang="en-US" b="1" smtClean="0"/>
              <a:t>F</a:t>
            </a:r>
            <a:r>
              <a:rPr lang="en-US" smtClean="0"/>
              <a:t>an-</a:t>
            </a:r>
            <a:r>
              <a:rPr lang="en-US" b="1" smtClean="0"/>
              <a:t>P</a:t>
            </a:r>
            <a:r>
              <a:rPr lang="en-US" smtClean="0"/>
              <a:t>lanar (OFP) drawings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/>
          <a:lstStyle/>
          <a:p>
            <a:r>
              <a:rPr lang="en-US" b="1" dirty="0" smtClean="0"/>
              <a:t>OFP drawing</a:t>
            </a:r>
            <a:r>
              <a:rPr lang="en-US" dirty="0" smtClean="0"/>
              <a:t>: FP drawing + all vertices on the </a:t>
            </a:r>
            <a:r>
              <a:rPr lang="en-US" b="1" dirty="0" smtClean="0"/>
              <a:t>outer-face</a:t>
            </a:r>
            <a:r>
              <a:rPr lang="en-US" dirty="0" smtClean="0"/>
              <a:t> </a:t>
            </a:r>
          </a:p>
        </p:txBody>
      </p:sp>
      <p:sp>
        <p:nvSpPr>
          <p:cNvPr id="47" name="Ovale 46"/>
          <p:cNvSpPr/>
          <p:nvPr/>
        </p:nvSpPr>
        <p:spPr>
          <a:xfrm>
            <a:off x="4824028" y="2564904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1 54"/>
          <p:cNvCxnSpPr>
            <a:stCxn id="47" idx="4"/>
            <a:endCxn id="59" idx="7"/>
          </p:cNvCxnSpPr>
          <p:nvPr/>
        </p:nvCxnSpPr>
        <p:spPr>
          <a:xfrm flipH="1">
            <a:off x="4673834" y="2636912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7 55"/>
          <p:cNvCxnSpPr>
            <a:stCxn id="60" idx="6"/>
            <a:endCxn id="171" idx="0"/>
          </p:cNvCxnSpPr>
          <p:nvPr/>
        </p:nvCxnSpPr>
        <p:spPr>
          <a:xfrm>
            <a:off x="3419872" y="3284983"/>
            <a:ext cx="1147870" cy="22576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/>
          <p:cNvSpPr/>
          <p:nvPr/>
        </p:nvSpPr>
        <p:spPr>
          <a:xfrm>
            <a:off x="3641420" y="26597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3618560" y="37475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4550909" y="37381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>
            <a:off x="3275856" y="32129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/>
          <p:cNvSpPr/>
          <p:nvPr/>
        </p:nvSpPr>
        <p:spPr>
          <a:xfrm>
            <a:off x="5076056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" name="Forma 63"/>
          <p:cNvCxnSpPr>
            <a:stCxn id="57" idx="7"/>
            <a:endCxn id="62" idx="1"/>
          </p:cNvCxnSpPr>
          <p:nvPr/>
        </p:nvCxnSpPr>
        <p:spPr>
          <a:xfrm rot="5400000" flipH="1" flipV="1">
            <a:off x="4209864" y="2068468"/>
            <a:ext cx="166876" cy="1057914"/>
          </a:xfrm>
          <a:prstGeom prst="curvedConnector3">
            <a:avLst>
              <a:gd name="adj1" fmla="val 16743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Forma 68"/>
          <p:cNvCxnSpPr>
            <a:stCxn id="62" idx="6"/>
            <a:endCxn id="61" idx="0"/>
          </p:cNvCxnSpPr>
          <p:nvPr/>
        </p:nvCxnSpPr>
        <p:spPr>
          <a:xfrm>
            <a:off x="4945184" y="2564904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7 70"/>
          <p:cNvCxnSpPr>
            <a:stCxn id="59" idx="6"/>
            <a:endCxn id="61" idx="4"/>
          </p:cNvCxnSpPr>
          <p:nvPr/>
        </p:nvCxnSpPr>
        <p:spPr>
          <a:xfrm flipV="1">
            <a:off x="4694925" y="3284983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Forma 72"/>
          <p:cNvCxnSpPr>
            <a:stCxn id="60" idx="0"/>
            <a:endCxn id="57" idx="2"/>
          </p:cNvCxnSpPr>
          <p:nvPr/>
        </p:nvCxnSpPr>
        <p:spPr>
          <a:xfrm rot="5400000" flipH="1" flipV="1">
            <a:off x="3254045" y="2825600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Forma 74"/>
          <p:cNvCxnSpPr>
            <a:stCxn id="60" idx="4"/>
            <a:endCxn id="58" idx="2"/>
          </p:cNvCxnSpPr>
          <p:nvPr/>
        </p:nvCxnSpPr>
        <p:spPr>
          <a:xfrm rot="16200000" flipH="1">
            <a:off x="3251948" y="3452907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e 83"/>
          <p:cNvSpPr/>
          <p:nvPr/>
        </p:nvSpPr>
        <p:spPr>
          <a:xfrm>
            <a:off x="3923928" y="45091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Forma 93"/>
          <p:cNvCxnSpPr>
            <a:stCxn id="84" idx="6"/>
            <a:endCxn id="59" idx="4"/>
          </p:cNvCxnSpPr>
          <p:nvPr/>
        </p:nvCxnSpPr>
        <p:spPr>
          <a:xfrm flipV="1">
            <a:off x="4067944" y="3882139"/>
            <a:ext cx="554973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Forma 99"/>
          <p:cNvCxnSpPr>
            <a:stCxn id="84" idx="2"/>
            <a:endCxn id="58" idx="4"/>
          </p:cNvCxnSpPr>
          <p:nvPr/>
        </p:nvCxnSpPr>
        <p:spPr>
          <a:xfrm rot="10800000">
            <a:off x="3690568" y="3891529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e 103"/>
          <p:cNvSpPr/>
          <p:nvPr/>
        </p:nvSpPr>
        <p:spPr>
          <a:xfrm>
            <a:off x="4932040" y="47908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" name="Forma 105"/>
          <p:cNvCxnSpPr>
            <a:stCxn id="84" idx="5"/>
            <a:endCxn id="104" idx="2"/>
          </p:cNvCxnSpPr>
          <p:nvPr/>
        </p:nvCxnSpPr>
        <p:spPr>
          <a:xfrm rot="16200000" flipH="1">
            <a:off x="4374064" y="4304832"/>
            <a:ext cx="230765" cy="88518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e 106"/>
          <p:cNvSpPr/>
          <p:nvPr/>
        </p:nvSpPr>
        <p:spPr>
          <a:xfrm>
            <a:off x="5436096" y="50788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3" name="Forma 112"/>
          <p:cNvCxnSpPr>
            <a:stCxn id="104" idx="6"/>
            <a:endCxn id="107" idx="0"/>
          </p:cNvCxnSpPr>
          <p:nvPr/>
        </p:nvCxnSpPr>
        <p:spPr>
          <a:xfrm>
            <a:off x="5076056" y="4862809"/>
            <a:ext cx="432048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e 114"/>
          <p:cNvSpPr/>
          <p:nvPr/>
        </p:nvSpPr>
        <p:spPr>
          <a:xfrm>
            <a:off x="5724128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7 116"/>
          <p:cNvCxnSpPr>
            <a:stCxn id="107" idx="4"/>
            <a:endCxn id="115" idx="2"/>
          </p:cNvCxnSpPr>
          <p:nvPr/>
        </p:nvCxnSpPr>
        <p:spPr>
          <a:xfrm rot="16200000" flipH="1">
            <a:off x="5436096" y="5294857"/>
            <a:ext cx="360040" cy="21602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7 122"/>
          <p:cNvCxnSpPr>
            <a:stCxn id="121" idx="7"/>
            <a:endCxn id="104" idx="4"/>
          </p:cNvCxnSpPr>
          <p:nvPr/>
        </p:nvCxnSpPr>
        <p:spPr>
          <a:xfrm rot="5400000" flipH="1" flipV="1">
            <a:off x="4514905" y="5042830"/>
            <a:ext cx="597155" cy="381131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Forma 127"/>
          <p:cNvCxnSpPr>
            <a:stCxn id="121" idx="6"/>
            <a:endCxn id="107" idx="3"/>
          </p:cNvCxnSpPr>
          <p:nvPr/>
        </p:nvCxnSpPr>
        <p:spPr>
          <a:xfrm flipV="1">
            <a:off x="4644008" y="5201758"/>
            <a:ext cx="813179" cy="381131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7 129"/>
          <p:cNvCxnSpPr>
            <a:stCxn id="121" idx="4"/>
            <a:endCxn id="115" idx="4"/>
          </p:cNvCxnSpPr>
          <p:nvPr/>
        </p:nvCxnSpPr>
        <p:spPr>
          <a:xfrm rot="16200000" flipH="1">
            <a:off x="5184068" y="5042829"/>
            <a:ext cx="12700" cy="1224136"/>
          </a:xfrm>
          <a:prstGeom prst="curved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7 131"/>
          <p:cNvCxnSpPr>
            <a:stCxn id="84" idx="3"/>
            <a:endCxn id="121" idx="2"/>
          </p:cNvCxnSpPr>
          <p:nvPr/>
        </p:nvCxnSpPr>
        <p:spPr>
          <a:xfrm rot="16200000" flipH="1">
            <a:off x="3747083" y="4829979"/>
            <a:ext cx="950845" cy="55497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Forma 147"/>
          <p:cNvCxnSpPr>
            <a:stCxn id="84" idx="0"/>
            <a:endCxn id="153" idx="2"/>
          </p:cNvCxnSpPr>
          <p:nvPr/>
        </p:nvCxnSpPr>
        <p:spPr>
          <a:xfrm rot="5400000" flipH="1" flipV="1">
            <a:off x="3454830" y="3116609"/>
            <a:ext cx="1933616" cy="851404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e 152"/>
          <p:cNvSpPr/>
          <p:nvPr/>
        </p:nvSpPr>
        <p:spPr>
          <a:xfrm>
            <a:off x="4847340" y="2539503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/>
          <p:cNvSpPr/>
          <p:nvPr/>
        </p:nvSpPr>
        <p:spPr>
          <a:xfrm>
            <a:off x="4801168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7 55"/>
          <p:cNvCxnSpPr>
            <a:stCxn id="57" idx="6"/>
            <a:endCxn id="171" idx="7"/>
          </p:cNvCxnSpPr>
          <p:nvPr/>
        </p:nvCxnSpPr>
        <p:spPr>
          <a:xfrm>
            <a:off x="3785436" y="2731780"/>
            <a:ext cx="807762" cy="282139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7 55"/>
          <p:cNvCxnSpPr>
            <a:stCxn id="58" idx="6"/>
            <a:endCxn id="171" idx="1"/>
          </p:cNvCxnSpPr>
          <p:nvPr/>
        </p:nvCxnSpPr>
        <p:spPr>
          <a:xfrm>
            <a:off x="3762576" y="3819520"/>
            <a:ext cx="779710" cy="1733655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e 170"/>
          <p:cNvSpPr/>
          <p:nvPr/>
        </p:nvSpPr>
        <p:spPr>
          <a:xfrm>
            <a:off x="4531742" y="5542631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/>
          <p:cNvSpPr/>
          <p:nvPr/>
        </p:nvSpPr>
        <p:spPr>
          <a:xfrm>
            <a:off x="4499992" y="5510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6012160" y="2823319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outer</a:t>
            </a:r>
            <a:r>
              <a:rPr lang="en-US" sz="2400" dirty="0" smtClean="0"/>
              <a:t> edge</a:t>
            </a:r>
            <a:endParaRPr lang="en-US" sz="2400" dirty="0"/>
          </a:p>
        </p:txBody>
      </p:sp>
      <p:cxnSp>
        <p:nvCxnSpPr>
          <p:cNvPr id="39" name="Connettore 2 38"/>
          <p:cNvCxnSpPr>
            <a:stCxn id="38" idx="1"/>
          </p:cNvCxnSpPr>
          <p:nvPr/>
        </p:nvCxnSpPr>
        <p:spPr>
          <a:xfrm flipH="1" flipV="1">
            <a:off x="5220072" y="2924944"/>
            <a:ext cx="792088" cy="1292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6012160" y="3501008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inner</a:t>
            </a:r>
            <a:r>
              <a:rPr lang="en-US" sz="2400" smtClean="0"/>
              <a:t> edge</a:t>
            </a:r>
            <a:endParaRPr lang="en-US" sz="2400"/>
          </a:p>
        </p:txBody>
      </p:sp>
      <p:cxnSp>
        <p:nvCxnSpPr>
          <p:cNvPr id="44" name="Connettore 2 43"/>
          <p:cNvCxnSpPr>
            <a:stCxn id="43" idx="1"/>
          </p:cNvCxnSpPr>
          <p:nvPr/>
        </p:nvCxnSpPr>
        <p:spPr>
          <a:xfrm flipH="1" flipV="1">
            <a:off x="4788024" y="3356992"/>
            <a:ext cx="1224136" cy="3748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6012160" y="4263479"/>
            <a:ext cx="20405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“mixed”</a:t>
            </a:r>
            <a:r>
              <a:rPr lang="en-US" sz="2400" dirty="0" smtClean="0"/>
              <a:t> edge</a:t>
            </a:r>
          </a:p>
          <a:p>
            <a:r>
              <a:rPr lang="en-US" sz="2400" dirty="0" smtClean="0"/>
              <a:t>in part inner and</a:t>
            </a:r>
          </a:p>
          <a:p>
            <a:r>
              <a:rPr lang="en-US" sz="2400" dirty="0" smtClean="0"/>
              <a:t>in part outer</a:t>
            </a:r>
          </a:p>
          <a:p>
            <a:endParaRPr lang="en-US" sz="2400" dirty="0"/>
          </a:p>
        </p:txBody>
      </p:sp>
      <p:cxnSp>
        <p:nvCxnSpPr>
          <p:cNvPr id="52" name="Connettore 2 51"/>
          <p:cNvCxnSpPr>
            <a:stCxn id="49" idx="1"/>
          </p:cNvCxnSpPr>
          <p:nvPr/>
        </p:nvCxnSpPr>
        <p:spPr>
          <a:xfrm flipH="1" flipV="1">
            <a:off x="4644008" y="4149080"/>
            <a:ext cx="1368152" cy="8992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arrotondato 25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4562475" y="3852863"/>
            <a:ext cx="933450" cy="388937"/>
          </a:xfrm>
          <a:custGeom>
            <a:avLst/>
            <a:gdLst>
              <a:gd name="connsiteX0" fmla="*/ 0 w 933450"/>
              <a:gd name="connsiteY0" fmla="*/ 7937 h 388937"/>
              <a:gd name="connsiteX1" fmla="*/ 215900 w 933450"/>
              <a:gd name="connsiteY1" fmla="*/ 11112 h 388937"/>
              <a:gd name="connsiteX2" fmla="*/ 434975 w 933450"/>
              <a:gd name="connsiteY2" fmla="*/ 74612 h 388937"/>
              <a:gd name="connsiteX3" fmla="*/ 669925 w 933450"/>
              <a:gd name="connsiteY3" fmla="*/ 176212 h 388937"/>
              <a:gd name="connsiteX4" fmla="*/ 933450 w 933450"/>
              <a:gd name="connsiteY4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450" h="388937">
                <a:moveTo>
                  <a:pt x="0" y="7937"/>
                </a:moveTo>
                <a:cubicBezTo>
                  <a:pt x="71702" y="3968"/>
                  <a:pt x="143404" y="0"/>
                  <a:pt x="215900" y="11112"/>
                </a:cubicBezTo>
                <a:cubicBezTo>
                  <a:pt x="288396" y="22225"/>
                  <a:pt x="359304" y="47095"/>
                  <a:pt x="434975" y="74612"/>
                </a:cubicBezTo>
                <a:cubicBezTo>
                  <a:pt x="510646" y="102129"/>
                  <a:pt x="586846" y="123825"/>
                  <a:pt x="669925" y="176212"/>
                </a:cubicBezTo>
                <a:cubicBezTo>
                  <a:pt x="753004" y="228600"/>
                  <a:pt x="843227" y="308768"/>
                  <a:pt x="933450" y="38893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igura a mano libera 41"/>
          <p:cNvSpPr/>
          <p:nvPr/>
        </p:nvSpPr>
        <p:spPr>
          <a:xfrm>
            <a:off x="3665220" y="6065520"/>
            <a:ext cx="906780" cy="373380"/>
          </a:xfrm>
          <a:custGeom>
            <a:avLst/>
            <a:gdLst>
              <a:gd name="connsiteX0" fmla="*/ 0 w 906780"/>
              <a:gd name="connsiteY0" fmla="*/ 0 h 373380"/>
              <a:gd name="connsiteX1" fmla="*/ 182880 w 906780"/>
              <a:gd name="connsiteY1" fmla="*/ 144780 h 373380"/>
              <a:gd name="connsiteX2" fmla="*/ 335280 w 906780"/>
              <a:gd name="connsiteY2" fmla="*/ 228600 h 373380"/>
              <a:gd name="connsiteX3" fmla="*/ 510540 w 906780"/>
              <a:gd name="connsiteY3" fmla="*/ 312420 h 373380"/>
              <a:gd name="connsiteX4" fmla="*/ 762000 w 906780"/>
              <a:gd name="connsiteY4" fmla="*/ 365760 h 373380"/>
              <a:gd name="connsiteX5" fmla="*/ 906780 w 906780"/>
              <a:gd name="connsiteY5" fmla="*/ 35814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780" h="373380">
                <a:moveTo>
                  <a:pt x="0" y="0"/>
                </a:moveTo>
                <a:cubicBezTo>
                  <a:pt x="63500" y="53340"/>
                  <a:pt x="127000" y="106680"/>
                  <a:pt x="182880" y="144780"/>
                </a:cubicBezTo>
                <a:cubicBezTo>
                  <a:pt x="238760" y="182880"/>
                  <a:pt x="280670" y="200660"/>
                  <a:pt x="335280" y="228600"/>
                </a:cubicBezTo>
                <a:cubicBezTo>
                  <a:pt x="389890" y="256540"/>
                  <a:pt x="439420" y="289560"/>
                  <a:pt x="510540" y="312420"/>
                </a:cubicBezTo>
                <a:cubicBezTo>
                  <a:pt x="581660" y="335280"/>
                  <a:pt x="695960" y="358140"/>
                  <a:pt x="762000" y="365760"/>
                </a:cubicBezTo>
                <a:cubicBezTo>
                  <a:pt x="828040" y="373380"/>
                  <a:pt x="867410" y="365760"/>
                  <a:pt x="906780" y="35814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563888" y="4077072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tangolo arrotondato 33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igura a mano libera 34"/>
          <p:cNvSpPr/>
          <p:nvPr/>
        </p:nvSpPr>
        <p:spPr>
          <a:xfrm>
            <a:off x="3288553" y="4061012"/>
            <a:ext cx="2814918" cy="2583329"/>
          </a:xfrm>
          <a:custGeom>
            <a:avLst/>
            <a:gdLst>
              <a:gd name="connsiteX0" fmla="*/ 252506 w 2814918"/>
              <a:gd name="connsiteY0" fmla="*/ 1891553 h 2583329"/>
              <a:gd name="connsiteX1" fmla="*/ 1677894 w 2814918"/>
              <a:gd name="connsiteY1" fmla="*/ 412376 h 2583329"/>
              <a:gd name="connsiteX2" fmla="*/ 2188882 w 2814918"/>
              <a:gd name="connsiteY2" fmla="*/ 17929 h 2583329"/>
              <a:gd name="connsiteX3" fmla="*/ 2592294 w 2814918"/>
              <a:gd name="connsiteY3" fmla="*/ 304800 h 2583329"/>
              <a:gd name="connsiteX4" fmla="*/ 2780553 w 2814918"/>
              <a:gd name="connsiteY4" fmla="*/ 1147482 h 2583329"/>
              <a:gd name="connsiteX5" fmla="*/ 2386106 w 2814918"/>
              <a:gd name="connsiteY5" fmla="*/ 1622612 h 2583329"/>
              <a:gd name="connsiteX6" fmla="*/ 1668929 w 2814918"/>
              <a:gd name="connsiteY6" fmla="*/ 2420470 h 2583329"/>
              <a:gd name="connsiteX7" fmla="*/ 1077259 w 2814918"/>
              <a:gd name="connsiteY7" fmla="*/ 2581835 h 2583329"/>
              <a:gd name="connsiteX8" fmla="*/ 467659 w 2814918"/>
              <a:gd name="connsiteY8" fmla="*/ 2429435 h 2583329"/>
              <a:gd name="connsiteX9" fmla="*/ 162859 w 2814918"/>
              <a:gd name="connsiteY9" fmla="*/ 2133600 h 2583329"/>
              <a:gd name="connsiteX10" fmla="*/ 252506 w 2814918"/>
              <a:gd name="connsiteY10" fmla="*/ 1891553 h 258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918" h="2583329">
                <a:moveTo>
                  <a:pt x="252506" y="1891553"/>
                </a:moveTo>
                <a:cubicBezTo>
                  <a:pt x="505012" y="1604682"/>
                  <a:pt x="1355165" y="724647"/>
                  <a:pt x="1677894" y="412376"/>
                </a:cubicBezTo>
                <a:cubicBezTo>
                  <a:pt x="2000623" y="100105"/>
                  <a:pt x="2036482" y="35858"/>
                  <a:pt x="2188882" y="17929"/>
                </a:cubicBezTo>
                <a:cubicBezTo>
                  <a:pt x="2341282" y="0"/>
                  <a:pt x="2493682" y="116541"/>
                  <a:pt x="2592294" y="304800"/>
                </a:cubicBezTo>
                <a:cubicBezTo>
                  <a:pt x="2690906" y="493059"/>
                  <a:pt x="2814918" y="927847"/>
                  <a:pt x="2780553" y="1147482"/>
                </a:cubicBezTo>
                <a:cubicBezTo>
                  <a:pt x="2746188" y="1367117"/>
                  <a:pt x="2571377" y="1410447"/>
                  <a:pt x="2386106" y="1622612"/>
                </a:cubicBezTo>
                <a:cubicBezTo>
                  <a:pt x="2200835" y="1834777"/>
                  <a:pt x="1887070" y="2260600"/>
                  <a:pt x="1668929" y="2420470"/>
                </a:cubicBezTo>
                <a:cubicBezTo>
                  <a:pt x="1450788" y="2580341"/>
                  <a:pt x="1277471" y="2580341"/>
                  <a:pt x="1077259" y="2581835"/>
                </a:cubicBezTo>
                <a:cubicBezTo>
                  <a:pt x="877047" y="2583329"/>
                  <a:pt x="620059" y="2504141"/>
                  <a:pt x="467659" y="2429435"/>
                </a:cubicBezTo>
                <a:cubicBezTo>
                  <a:pt x="315259" y="2354729"/>
                  <a:pt x="195730" y="2226235"/>
                  <a:pt x="162859" y="2133600"/>
                </a:cubicBezTo>
                <a:cubicBezTo>
                  <a:pt x="129988" y="2040965"/>
                  <a:pt x="0" y="2178424"/>
                  <a:pt x="252506" y="1891553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9" idx="6"/>
            <a:endCxn id="10" idx="3"/>
          </p:cNvCxnSpPr>
          <p:nvPr/>
        </p:nvCxnSpPr>
        <p:spPr>
          <a:xfrm flipV="1">
            <a:off x="3704083" y="4286296"/>
            <a:ext cx="1725564" cy="17590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0" idx="4"/>
            <a:endCxn id="21" idx="3"/>
          </p:cNvCxnSpPr>
          <p:nvPr/>
        </p:nvCxnSpPr>
        <p:spPr>
          <a:xfrm flipH="1">
            <a:off x="4553001" y="4305193"/>
            <a:ext cx="922268" cy="2152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4562475" y="3852863"/>
            <a:ext cx="933450" cy="388937"/>
          </a:xfrm>
          <a:custGeom>
            <a:avLst/>
            <a:gdLst>
              <a:gd name="connsiteX0" fmla="*/ 0 w 933450"/>
              <a:gd name="connsiteY0" fmla="*/ 7937 h 388937"/>
              <a:gd name="connsiteX1" fmla="*/ 215900 w 933450"/>
              <a:gd name="connsiteY1" fmla="*/ 11112 h 388937"/>
              <a:gd name="connsiteX2" fmla="*/ 434975 w 933450"/>
              <a:gd name="connsiteY2" fmla="*/ 74612 h 388937"/>
              <a:gd name="connsiteX3" fmla="*/ 669925 w 933450"/>
              <a:gd name="connsiteY3" fmla="*/ 176212 h 388937"/>
              <a:gd name="connsiteX4" fmla="*/ 933450 w 933450"/>
              <a:gd name="connsiteY4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450" h="388937">
                <a:moveTo>
                  <a:pt x="0" y="7937"/>
                </a:moveTo>
                <a:cubicBezTo>
                  <a:pt x="71702" y="3968"/>
                  <a:pt x="143404" y="0"/>
                  <a:pt x="215900" y="11112"/>
                </a:cubicBezTo>
                <a:cubicBezTo>
                  <a:pt x="288396" y="22225"/>
                  <a:pt x="359304" y="47095"/>
                  <a:pt x="434975" y="74612"/>
                </a:cubicBezTo>
                <a:cubicBezTo>
                  <a:pt x="510646" y="102129"/>
                  <a:pt x="586846" y="123825"/>
                  <a:pt x="669925" y="176212"/>
                </a:cubicBezTo>
                <a:cubicBezTo>
                  <a:pt x="753004" y="228600"/>
                  <a:pt x="843227" y="308768"/>
                  <a:pt x="933450" y="38893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igura a mano libera 41"/>
          <p:cNvSpPr/>
          <p:nvPr/>
        </p:nvSpPr>
        <p:spPr>
          <a:xfrm>
            <a:off x="3665220" y="6065520"/>
            <a:ext cx="906780" cy="373380"/>
          </a:xfrm>
          <a:custGeom>
            <a:avLst/>
            <a:gdLst>
              <a:gd name="connsiteX0" fmla="*/ 0 w 906780"/>
              <a:gd name="connsiteY0" fmla="*/ 0 h 373380"/>
              <a:gd name="connsiteX1" fmla="*/ 182880 w 906780"/>
              <a:gd name="connsiteY1" fmla="*/ 144780 h 373380"/>
              <a:gd name="connsiteX2" fmla="*/ 335280 w 906780"/>
              <a:gd name="connsiteY2" fmla="*/ 228600 h 373380"/>
              <a:gd name="connsiteX3" fmla="*/ 510540 w 906780"/>
              <a:gd name="connsiteY3" fmla="*/ 312420 h 373380"/>
              <a:gd name="connsiteX4" fmla="*/ 762000 w 906780"/>
              <a:gd name="connsiteY4" fmla="*/ 365760 h 373380"/>
              <a:gd name="connsiteX5" fmla="*/ 906780 w 906780"/>
              <a:gd name="connsiteY5" fmla="*/ 35814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780" h="373380">
                <a:moveTo>
                  <a:pt x="0" y="0"/>
                </a:moveTo>
                <a:cubicBezTo>
                  <a:pt x="63500" y="53340"/>
                  <a:pt x="127000" y="106680"/>
                  <a:pt x="182880" y="144780"/>
                </a:cubicBezTo>
                <a:cubicBezTo>
                  <a:pt x="238760" y="182880"/>
                  <a:pt x="280670" y="200660"/>
                  <a:pt x="335280" y="228600"/>
                </a:cubicBezTo>
                <a:cubicBezTo>
                  <a:pt x="389890" y="256540"/>
                  <a:pt x="439420" y="289560"/>
                  <a:pt x="510540" y="312420"/>
                </a:cubicBezTo>
                <a:cubicBezTo>
                  <a:pt x="581660" y="335280"/>
                  <a:pt x="695960" y="358140"/>
                  <a:pt x="762000" y="365760"/>
                </a:cubicBezTo>
                <a:cubicBezTo>
                  <a:pt x="828040" y="373380"/>
                  <a:pt x="867410" y="365760"/>
                  <a:pt x="906780" y="35814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5477435" y="4240306"/>
            <a:ext cx="403412" cy="932329"/>
          </a:xfrm>
          <a:custGeom>
            <a:avLst/>
            <a:gdLst>
              <a:gd name="connsiteX0" fmla="*/ 0 w 403412"/>
              <a:gd name="connsiteY0" fmla="*/ 0 h 932329"/>
              <a:gd name="connsiteX1" fmla="*/ 224118 w 403412"/>
              <a:gd name="connsiteY1" fmla="*/ 242047 h 932329"/>
              <a:gd name="connsiteX2" fmla="*/ 331694 w 403412"/>
              <a:gd name="connsiteY2" fmla="*/ 555812 h 932329"/>
              <a:gd name="connsiteX3" fmla="*/ 403412 w 403412"/>
              <a:gd name="connsiteY3" fmla="*/ 932329 h 93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932329">
                <a:moveTo>
                  <a:pt x="0" y="0"/>
                </a:moveTo>
                <a:cubicBezTo>
                  <a:pt x="84418" y="74706"/>
                  <a:pt x="168836" y="149412"/>
                  <a:pt x="224118" y="242047"/>
                </a:cubicBezTo>
                <a:cubicBezTo>
                  <a:pt x="279400" y="334682"/>
                  <a:pt x="301812" y="440765"/>
                  <a:pt x="331694" y="555812"/>
                </a:cubicBezTo>
                <a:cubicBezTo>
                  <a:pt x="361576" y="670859"/>
                  <a:pt x="382494" y="801594"/>
                  <a:pt x="403412" y="932329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igura a mano libera 30"/>
          <p:cNvSpPr/>
          <p:nvPr/>
        </p:nvSpPr>
        <p:spPr>
          <a:xfrm>
            <a:off x="3657600" y="6051176"/>
            <a:ext cx="923365" cy="388471"/>
          </a:xfrm>
          <a:custGeom>
            <a:avLst/>
            <a:gdLst>
              <a:gd name="connsiteX0" fmla="*/ 0 w 923365"/>
              <a:gd name="connsiteY0" fmla="*/ 0 h 388471"/>
              <a:gd name="connsiteX1" fmla="*/ 313765 w 923365"/>
              <a:gd name="connsiteY1" fmla="*/ 251012 h 388471"/>
              <a:gd name="connsiteX2" fmla="*/ 636494 w 923365"/>
              <a:gd name="connsiteY2" fmla="*/ 367553 h 388471"/>
              <a:gd name="connsiteX3" fmla="*/ 923365 w 923365"/>
              <a:gd name="connsiteY3" fmla="*/ 376518 h 38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365" h="388471">
                <a:moveTo>
                  <a:pt x="0" y="0"/>
                </a:moveTo>
                <a:cubicBezTo>
                  <a:pt x="103841" y="94876"/>
                  <a:pt x="207683" y="189753"/>
                  <a:pt x="313765" y="251012"/>
                </a:cubicBezTo>
                <a:cubicBezTo>
                  <a:pt x="419847" y="312271"/>
                  <a:pt x="534894" y="346635"/>
                  <a:pt x="636494" y="367553"/>
                </a:cubicBezTo>
                <a:cubicBezTo>
                  <a:pt x="738094" y="388471"/>
                  <a:pt x="830729" y="382494"/>
                  <a:pt x="923365" y="376518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5410750" y="4176155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sellaDiTesto 35"/>
          <p:cNvSpPr txBox="1"/>
          <p:nvPr/>
        </p:nvSpPr>
        <p:spPr>
          <a:xfrm>
            <a:off x="5495750" y="3861048"/>
            <a:ext cx="13805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w</a:t>
            </a:r>
            <a:r>
              <a:rPr lang="en-US" sz="2600" baseline="-25000" dirty="0" smtClean="0"/>
              <a:t>5</a:t>
            </a:r>
            <a:r>
              <a:rPr lang="en-US" sz="2600" dirty="0" smtClean="0"/>
              <a:t> = w</a:t>
            </a:r>
            <a:r>
              <a:rPr lang="en-US" sz="2600" baseline="-25000" dirty="0" smtClean="0"/>
              <a:t>n-3</a:t>
            </a:r>
            <a:endParaRPr lang="en-US" sz="2600" baseline="-25000" dirty="0"/>
          </a:p>
        </p:txBody>
      </p:sp>
      <p:sp>
        <p:nvSpPr>
          <p:cNvPr id="39" name="Ovale 38"/>
          <p:cNvSpPr/>
          <p:nvPr/>
        </p:nvSpPr>
        <p:spPr>
          <a:xfrm>
            <a:off x="3563888" y="4077072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>
          <a:xfrm>
            <a:off x="1187624" y="1412776"/>
            <a:ext cx="547260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Edge Decomposition (LED)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>
            <a:normAutofit/>
          </a:bodyPr>
          <a:lstStyle/>
          <a:p>
            <a:r>
              <a:rPr lang="en-US" dirty="0" smtClean="0"/>
              <a:t>G is a maximal OFP graph and is </a:t>
            </a:r>
            <a:r>
              <a:rPr lang="en-US" b="1" dirty="0" smtClean="0"/>
              <a:t>not</a:t>
            </a:r>
            <a:r>
              <a:rPr lang="en-US" dirty="0" smtClean="0"/>
              <a:t> C2H</a:t>
            </a:r>
          </a:p>
          <a:p>
            <a:pPr>
              <a:buNone/>
            </a:pPr>
            <a:r>
              <a:rPr lang="en-US" dirty="0" smtClean="0"/>
              <a:t>			if and only if</a:t>
            </a:r>
          </a:p>
          <a:p>
            <a:r>
              <a:rPr lang="en-US" b="1" dirty="0" smtClean="0"/>
              <a:t>G – {w}</a:t>
            </a:r>
            <a:r>
              <a:rPr lang="en-US" dirty="0" smtClean="0"/>
              <a:t> is OFP and not C2H</a:t>
            </a:r>
          </a:p>
          <a:p>
            <a:r>
              <a:rPr lang="en-US" dirty="0" smtClean="0">
                <a:sym typeface="Symbol"/>
              </a:rPr>
              <a:t> test: check whether it is possible to repeat such a removal until a triangle is obtained</a:t>
            </a:r>
          </a:p>
          <a:p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3281617" y="3853559"/>
            <a:ext cx="2580767" cy="258076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ttore 1 11"/>
          <p:cNvCxnSpPr>
            <a:stCxn id="19" idx="7"/>
          </p:cNvCxnSpPr>
          <p:nvPr/>
        </p:nvCxnSpPr>
        <p:spPr>
          <a:xfrm flipV="1">
            <a:off x="3694635" y="3899181"/>
            <a:ext cx="831744" cy="212334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5" idx="7"/>
            <a:endCxn id="8" idx="3"/>
          </p:cNvCxnSpPr>
          <p:nvPr/>
        </p:nvCxnSpPr>
        <p:spPr>
          <a:xfrm flipV="1">
            <a:off x="4617622" y="5189564"/>
            <a:ext cx="1199140" cy="11991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3"/>
            <a:endCxn id="8" idx="2"/>
          </p:cNvCxnSpPr>
          <p:nvPr/>
        </p:nvCxnSpPr>
        <p:spPr>
          <a:xfrm flipV="1">
            <a:off x="3649012" y="5143943"/>
            <a:ext cx="2148853" cy="9242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65416" y="4149080"/>
            <a:ext cx="1236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Example</a:t>
            </a:r>
            <a:endParaRPr lang="en-US" sz="26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3281892" y="5118100"/>
            <a:ext cx="382058" cy="933450"/>
          </a:xfrm>
          <a:custGeom>
            <a:avLst/>
            <a:gdLst>
              <a:gd name="connsiteX0" fmla="*/ 382058 w 382058"/>
              <a:gd name="connsiteY0" fmla="*/ 933450 h 933450"/>
              <a:gd name="connsiteX1" fmla="*/ 229658 w 382058"/>
              <a:gd name="connsiteY1" fmla="*/ 762000 h 933450"/>
              <a:gd name="connsiteX2" fmla="*/ 159808 w 382058"/>
              <a:gd name="connsiteY2" fmla="*/ 628650 h 933450"/>
              <a:gd name="connsiteX3" fmla="*/ 58208 w 382058"/>
              <a:gd name="connsiteY3" fmla="*/ 374650 h 933450"/>
              <a:gd name="connsiteX4" fmla="*/ 7408 w 382058"/>
              <a:gd name="connsiteY4" fmla="*/ 177800 h 933450"/>
              <a:gd name="connsiteX5" fmla="*/ 13758 w 382058"/>
              <a:gd name="connsiteY5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058" h="933450">
                <a:moveTo>
                  <a:pt x="382058" y="933450"/>
                </a:moveTo>
                <a:cubicBezTo>
                  <a:pt x="324379" y="873125"/>
                  <a:pt x="266700" y="812800"/>
                  <a:pt x="229658" y="762000"/>
                </a:cubicBezTo>
                <a:cubicBezTo>
                  <a:pt x="192616" y="711200"/>
                  <a:pt x="188383" y="693208"/>
                  <a:pt x="159808" y="628650"/>
                </a:cubicBezTo>
                <a:cubicBezTo>
                  <a:pt x="131233" y="564092"/>
                  <a:pt x="83608" y="449792"/>
                  <a:pt x="58208" y="374650"/>
                </a:cubicBezTo>
                <a:cubicBezTo>
                  <a:pt x="32808" y="299508"/>
                  <a:pt x="14816" y="240241"/>
                  <a:pt x="7408" y="177800"/>
                </a:cubicBezTo>
                <a:cubicBezTo>
                  <a:pt x="0" y="115359"/>
                  <a:pt x="6879" y="57679"/>
                  <a:pt x="13758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286125" y="4248150"/>
            <a:ext cx="381000" cy="885825"/>
          </a:xfrm>
          <a:custGeom>
            <a:avLst/>
            <a:gdLst>
              <a:gd name="connsiteX0" fmla="*/ 0 w 381000"/>
              <a:gd name="connsiteY0" fmla="*/ 885825 h 885825"/>
              <a:gd name="connsiteX1" fmla="*/ 57150 w 381000"/>
              <a:gd name="connsiteY1" fmla="*/ 485775 h 885825"/>
              <a:gd name="connsiteX2" fmla="*/ 228600 w 381000"/>
              <a:gd name="connsiteY2" fmla="*/ 171450 h 885825"/>
              <a:gd name="connsiteX3" fmla="*/ 381000 w 381000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885825">
                <a:moveTo>
                  <a:pt x="0" y="885825"/>
                </a:moveTo>
                <a:cubicBezTo>
                  <a:pt x="9525" y="745331"/>
                  <a:pt x="19050" y="604837"/>
                  <a:pt x="57150" y="485775"/>
                </a:cubicBezTo>
                <a:cubicBezTo>
                  <a:pt x="95250" y="366713"/>
                  <a:pt x="174625" y="252413"/>
                  <a:pt x="228600" y="171450"/>
                </a:cubicBezTo>
                <a:cubicBezTo>
                  <a:pt x="282575" y="90488"/>
                  <a:pt x="331787" y="45244"/>
                  <a:pt x="381000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igura a mano libera 37"/>
          <p:cNvSpPr/>
          <p:nvPr/>
        </p:nvSpPr>
        <p:spPr>
          <a:xfrm>
            <a:off x="5468471" y="5145741"/>
            <a:ext cx="403411" cy="914400"/>
          </a:xfrm>
          <a:custGeom>
            <a:avLst/>
            <a:gdLst>
              <a:gd name="connsiteX0" fmla="*/ 0 w 403411"/>
              <a:gd name="connsiteY0" fmla="*/ 914400 h 914400"/>
              <a:gd name="connsiteX1" fmla="*/ 152400 w 403411"/>
              <a:gd name="connsiteY1" fmla="*/ 762000 h 914400"/>
              <a:gd name="connsiteX2" fmla="*/ 304800 w 403411"/>
              <a:gd name="connsiteY2" fmla="*/ 493059 h 914400"/>
              <a:gd name="connsiteX3" fmla="*/ 358588 w 403411"/>
              <a:gd name="connsiteY3" fmla="*/ 295835 h 914400"/>
              <a:gd name="connsiteX4" fmla="*/ 403411 w 403411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411" h="914400">
                <a:moveTo>
                  <a:pt x="0" y="914400"/>
                </a:moveTo>
                <a:cubicBezTo>
                  <a:pt x="50800" y="873311"/>
                  <a:pt x="101600" y="832223"/>
                  <a:pt x="152400" y="762000"/>
                </a:cubicBezTo>
                <a:cubicBezTo>
                  <a:pt x="203200" y="691777"/>
                  <a:pt x="270435" y="570753"/>
                  <a:pt x="304800" y="493059"/>
                </a:cubicBezTo>
                <a:cubicBezTo>
                  <a:pt x="339165" y="415365"/>
                  <a:pt x="342153" y="378011"/>
                  <a:pt x="358588" y="295835"/>
                </a:cubicBezTo>
                <a:cubicBezTo>
                  <a:pt x="375023" y="213659"/>
                  <a:pt x="389217" y="106829"/>
                  <a:pt x="403411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580965" y="6060141"/>
            <a:ext cx="905435" cy="394447"/>
          </a:xfrm>
          <a:custGeom>
            <a:avLst/>
            <a:gdLst>
              <a:gd name="connsiteX0" fmla="*/ 0 w 905435"/>
              <a:gd name="connsiteY0" fmla="*/ 394447 h 394447"/>
              <a:gd name="connsiteX1" fmla="*/ 367553 w 905435"/>
              <a:gd name="connsiteY1" fmla="*/ 322730 h 394447"/>
              <a:gd name="connsiteX2" fmla="*/ 636494 w 905435"/>
              <a:gd name="connsiteY2" fmla="*/ 215153 h 394447"/>
              <a:gd name="connsiteX3" fmla="*/ 905435 w 905435"/>
              <a:gd name="connsiteY3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35" h="394447">
                <a:moveTo>
                  <a:pt x="0" y="394447"/>
                </a:moveTo>
                <a:cubicBezTo>
                  <a:pt x="130735" y="373529"/>
                  <a:pt x="261471" y="352612"/>
                  <a:pt x="367553" y="322730"/>
                </a:cubicBezTo>
                <a:cubicBezTo>
                  <a:pt x="473635" y="292848"/>
                  <a:pt x="546847" y="268941"/>
                  <a:pt x="636494" y="215153"/>
                </a:cubicBezTo>
                <a:cubicBezTo>
                  <a:pt x="726141" y="161365"/>
                  <a:pt x="815788" y="80682"/>
                  <a:pt x="905435" y="0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70300" y="3854450"/>
            <a:ext cx="901700" cy="374650"/>
          </a:xfrm>
          <a:custGeom>
            <a:avLst/>
            <a:gdLst>
              <a:gd name="connsiteX0" fmla="*/ 0 w 901700"/>
              <a:gd name="connsiteY0" fmla="*/ 374650 h 374650"/>
              <a:gd name="connsiteX1" fmla="*/ 209550 w 901700"/>
              <a:gd name="connsiteY1" fmla="*/ 190500 h 374650"/>
              <a:gd name="connsiteX2" fmla="*/ 596900 w 901700"/>
              <a:gd name="connsiteY2" fmla="*/ 44450 h 374650"/>
              <a:gd name="connsiteX3" fmla="*/ 901700 w 901700"/>
              <a:gd name="connsiteY3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374650">
                <a:moveTo>
                  <a:pt x="0" y="374650"/>
                </a:moveTo>
                <a:cubicBezTo>
                  <a:pt x="55033" y="310091"/>
                  <a:pt x="110067" y="245533"/>
                  <a:pt x="209550" y="190500"/>
                </a:cubicBezTo>
                <a:cubicBezTo>
                  <a:pt x="309033" y="135467"/>
                  <a:pt x="481542" y="76200"/>
                  <a:pt x="596900" y="44450"/>
                </a:cubicBezTo>
                <a:cubicBezTo>
                  <a:pt x="712258" y="12700"/>
                  <a:pt x="806979" y="6350"/>
                  <a:pt x="901700" y="0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4562475" y="3852863"/>
            <a:ext cx="933450" cy="388937"/>
          </a:xfrm>
          <a:custGeom>
            <a:avLst/>
            <a:gdLst>
              <a:gd name="connsiteX0" fmla="*/ 0 w 933450"/>
              <a:gd name="connsiteY0" fmla="*/ 7937 h 388937"/>
              <a:gd name="connsiteX1" fmla="*/ 215900 w 933450"/>
              <a:gd name="connsiteY1" fmla="*/ 11112 h 388937"/>
              <a:gd name="connsiteX2" fmla="*/ 434975 w 933450"/>
              <a:gd name="connsiteY2" fmla="*/ 74612 h 388937"/>
              <a:gd name="connsiteX3" fmla="*/ 669925 w 933450"/>
              <a:gd name="connsiteY3" fmla="*/ 176212 h 388937"/>
              <a:gd name="connsiteX4" fmla="*/ 933450 w 933450"/>
              <a:gd name="connsiteY4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450" h="388937">
                <a:moveTo>
                  <a:pt x="0" y="7937"/>
                </a:moveTo>
                <a:cubicBezTo>
                  <a:pt x="71702" y="3968"/>
                  <a:pt x="143404" y="0"/>
                  <a:pt x="215900" y="11112"/>
                </a:cubicBezTo>
                <a:cubicBezTo>
                  <a:pt x="288396" y="22225"/>
                  <a:pt x="359304" y="47095"/>
                  <a:pt x="434975" y="74612"/>
                </a:cubicBezTo>
                <a:cubicBezTo>
                  <a:pt x="510646" y="102129"/>
                  <a:pt x="586846" y="123825"/>
                  <a:pt x="669925" y="176212"/>
                </a:cubicBezTo>
                <a:cubicBezTo>
                  <a:pt x="753004" y="228600"/>
                  <a:pt x="843227" y="308768"/>
                  <a:pt x="933450" y="38893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604213" y="59826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507481" y="6369807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5477435" y="4240306"/>
            <a:ext cx="403412" cy="932329"/>
          </a:xfrm>
          <a:custGeom>
            <a:avLst/>
            <a:gdLst>
              <a:gd name="connsiteX0" fmla="*/ 0 w 403412"/>
              <a:gd name="connsiteY0" fmla="*/ 0 h 932329"/>
              <a:gd name="connsiteX1" fmla="*/ 224118 w 403412"/>
              <a:gd name="connsiteY1" fmla="*/ 242047 h 932329"/>
              <a:gd name="connsiteX2" fmla="*/ 331694 w 403412"/>
              <a:gd name="connsiteY2" fmla="*/ 555812 h 932329"/>
              <a:gd name="connsiteX3" fmla="*/ 403412 w 403412"/>
              <a:gd name="connsiteY3" fmla="*/ 932329 h 93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12" h="932329">
                <a:moveTo>
                  <a:pt x="0" y="0"/>
                </a:moveTo>
                <a:cubicBezTo>
                  <a:pt x="84418" y="74706"/>
                  <a:pt x="168836" y="149412"/>
                  <a:pt x="224118" y="242047"/>
                </a:cubicBezTo>
                <a:cubicBezTo>
                  <a:pt x="279400" y="334682"/>
                  <a:pt x="301812" y="440765"/>
                  <a:pt x="331694" y="555812"/>
                </a:cubicBezTo>
                <a:cubicBezTo>
                  <a:pt x="361576" y="670859"/>
                  <a:pt x="382494" y="801594"/>
                  <a:pt x="403412" y="932329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5797865" y="5079423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4543553" y="640303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639564" y="6013073"/>
            <a:ext cx="64519" cy="64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e 26"/>
          <p:cNvSpPr/>
          <p:nvPr/>
        </p:nvSpPr>
        <p:spPr>
          <a:xfrm>
            <a:off x="4427984" y="3933056"/>
            <a:ext cx="2376264" cy="9361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3563888" y="4077072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3275856" y="5805264"/>
            <a:ext cx="336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x</a:t>
            </a:r>
            <a:endParaRPr lang="en-US" sz="2600" baseline="-25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940152" y="4869160"/>
            <a:ext cx="336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y</a:t>
            </a:r>
            <a:endParaRPr lang="en-US" sz="2600" baseline="-25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644008" y="6248925"/>
            <a:ext cx="306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z</a:t>
            </a:r>
            <a:endParaRPr lang="en-US" sz="2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all maximal OFP embeddings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reinsert vertices w in reverse order, starting from a triangle x, y, z</a:t>
            </a:r>
            <a:endParaRPr lang="en-US" baseline="-25000" dirty="0" smtClean="0"/>
          </a:p>
          <a:p>
            <a:r>
              <a:rPr lang="en-US" dirty="0" smtClean="0"/>
              <a:t>Step 1) reinsertion of w</a:t>
            </a:r>
            <a:r>
              <a:rPr lang="en-US" baseline="-25000" dirty="0" smtClean="0"/>
              <a:t>n-3 </a:t>
            </a:r>
            <a:r>
              <a:rPr lang="en-US" dirty="0" smtClean="0">
                <a:sym typeface="Symbol"/>
              </a:rPr>
              <a:t> 3 embeddings</a:t>
            </a:r>
          </a:p>
          <a:p>
            <a:r>
              <a:rPr lang="en-US" dirty="0" smtClean="0"/>
              <a:t>Step 2) reinsertion of w</a:t>
            </a:r>
            <a:r>
              <a:rPr lang="en-US" baseline="-25000" dirty="0" smtClean="0"/>
              <a:t>n-4 </a:t>
            </a:r>
            <a:r>
              <a:rPr lang="en-US" dirty="0" smtClean="0">
                <a:sym typeface="Symbol"/>
              </a:rPr>
              <a:t> 6 embeddings</a:t>
            </a:r>
          </a:p>
          <a:p>
            <a:r>
              <a:rPr lang="en-US" dirty="0" smtClean="0"/>
              <a:t>Step 3) reinsertion of w</a:t>
            </a:r>
            <a:r>
              <a:rPr lang="en-US" baseline="-25000" dirty="0" smtClean="0"/>
              <a:t>n-5 </a:t>
            </a:r>
            <a:r>
              <a:rPr lang="en-US" dirty="0" smtClean="0">
                <a:sym typeface="Symbol"/>
              </a:rPr>
              <a:t> 4 embeddings</a:t>
            </a:r>
          </a:p>
          <a:p>
            <a:r>
              <a:rPr lang="en-US" dirty="0" smtClean="0"/>
              <a:t>Step 4) reinsertion of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n-i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  4 embeddings</a:t>
            </a:r>
          </a:p>
          <a:p>
            <a:r>
              <a:rPr lang="en-US" dirty="0" smtClean="0">
                <a:sym typeface="Symbol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2-connected maximal OFP graphs 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/>
          <p:nvPr/>
        </p:nvSpPr>
        <p:spPr>
          <a:xfrm flipH="1">
            <a:off x="4499992" y="2348880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decomposition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37989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G: 2-connected maximal OFP</a:t>
            </a:r>
          </a:p>
          <a:p>
            <a:r>
              <a:rPr lang="en-US" sz="2600" dirty="0" smtClean="0"/>
              <a:t>{</a:t>
            </a:r>
            <a:r>
              <a:rPr lang="en-US" sz="2600" dirty="0" err="1" smtClean="0"/>
              <a:t>s,t</a:t>
            </a:r>
            <a:r>
              <a:rPr lang="en-US" sz="2600" dirty="0" smtClean="0"/>
              <a:t>}: separation pair</a:t>
            </a:r>
            <a:endParaRPr lang="en-US" sz="2600" dirty="0"/>
          </a:p>
        </p:txBody>
      </p:sp>
      <p:sp>
        <p:nvSpPr>
          <p:cNvPr id="10" name="Figura a mano libera 9"/>
          <p:cNvSpPr/>
          <p:nvPr/>
        </p:nvSpPr>
        <p:spPr>
          <a:xfrm>
            <a:off x="3451225" y="2318073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4499992" y="443711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499992" y="22768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8" idx="4"/>
            <a:endCxn id="9" idx="0"/>
          </p:cNvCxnSpPr>
          <p:nvPr/>
        </p:nvCxnSpPr>
        <p:spPr>
          <a:xfrm>
            <a:off x="4564511" y="2405910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27154" y="191683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27154" y="4448725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28" name="Figura a mano libera 27"/>
          <p:cNvSpPr/>
          <p:nvPr/>
        </p:nvSpPr>
        <p:spPr>
          <a:xfrm>
            <a:off x="3587750" y="2349500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4559300" y="2324100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1671836" y="4262289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2720603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ttore 1 42"/>
          <p:cNvCxnSpPr>
            <a:stCxn id="42" idx="4"/>
            <a:endCxn id="41" idx="0"/>
          </p:cNvCxnSpPr>
          <p:nvPr/>
        </p:nvCxnSpPr>
        <p:spPr>
          <a:xfrm>
            <a:off x="2785122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2647765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647765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46" name="Figura a mano libera 45"/>
          <p:cNvSpPr/>
          <p:nvPr/>
        </p:nvSpPr>
        <p:spPr>
          <a:xfrm>
            <a:off x="1808361" y="4293716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igura a mano libera 47"/>
          <p:cNvSpPr/>
          <p:nvPr/>
        </p:nvSpPr>
        <p:spPr>
          <a:xfrm flipH="1">
            <a:off x="5940982" y="4293096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40982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Connettore 1 50"/>
          <p:cNvCxnSpPr>
            <a:stCxn id="50" idx="4"/>
            <a:endCxn id="49" idx="0"/>
          </p:cNvCxnSpPr>
          <p:nvPr/>
        </p:nvCxnSpPr>
        <p:spPr>
          <a:xfrm>
            <a:off x="6005501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868144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5868144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54" name="Figura a mano libera 53"/>
          <p:cNvSpPr/>
          <p:nvPr/>
        </p:nvSpPr>
        <p:spPr>
          <a:xfrm>
            <a:off x="6000290" y="4268316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sellaDiTesto 54"/>
          <p:cNvSpPr txBox="1"/>
          <p:nvPr/>
        </p:nvSpPr>
        <p:spPr>
          <a:xfrm>
            <a:off x="2339752" y="5085184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l</a:t>
            </a:r>
            <a:endParaRPr lang="en-US" sz="2600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012160" y="5085184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r</a:t>
            </a:r>
            <a:endParaRPr lang="en-US" sz="2600" baseline="-25000" dirty="0"/>
          </a:p>
        </p:txBody>
      </p:sp>
      <p:sp>
        <p:nvSpPr>
          <p:cNvPr id="50" name="Ovale 49"/>
          <p:cNvSpPr/>
          <p:nvPr/>
        </p:nvSpPr>
        <p:spPr>
          <a:xfrm>
            <a:off x="5940982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2720603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sellaDiTesto 56"/>
          <p:cNvSpPr txBox="1"/>
          <p:nvPr/>
        </p:nvSpPr>
        <p:spPr>
          <a:xfrm>
            <a:off x="4572000" y="2924944"/>
            <a:ext cx="4026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/>
          <p:nvPr/>
        </p:nvSpPr>
        <p:spPr>
          <a:xfrm flipH="1">
            <a:off x="4499992" y="2348880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decomposition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37989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G: 2-connected maximal OFP</a:t>
            </a:r>
          </a:p>
          <a:p>
            <a:r>
              <a:rPr lang="en-US" sz="2600" dirty="0" smtClean="0"/>
              <a:t>{</a:t>
            </a:r>
            <a:r>
              <a:rPr lang="en-US" sz="2600" dirty="0" err="1" smtClean="0"/>
              <a:t>s,t</a:t>
            </a:r>
            <a:r>
              <a:rPr lang="en-US" sz="2600" dirty="0" smtClean="0"/>
              <a:t>}: separation pair</a:t>
            </a:r>
            <a:endParaRPr lang="en-US" sz="2600" dirty="0"/>
          </a:p>
        </p:txBody>
      </p:sp>
      <p:sp>
        <p:nvSpPr>
          <p:cNvPr id="10" name="Figura a mano libera 9"/>
          <p:cNvSpPr/>
          <p:nvPr/>
        </p:nvSpPr>
        <p:spPr>
          <a:xfrm>
            <a:off x="3451225" y="2318073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4499992" y="443711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499992" y="22768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8" idx="4"/>
            <a:endCxn id="9" idx="0"/>
          </p:cNvCxnSpPr>
          <p:nvPr/>
        </p:nvCxnSpPr>
        <p:spPr>
          <a:xfrm>
            <a:off x="4564511" y="2405910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27154" y="191683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27154" y="4448725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28" name="Figura a mano libera 27"/>
          <p:cNvSpPr/>
          <p:nvPr/>
        </p:nvSpPr>
        <p:spPr>
          <a:xfrm>
            <a:off x="3587750" y="2349500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4559300" y="2324100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1671836" y="4262289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2720603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ttore 1 42"/>
          <p:cNvCxnSpPr>
            <a:stCxn id="42" idx="4"/>
            <a:endCxn id="41" idx="0"/>
          </p:cNvCxnSpPr>
          <p:nvPr/>
        </p:nvCxnSpPr>
        <p:spPr>
          <a:xfrm>
            <a:off x="2785122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2647765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647765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46" name="Figura a mano libera 45"/>
          <p:cNvSpPr/>
          <p:nvPr/>
        </p:nvSpPr>
        <p:spPr>
          <a:xfrm>
            <a:off x="1808361" y="4293716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igura a mano libera 47"/>
          <p:cNvSpPr/>
          <p:nvPr/>
        </p:nvSpPr>
        <p:spPr>
          <a:xfrm flipH="1">
            <a:off x="5940982" y="4293096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40982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Connettore 1 50"/>
          <p:cNvCxnSpPr>
            <a:stCxn id="50" idx="4"/>
            <a:endCxn id="49" idx="0"/>
          </p:cNvCxnSpPr>
          <p:nvPr/>
        </p:nvCxnSpPr>
        <p:spPr>
          <a:xfrm>
            <a:off x="6005501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868144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5868144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54" name="Figura a mano libera 53"/>
          <p:cNvSpPr/>
          <p:nvPr/>
        </p:nvSpPr>
        <p:spPr>
          <a:xfrm>
            <a:off x="6000290" y="4268316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sellaDiTesto 54"/>
          <p:cNvSpPr txBox="1"/>
          <p:nvPr/>
        </p:nvSpPr>
        <p:spPr>
          <a:xfrm>
            <a:off x="2339752" y="5085184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l</a:t>
            </a:r>
            <a:endParaRPr lang="en-US" sz="2600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012160" y="5085184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r</a:t>
            </a:r>
            <a:endParaRPr lang="en-US" sz="2600" baseline="-25000" dirty="0"/>
          </a:p>
        </p:txBody>
      </p:sp>
      <p:sp>
        <p:nvSpPr>
          <p:cNvPr id="50" name="Ovale 49"/>
          <p:cNvSpPr/>
          <p:nvPr/>
        </p:nvSpPr>
        <p:spPr>
          <a:xfrm>
            <a:off x="5940982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2720603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sellaDiTesto 56"/>
          <p:cNvSpPr txBox="1"/>
          <p:nvPr/>
        </p:nvSpPr>
        <p:spPr>
          <a:xfrm>
            <a:off x="4572000" y="2924944"/>
            <a:ext cx="4026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</a:t>
            </a:r>
            <a:endParaRPr lang="en-US" sz="26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281184" y="2348880"/>
            <a:ext cx="292740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Symbol"/>
              </a:rPr>
              <a:t>               </a:t>
            </a:r>
            <a:r>
              <a:rPr lang="en-US" sz="2600" b="1" dirty="0" smtClean="0">
                <a:sym typeface="Symbol"/>
              </a:rPr>
              <a:t></a:t>
            </a:r>
            <a:endParaRPr lang="en-US" sz="2600" b="1" dirty="0" smtClean="0"/>
          </a:p>
          <a:p>
            <a:r>
              <a:rPr lang="en-US" sz="2600" dirty="0" smtClean="0"/>
              <a:t>G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</a:t>
            </a:r>
            <a:r>
              <a:rPr lang="en-US" sz="2600" dirty="0" err="1" smtClean="0"/>
              <a:t>G</a:t>
            </a:r>
            <a:r>
              <a:rPr lang="en-US" sz="2600" baseline="-25000" dirty="0" err="1" smtClean="0"/>
              <a:t>r</a:t>
            </a:r>
            <a:r>
              <a:rPr lang="en-US" sz="2600" dirty="0" smtClean="0"/>
              <a:t>: 2-connected</a:t>
            </a:r>
          </a:p>
          <a:p>
            <a:r>
              <a:rPr lang="en-US" sz="2600" dirty="0" smtClean="0"/>
              <a:t>maximal OFP with</a:t>
            </a:r>
          </a:p>
          <a:p>
            <a:r>
              <a:rPr lang="en-US" sz="2600" dirty="0" smtClean="0"/>
              <a:t>edge {</a:t>
            </a:r>
            <a:r>
              <a:rPr lang="en-US" sz="2600" dirty="0" err="1" smtClean="0"/>
              <a:t>s,t</a:t>
            </a:r>
            <a:r>
              <a:rPr lang="en-US" sz="2600" dirty="0" smtClean="0"/>
              <a:t>} in the outer</a:t>
            </a:r>
          </a:p>
          <a:p>
            <a:r>
              <a:rPr lang="en-US" sz="2600" dirty="0" smtClean="0"/>
              <a:t>face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/>
          <p:nvPr/>
        </p:nvSpPr>
        <p:spPr>
          <a:xfrm flipH="1">
            <a:off x="4499992" y="2348880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decomposition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37989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G: 2-connected maximal OFP</a:t>
            </a:r>
          </a:p>
          <a:p>
            <a:r>
              <a:rPr lang="en-US" sz="2600" dirty="0" smtClean="0"/>
              <a:t>{</a:t>
            </a:r>
            <a:r>
              <a:rPr lang="en-US" sz="2600" dirty="0" err="1" smtClean="0"/>
              <a:t>s,t</a:t>
            </a:r>
            <a:r>
              <a:rPr lang="en-US" sz="2600" dirty="0" smtClean="0"/>
              <a:t>}: separation pair</a:t>
            </a:r>
            <a:endParaRPr lang="en-US" sz="2600" dirty="0"/>
          </a:p>
        </p:txBody>
      </p:sp>
      <p:sp>
        <p:nvSpPr>
          <p:cNvPr id="10" name="Figura a mano libera 9"/>
          <p:cNvSpPr/>
          <p:nvPr/>
        </p:nvSpPr>
        <p:spPr>
          <a:xfrm>
            <a:off x="3451225" y="2318073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4499992" y="443711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499992" y="22768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>
            <a:stCxn id="8" idx="4"/>
            <a:endCxn id="9" idx="0"/>
          </p:cNvCxnSpPr>
          <p:nvPr/>
        </p:nvCxnSpPr>
        <p:spPr>
          <a:xfrm>
            <a:off x="4564511" y="2405910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27154" y="191683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27154" y="4448725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28" name="Figura a mano libera 27"/>
          <p:cNvSpPr/>
          <p:nvPr/>
        </p:nvSpPr>
        <p:spPr>
          <a:xfrm>
            <a:off x="3587750" y="2349500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4559300" y="2324100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igura a mano libera 39"/>
          <p:cNvSpPr/>
          <p:nvPr/>
        </p:nvSpPr>
        <p:spPr>
          <a:xfrm>
            <a:off x="1671836" y="4262289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2720603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ttore 1 42"/>
          <p:cNvCxnSpPr>
            <a:stCxn id="42" idx="4"/>
            <a:endCxn id="41" idx="0"/>
          </p:cNvCxnSpPr>
          <p:nvPr/>
        </p:nvCxnSpPr>
        <p:spPr>
          <a:xfrm>
            <a:off x="2785122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2647765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647765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46" name="Figura a mano libera 45"/>
          <p:cNvSpPr/>
          <p:nvPr/>
        </p:nvSpPr>
        <p:spPr>
          <a:xfrm>
            <a:off x="1808361" y="4293716"/>
            <a:ext cx="971550" cy="2171700"/>
          </a:xfrm>
          <a:custGeom>
            <a:avLst/>
            <a:gdLst>
              <a:gd name="connsiteX0" fmla="*/ 971550 w 971550"/>
              <a:gd name="connsiteY0" fmla="*/ 0 h 2171700"/>
              <a:gd name="connsiteX1" fmla="*/ 768350 w 971550"/>
              <a:gd name="connsiteY1" fmla="*/ 127000 h 2171700"/>
              <a:gd name="connsiteX2" fmla="*/ 387350 w 971550"/>
              <a:gd name="connsiteY2" fmla="*/ 241300 h 2171700"/>
              <a:gd name="connsiteX3" fmla="*/ 425450 w 971550"/>
              <a:gd name="connsiteY3" fmla="*/ 469900 h 2171700"/>
              <a:gd name="connsiteX4" fmla="*/ 184150 w 971550"/>
              <a:gd name="connsiteY4" fmla="*/ 520700 h 2171700"/>
              <a:gd name="connsiteX5" fmla="*/ 31750 w 971550"/>
              <a:gd name="connsiteY5" fmla="*/ 673100 h 2171700"/>
              <a:gd name="connsiteX6" fmla="*/ 374650 w 971550"/>
              <a:gd name="connsiteY6" fmla="*/ 901700 h 2171700"/>
              <a:gd name="connsiteX7" fmla="*/ 95250 w 971550"/>
              <a:gd name="connsiteY7" fmla="*/ 1168400 h 2171700"/>
              <a:gd name="connsiteX8" fmla="*/ 107950 w 971550"/>
              <a:gd name="connsiteY8" fmla="*/ 1435100 h 2171700"/>
              <a:gd name="connsiteX9" fmla="*/ 514350 w 971550"/>
              <a:gd name="connsiteY9" fmla="*/ 1511300 h 2171700"/>
              <a:gd name="connsiteX10" fmla="*/ 311150 w 971550"/>
              <a:gd name="connsiteY10" fmla="*/ 1816100 h 2171700"/>
              <a:gd name="connsiteX11" fmla="*/ 704850 w 971550"/>
              <a:gd name="connsiteY11" fmla="*/ 1892300 h 2171700"/>
              <a:gd name="connsiteX12" fmla="*/ 971550 w 971550"/>
              <a:gd name="connsiteY12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1550" h="2171700">
                <a:moveTo>
                  <a:pt x="971550" y="0"/>
                </a:moveTo>
                <a:cubicBezTo>
                  <a:pt x="918633" y="43391"/>
                  <a:pt x="865717" y="86783"/>
                  <a:pt x="768350" y="127000"/>
                </a:cubicBezTo>
                <a:cubicBezTo>
                  <a:pt x="670983" y="167217"/>
                  <a:pt x="444500" y="184150"/>
                  <a:pt x="387350" y="241300"/>
                </a:cubicBezTo>
                <a:cubicBezTo>
                  <a:pt x="330200" y="298450"/>
                  <a:pt x="459317" y="423334"/>
                  <a:pt x="425450" y="469900"/>
                </a:cubicBezTo>
                <a:cubicBezTo>
                  <a:pt x="391583" y="516466"/>
                  <a:pt x="249767" y="486833"/>
                  <a:pt x="184150" y="520700"/>
                </a:cubicBezTo>
                <a:cubicBezTo>
                  <a:pt x="118533" y="554567"/>
                  <a:pt x="0" y="609600"/>
                  <a:pt x="31750" y="673100"/>
                </a:cubicBezTo>
                <a:cubicBezTo>
                  <a:pt x="63500" y="736600"/>
                  <a:pt x="364067" y="819150"/>
                  <a:pt x="374650" y="901700"/>
                </a:cubicBezTo>
                <a:cubicBezTo>
                  <a:pt x="385233" y="984250"/>
                  <a:pt x="139700" y="1079500"/>
                  <a:pt x="95250" y="1168400"/>
                </a:cubicBezTo>
                <a:cubicBezTo>
                  <a:pt x="50800" y="1257300"/>
                  <a:pt x="38100" y="1377950"/>
                  <a:pt x="107950" y="1435100"/>
                </a:cubicBezTo>
                <a:cubicBezTo>
                  <a:pt x="177800" y="1492250"/>
                  <a:pt x="480483" y="1447800"/>
                  <a:pt x="514350" y="1511300"/>
                </a:cubicBezTo>
                <a:cubicBezTo>
                  <a:pt x="548217" y="1574800"/>
                  <a:pt x="279400" y="1752600"/>
                  <a:pt x="311150" y="1816100"/>
                </a:cubicBezTo>
                <a:cubicBezTo>
                  <a:pt x="342900" y="1879600"/>
                  <a:pt x="594783" y="1833033"/>
                  <a:pt x="704850" y="1892300"/>
                </a:cubicBezTo>
                <a:cubicBezTo>
                  <a:pt x="814917" y="1951567"/>
                  <a:pt x="971550" y="2171700"/>
                  <a:pt x="971550" y="21717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igura a mano libera 47"/>
          <p:cNvSpPr/>
          <p:nvPr/>
        </p:nvSpPr>
        <p:spPr>
          <a:xfrm flipH="1">
            <a:off x="5940982" y="4293096"/>
            <a:ext cx="1203325" cy="2195512"/>
          </a:xfrm>
          <a:custGeom>
            <a:avLst/>
            <a:gdLst>
              <a:gd name="connsiteX0" fmla="*/ 1082675 w 1203325"/>
              <a:gd name="connsiteY0" fmla="*/ 17462 h 2195512"/>
              <a:gd name="connsiteX1" fmla="*/ 225425 w 1203325"/>
              <a:gd name="connsiteY1" fmla="*/ 427037 h 2195512"/>
              <a:gd name="connsiteX2" fmla="*/ 25400 w 1203325"/>
              <a:gd name="connsiteY2" fmla="*/ 1227137 h 2195512"/>
              <a:gd name="connsiteX3" fmla="*/ 377825 w 1203325"/>
              <a:gd name="connsiteY3" fmla="*/ 1931987 h 2195512"/>
              <a:gd name="connsiteX4" fmla="*/ 1120775 w 1203325"/>
              <a:gd name="connsiteY4" fmla="*/ 2179637 h 2195512"/>
              <a:gd name="connsiteX5" fmla="*/ 873125 w 1203325"/>
              <a:gd name="connsiteY5" fmla="*/ 1836737 h 2195512"/>
              <a:gd name="connsiteX6" fmla="*/ 596900 w 1203325"/>
              <a:gd name="connsiteY6" fmla="*/ 1189037 h 2195512"/>
              <a:gd name="connsiteX7" fmla="*/ 644525 w 1203325"/>
              <a:gd name="connsiteY7" fmla="*/ 531812 h 2195512"/>
              <a:gd name="connsiteX8" fmla="*/ 1082675 w 1203325"/>
              <a:gd name="connsiteY8" fmla="*/ 17462 h 21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325" h="2195512">
                <a:moveTo>
                  <a:pt x="1082675" y="17462"/>
                </a:moveTo>
                <a:cubicBezTo>
                  <a:pt x="1012825" y="0"/>
                  <a:pt x="401637" y="225425"/>
                  <a:pt x="225425" y="427037"/>
                </a:cubicBezTo>
                <a:cubicBezTo>
                  <a:pt x="49213" y="628649"/>
                  <a:pt x="0" y="976312"/>
                  <a:pt x="25400" y="1227137"/>
                </a:cubicBezTo>
                <a:cubicBezTo>
                  <a:pt x="50800" y="1477962"/>
                  <a:pt x="195263" y="1773237"/>
                  <a:pt x="377825" y="1931987"/>
                </a:cubicBezTo>
                <a:cubicBezTo>
                  <a:pt x="560387" y="2090737"/>
                  <a:pt x="1038225" y="2195512"/>
                  <a:pt x="1120775" y="2179637"/>
                </a:cubicBezTo>
                <a:cubicBezTo>
                  <a:pt x="1203325" y="2163762"/>
                  <a:pt x="960438" y="2001837"/>
                  <a:pt x="873125" y="1836737"/>
                </a:cubicBezTo>
                <a:cubicBezTo>
                  <a:pt x="785813" y="1671637"/>
                  <a:pt x="635000" y="1406525"/>
                  <a:pt x="596900" y="1189037"/>
                </a:cubicBezTo>
                <a:cubicBezTo>
                  <a:pt x="558800" y="971549"/>
                  <a:pt x="563563" y="728662"/>
                  <a:pt x="644525" y="531812"/>
                </a:cubicBezTo>
                <a:cubicBezTo>
                  <a:pt x="725487" y="334962"/>
                  <a:pt x="1152525" y="34924"/>
                  <a:pt x="1082675" y="174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40982" y="638132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Connettore 1 50"/>
          <p:cNvCxnSpPr>
            <a:stCxn id="50" idx="4"/>
            <a:endCxn id="49" idx="0"/>
          </p:cNvCxnSpPr>
          <p:nvPr/>
        </p:nvCxnSpPr>
        <p:spPr>
          <a:xfrm>
            <a:off x="6005501" y="4350126"/>
            <a:ext cx="0" cy="2031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868144" y="3861048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5868144" y="6392941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54" name="Figura a mano libera 53"/>
          <p:cNvSpPr/>
          <p:nvPr/>
        </p:nvSpPr>
        <p:spPr>
          <a:xfrm>
            <a:off x="6000290" y="4268316"/>
            <a:ext cx="1066800" cy="2184400"/>
          </a:xfrm>
          <a:custGeom>
            <a:avLst/>
            <a:gdLst>
              <a:gd name="connsiteX0" fmla="*/ 0 w 1066800"/>
              <a:gd name="connsiteY0" fmla="*/ 0 h 2184400"/>
              <a:gd name="connsiteX1" fmla="*/ 304800 w 1066800"/>
              <a:gd name="connsiteY1" fmla="*/ 228600 h 2184400"/>
              <a:gd name="connsiteX2" fmla="*/ 558800 w 1066800"/>
              <a:gd name="connsiteY2" fmla="*/ 266700 h 2184400"/>
              <a:gd name="connsiteX3" fmla="*/ 571500 w 1066800"/>
              <a:gd name="connsiteY3" fmla="*/ 571500 h 2184400"/>
              <a:gd name="connsiteX4" fmla="*/ 990600 w 1066800"/>
              <a:gd name="connsiteY4" fmla="*/ 673100 h 2184400"/>
              <a:gd name="connsiteX5" fmla="*/ 685800 w 1066800"/>
              <a:gd name="connsiteY5" fmla="*/ 1028700 h 2184400"/>
              <a:gd name="connsiteX6" fmla="*/ 1054100 w 1066800"/>
              <a:gd name="connsiteY6" fmla="*/ 1358900 h 2184400"/>
              <a:gd name="connsiteX7" fmla="*/ 609600 w 1066800"/>
              <a:gd name="connsiteY7" fmla="*/ 1460500 h 2184400"/>
              <a:gd name="connsiteX8" fmla="*/ 889000 w 1066800"/>
              <a:gd name="connsiteY8" fmla="*/ 1778000 h 2184400"/>
              <a:gd name="connsiteX9" fmla="*/ 393700 w 1066800"/>
              <a:gd name="connsiteY9" fmla="*/ 1841500 h 2184400"/>
              <a:gd name="connsiteX10" fmla="*/ 381000 w 1066800"/>
              <a:gd name="connsiteY10" fmla="*/ 2070100 h 2184400"/>
              <a:gd name="connsiteX11" fmla="*/ 50800 w 1066800"/>
              <a:gd name="connsiteY11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2184400">
                <a:moveTo>
                  <a:pt x="0" y="0"/>
                </a:moveTo>
                <a:cubicBezTo>
                  <a:pt x="105833" y="92075"/>
                  <a:pt x="211667" y="184150"/>
                  <a:pt x="304800" y="228600"/>
                </a:cubicBezTo>
                <a:cubicBezTo>
                  <a:pt x="397933" y="273050"/>
                  <a:pt x="514350" y="209550"/>
                  <a:pt x="558800" y="266700"/>
                </a:cubicBezTo>
                <a:cubicBezTo>
                  <a:pt x="603250" y="323850"/>
                  <a:pt x="499533" y="503767"/>
                  <a:pt x="571500" y="571500"/>
                </a:cubicBezTo>
                <a:cubicBezTo>
                  <a:pt x="643467" y="639233"/>
                  <a:pt x="971550" y="596900"/>
                  <a:pt x="990600" y="673100"/>
                </a:cubicBezTo>
                <a:cubicBezTo>
                  <a:pt x="1009650" y="749300"/>
                  <a:pt x="675217" y="914400"/>
                  <a:pt x="685800" y="1028700"/>
                </a:cubicBezTo>
                <a:cubicBezTo>
                  <a:pt x="696383" y="1143000"/>
                  <a:pt x="1066800" y="1286933"/>
                  <a:pt x="1054100" y="1358900"/>
                </a:cubicBezTo>
                <a:cubicBezTo>
                  <a:pt x="1041400" y="1430867"/>
                  <a:pt x="637117" y="1390650"/>
                  <a:pt x="609600" y="1460500"/>
                </a:cubicBezTo>
                <a:cubicBezTo>
                  <a:pt x="582083" y="1530350"/>
                  <a:pt x="924983" y="1714500"/>
                  <a:pt x="889000" y="1778000"/>
                </a:cubicBezTo>
                <a:cubicBezTo>
                  <a:pt x="853017" y="1841500"/>
                  <a:pt x="478367" y="1792817"/>
                  <a:pt x="393700" y="1841500"/>
                </a:cubicBezTo>
                <a:cubicBezTo>
                  <a:pt x="309033" y="1890183"/>
                  <a:pt x="438150" y="2012950"/>
                  <a:pt x="381000" y="2070100"/>
                </a:cubicBezTo>
                <a:cubicBezTo>
                  <a:pt x="323850" y="2127250"/>
                  <a:pt x="187325" y="2155825"/>
                  <a:pt x="50800" y="21844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sellaDiTesto 54"/>
          <p:cNvSpPr txBox="1"/>
          <p:nvPr/>
        </p:nvSpPr>
        <p:spPr>
          <a:xfrm>
            <a:off x="2339752" y="5085184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l</a:t>
            </a:r>
            <a:endParaRPr lang="en-US" sz="2600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012160" y="5085184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r</a:t>
            </a:r>
            <a:endParaRPr lang="en-US" sz="2600" baseline="-25000" dirty="0"/>
          </a:p>
        </p:txBody>
      </p:sp>
      <p:sp>
        <p:nvSpPr>
          <p:cNvPr id="50" name="Ovale 49"/>
          <p:cNvSpPr/>
          <p:nvPr/>
        </p:nvSpPr>
        <p:spPr>
          <a:xfrm>
            <a:off x="5940982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2720603" y="4221088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sellaDiTesto 56"/>
          <p:cNvSpPr txBox="1"/>
          <p:nvPr/>
        </p:nvSpPr>
        <p:spPr>
          <a:xfrm>
            <a:off x="4572000" y="2924944"/>
            <a:ext cx="4026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</a:t>
            </a:r>
            <a:endParaRPr lang="en-US" sz="26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281184" y="2348880"/>
            <a:ext cx="292740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Symbol"/>
              </a:rPr>
              <a:t>             </a:t>
            </a:r>
            <a:r>
              <a:rPr lang="en-US" sz="2600" b="1" dirty="0" smtClean="0">
                <a:sym typeface="Symbol"/>
              </a:rPr>
              <a:t>   </a:t>
            </a:r>
            <a:endParaRPr lang="en-US" sz="2600" b="1" dirty="0" smtClean="0"/>
          </a:p>
          <a:p>
            <a:r>
              <a:rPr lang="en-US" sz="2600" dirty="0" smtClean="0"/>
              <a:t>G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G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: 2-connected</a:t>
            </a:r>
          </a:p>
          <a:p>
            <a:r>
              <a:rPr lang="en-US" sz="2600" dirty="0" smtClean="0"/>
              <a:t>maximal OFP with</a:t>
            </a:r>
          </a:p>
          <a:p>
            <a:r>
              <a:rPr lang="en-US" sz="2600" dirty="0" smtClean="0"/>
              <a:t>edge {</a:t>
            </a:r>
            <a:r>
              <a:rPr lang="en-US" sz="2600" dirty="0" err="1" smtClean="0"/>
              <a:t>s,t</a:t>
            </a:r>
            <a:r>
              <a:rPr lang="en-US" sz="2600" dirty="0" smtClean="0"/>
              <a:t>} in the outer</a:t>
            </a:r>
          </a:p>
          <a:p>
            <a:r>
              <a:rPr lang="en-US" sz="2600" dirty="0" smtClean="0"/>
              <a:t>face</a:t>
            </a:r>
            <a:endParaRPr lang="en-US" sz="2600" dirty="0"/>
          </a:p>
        </p:txBody>
      </p:sp>
      <p:sp>
        <p:nvSpPr>
          <p:cNvPr id="31" name="Figura a mano libera 30"/>
          <p:cNvSpPr/>
          <p:nvPr/>
        </p:nvSpPr>
        <p:spPr>
          <a:xfrm>
            <a:off x="1619672" y="2420888"/>
            <a:ext cx="546100" cy="381000"/>
          </a:xfrm>
          <a:custGeom>
            <a:avLst/>
            <a:gdLst>
              <a:gd name="connsiteX0" fmla="*/ 0 w 546100"/>
              <a:gd name="connsiteY0" fmla="*/ 381000 h 381000"/>
              <a:gd name="connsiteX1" fmla="*/ 203200 w 546100"/>
              <a:gd name="connsiteY1" fmla="*/ 177800 h 381000"/>
              <a:gd name="connsiteX2" fmla="*/ 546100 w 546100"/>
              <a:gd name="connsiteY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100" h="381000">
                <a:moveTo>
                  <a:pt x="0" y="381000"/>
                </a:moveTo>
                <a:cubicBezTo>
                  <a:pt x="56091" y="311150"/>
                  <a:pt x="112183" y="241300"/>
                  <a:pt x="203200" y="177800"/>
                </a:cubicBezTo>
                <a:cubicBezTo>
                  <a:pt x="294217" y="114300"/>
                  <a:pt x="420158" y="57150"/>
                  <a:pt x="546100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1651000" y="2463800"/>
            <a:ext cx="508000" cy="279400"/>
          </a:xfrm>
          <a:custGeom>
            <a:avLst/>
            <a:gdLst>
              <a:gd name="connsiteX0" fmla="*/ 0 w 508000"/>
              <a:gd name="connsiteY0" fmla="*/ 0 h 279400"/>
              <a:gd name="connsiteX1" fmla="*/ 127000 w 508000"/>
              <a:gd name="connsiteY1" fmla="*/ 127000 h 279400"/>
              <a:gd name="connsiteX2" fmla="*/ 508000 w 5080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000" h="279400">
                <a:moveTo>
                  <a:pt x="0" y="0"/>
                </a:moveTo>
                <a:cubicBezTo>
                  <a:pt x="21166" y="40216"/>
                  <a:pt x="42333" y="80433"/>
                  <a:pt x="127000" y="127000"/>
                </a:cubicBezTo>
                <a:cubicBezTo>
                  <a:pt x="211667" y="173567"/>
                  <a:pt x="359833" y="226483"/>
                  <a:pt x="508000" y="27940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r>
              <a:rPr lang="en-US" dirty="0" err="1" smtClean="0"/>
              <a:t>,G</a:t>
            </a:r>
            <a:r>
              <a:rPr lang="en-US" baseline="-25000" dirty="0" err="1" smtClean="0"/>
              <a:t>r</a:t>
            </a:r>
            <a:r>
              <a:rPr lang="en-US" dirty="0" smtClean="0"/>
              <a:t> maximal OFP </a:t>
            </a:r>
            <a:r>
              <a:rPr lang="en-US" dirty="0" smtClean="0">
                <a:sym typeface="Symbol"/>
              </a:rPr>
              <a:t> G maximal OFP</a:t>
            </a:r>
            <a:endParaRPr lang="en-US" dirty="0"/>
          </a:p>
        </p:txBody>
      </p:sp>
      <p:sp>
        <p:nvSpPr>
          <p:cNvPr id="4" name="Figura a mano libera 3"/>
          <p:cNvSpPr/>
          <p:nvPr/>
        </p:nvSpPr>
        <p:spPr>
          <a:xfrm>
            <a:off x="4355976" y="685800"/>
            <a:ext cx="635000" cy="774700"/>
          </a:xfrm>
          <a:custGeom>
            <a:avLst/>
            <a:gdLst>
              <a:gd name="connsiteX0" fmla="*/ 0 w 635000"/>
              <a:gd name="connsiteY0" fmla="*/ 774700 h 774700"/>
              <a:gd name="connsiteX1" fmla="*/ 342900 w 635000"/>
              <a:gd name="connsiteY1" fmla="*/ 596900 h 774700"/>
              <a:gd name="connsiteX2" fmla="*/ 444500 w 635000"/>
              <a:gd name="connsiteY2" fmla="*/ 215900 h 774700"/>
              <a:gd name="connsiteX3" fmla="*/ 635000 w 635000"/>
              <a:gd name="connsiteY3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000" h="774700">
                <a:moveTo>
                  <a:pt x="0" y="774700"/>
                </a:moveTo>
                <a:cubicBezTo>
                  <a:pt x="134408" y="732366"/>
                  <a:pt x="268817" y="690033"/>
                  <a:pt x="342900" y="596900"/>
                </a:cubicBezTo>
                <a:cubicBezTo>
                  <a:pt x="416983" y="503767"/>
                  <a:pt x="395817" y="315383"/>
                  <a:pt x="444500" y="215900"/>
                </a:cubicBezTo>
                <a:cubicBezTo>
                  <a:pt x="493183" y="116417"/>
                  <a:pt x="564091" y="58208"/>
                  <a:pt x="63500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igura a mano libera 5"/>
          <p:cNvSpPr/>
          <p:nvPr/>
        </p:nvSpPr>
        <p:spPr>
          <a:xfrm>
            <a:off x="4508376" y="772583"/>
            <a:ext cx="457200" cy="624417"/>
          </a:xfrm>
          <a:custGeom>
            <a:avLst/>
            <a:gdLst>
              <a:gd name="connsiteX0" fmla="*/ 457200 w 457200"/>
              <a:gd name="connsiteY0" fmla="*/ 624417 h 624417"/>
              <a:gd name="connsiteX1" fmla="*/ 203200 w 457200"/>
              <a:gd name="connsiteY1" fmla="*/ 243417 h 624417"/>
              <a:gd name="connsiteX2" fmla="*/ 114300 w 457200"/>
              <a:gd name="connsiteY2" fmla="*/ 40217 h 624417"/>
              <a:gd name="connsiteX3" fmla="*/ 0 w 457200"/>
              <a:gd name="connsiteY3" fmla="*/ 211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624417">
                <a:moveTo>
                  <a:pt x="457200" y="624417"/>
                </a:moveTo>
                <a:cubicBezTo>
                  <a:pt x="358775" y="482600"/>
                  <a:pt x="260350" y="340784"/>
                  <a:pt x="203200" y="243417"/>
                </a:cubicBezTo>
                <a:cubicBezTo>
                  <a:pt x="146050" y="146050"/>
                  <a:pt x="148167" y="80434"/>
                  <a:pt x="114300" y="40217"/>
                </a:cubicBezTo>
                <a:cubicBezTo>
                  <a:pt x="80433" y="0"/>
                  <a:pt x="40216" y="1058"/>
                  <a:pt x="0" y="2117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2339752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1 13"/>
          <p:cNvCxnSpPr>
            <a:stCxn id="12" idx="6"/>
            <a:endCxn id="11" idx="2"/>
          </p:cNvCxnSpPr>
          <p:nvPr/>
        </p:nvCxnSpPr>
        <p:spPr>
          <a:xfrm>
            <a:off x="2468790" y="414159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2" idx="0"/>
            <a:endCxn id="9" idx="4"/>
          </p:cNvCxnSpPr>
          <p:nvPr/>
        </p:nvCxnSpPr>
        <p:spPr>
          <a:xfrm flipV="1">
            <a:off x="2404271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0" idx="4"/>
            <a:endCxn id="11" idx="0"/>
          </p:cNvCxnSpPr>
          <p:nvPr/>
        </p:nvCxnSpPr>
        <p:spPr>
          <a:xfrm>
            <a:off x="3844431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2"/>
            <a:endCxn id="9" idx="6"/>
          </p:cNvCxnSpPr>
          <p:nvPr/>
        </p:nvCxnSpPr>
        <p:spPr>
          <a:xfrm flipH="1">
            <a:off x="2468790" y="342151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11" idx="5"/>
            <a:endCxn id="9" idx="5"/>
          </p:cNvCxnSpPr>
          <p:nvPr/>
        </p:nvCxnSpPr>
        <p:spPr>
          <a:xfrm flipH="1" flipV="1">
            <a:off x="2449893" y="3467133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0" idx="6"/>
            <a:endCxn id="12" idx="3"/>
          </p:cNvCxnSpPr>
          <p:nvPr/>
        </p:nvCxnSpPr>
        <p:spPr>
          <a:xfrm flipH="1">
            <a:off x="2358649" y="3421511"/>
            <a:ext cx="1550301" cy="7657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/>
          <p:cNvSpPr/>
          <p:nvPr/>
        </p:nvSpPr>
        <p:spPr>
          <a:xfrm>
            <a:off x="2339752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3779912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3779912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235050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ttore 1 41"/>
          <p:cNvCxnSpPr>
            <a:stCxn id="52" idx="6"/>
            <a:endCxn id="55" idx="2"/>
          </p:cNvCxnSpPr>
          <p:nvPr/>
        </p:nvCxnSpPr>
        <p:spPr>
          <a:xfrm>
            <a:off x="5364088" y="414159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>
            <a:stCxn id="52" idx="0"/>
            <a:endCxn id="41" idx="4"/>
          </p:cNvCxnSpPr>
          <p:nvPr/>
        </p:nvCxnSpPr>
        <p:spPr>
          <a:xfrm flipV="1">
            <a:off x="5299569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54" idx="4"/>
            <a:endCxn id="55" idx="0"/>
          </p:cNvCxnSpPr>
          <p:nvPr/>
        </p:nvCxnSpPr>
        <p:spPr>
          <a:xfrm>
            <a:off x="6739729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stCxn id="54" idx="2"/>
            <a:endCxn id="41" idx="6"/>
          </p:cNvCxnSpPr>
          <p:nvPr/>
        </p:nvCxnSpPr>
        <p:spPr>
          <a:xfrm flipH="1">
            <a:off x="5364088" y="342151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55" idx="5"/>
            <a:endCxn id="41" idx="5"/>
          </p:cNvCxnSpPr>
          <p:nvPr/>
        </p:nvCxnSpPr>
        <p:spPr>
          <a:xfrm flipH="1" flipV="1">
            <a:off x="5345191" y="3467133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54" idx="6"/>
            <a:endCxn id="52" idx="3"/>
          </p:cNvCxnSpPr>
          <p:nvPr/>
        </p:nvCxnSpPr>
        <p:spPr>
          <a:xfrm flipH="1">
            <a:off x="5253947" y="3421511"/>
            <a:ext cx="1550301" cy="7657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5235050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e 53"/>
          <p:cNvSpPr/>
          <p:nvPr/>
        </p:nvSpPr>
        <p:spPr>
          <a:xfrm>
            <a:off x="6675210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6675210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sellaDiTesto 55"/>
          <p:cNvSpPr txBox="1"/>
          <p:nvPr/>
        </p:nvSpPr>
        <p:spPr>
          <a:xfrm>
            <a:off x="1896648" y="2432501"/>
            <a:ext cx="24593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l</a:t>
            </a:r>
            <a:r>
              <a:rPr lang="en-US" sz="2600" dirty="0" smtClean="0"/>
              <a:t> is maximal OFP</a:t>
            </a:r>
            <a:endParaRPr lang="en-US" sz="2600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4776968" y="2420888"/>
            <a:ext cx="24833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G</a:t>
            </a:r>
            <a:r>
              <a:rPr lang="en-US" sz="2600" baseline="-25000" dirty="0" err="1" smtClean="0"/>
              <a:t>r</a:t>
            </a:r>
            <a:r>
              <a:rPr lang="en-US" sz="2600" dirty="0" smtClean="0"/>
              <a:t> is maximal OFP</a:t>
            </a:r>
            <a:endParaRPr lang="en-US" sz="2600" baseline="-250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851920" y="299695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3851920" y="4088685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5003218" y="299695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5004048" y="4077072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r>
              <a:rPr lang="en-US" dirty="0" err="1" smtClean="0"/>
              <a:t>,G</a:t>
            </a:r>
            <a:r>
              <a:rPr lang="en-US" baseline="-25000" dirty="0" err="1" smtClean="0"/>
              <a:t>r</a:t>
            </a:r>
            <a:r>
              <a:rPr lang="en-US" dirty="0" smtClean="0"/>
              <a:t> maximal OFP </a:t>
            </a:r>
            <a:r>
              <a:rPr lang="en-US" dirty="0" smtClean="0">
                <a:sym typeface="Symbol"/>
              </a:rPr>
              <a:t> G maximal OFP</a:t>
            </a:r>
            <a:endParaRPr lang="en-US" dirty="0"/>
          </a:p>
        </p:txBody>
      </p:sp>
      <p:sp>
        <p:nvSpPr>
          <p:cNvPr id="9" name="Ovale 8"/>
          <p:cNvSpPr/>
          <p:nvPr/>
        </p:nvSpPr>
        <p:spPr>
          <a:xfrm>
            <a:off x="3074810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1 13"/>
          <p:cNvCxnSpPr>
            <a:stCxn id="12" idx="6"/>
            <a:endCxn id="11" idx="2"/>
          </p:cNvCxnSpPr>
          <p:nvPr/>
        </p:nvCxnSpPr>
        <p:spPr>
          <a:xfrm>
            <a:off x="3203848" y="414159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2" idx="0"/>
            <a:endCxn id="9" idx="4"/>
          </p:cNvCxnSpPr>
          <p:nvPr/>
        </p:nvCxnSpPr>
        <p:spPr>
          <a:xfrm flipV="1">
            <a:off x="3139329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0" idx="4"/>
            <a:endCxn id="11" idx="0"/>
          </p:cNvCxnSpPr>
          <p:nvPr/>
        </p:nvCxnSpPr>
        <p:spPr>
          <a:xfrm>
            <a:off x="4579489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0" idx="2"/>
            <a:endCxn id="9" idx="6"/>
          </p:cNvCxnSpPr>
          <p:nvPr/>
        </p:nvCxnSpPr>
        <p:spPr>
          <a:xfrm flipH="1">
            <a:off x="3203848" y="342151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11" idx="5"/>
            <a:endCxn id="9" idx="5"/>
          </p:cNvCxnSpPr>
          <p:nvPr/>
        </p:nvCxnSpPr>
        <p:spPr>
          <a:xfrm flipH="1" flipV="1">
            <a:off x="3184951" y="3467133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10" idx="6"/>
            <a:endCxn id="12" idx="3"/>
          </p:cNvCxnSpPr>
          <p:nvPr/>
        </p:nvCxnSpPr>
        <p:spPr>
          <a:xfrm flipH="1">
            <a:off x="3093707" y="3421511"/>
            <a:ext cx="1550301" cy="7657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4514970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4514970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4525392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ttore 1 41"/>
          <p:cNvCxnSpPr>
            <a:stCxn id="52" idx="6"/>
            <a:endCxn id="55" idx="2"/>
          </p:cNvCxnSpPr>
          <p:nvPr/>
        </p:nvCxnSpPr>
        <p:spPr>
          <a:xfrm>
            <a:off x="4654430" y="414159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>
            <a:stCxn id="52" idx="0"/>
            <a:endCxn id="41" idx="4"/>
          </p:cNvCxnSpPr>
          <p:nvPr/>
        </p:nvCxnSpPr>
        <p:spPr>
          <a:xfrm flipV="1">
            <a:off x="4589911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54" idx="4"/>
            <a:endCxn id="55" idx="0"/>
          </p:cNvCxnSpPr>
          <p:nvPr/>
        </p:nvCxnSpPr>
        <p:spPr>
          <a:xfrm>
            <a:off x="6030071" y="3486030"/>
            <a:ext cx="0" cy="5910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stCxn id="54" idx="2"/>
            <a:endCxn id="41" idx="6"/>
          </p:cNvCxnSpPr>
          <p:nvPr/>
        </p:nvCxnSpPr>
        <p:spPr>
          <a:xfrm flipH="1">
            <a:off x="4654430" y="3421511"/>
            <a:ext cx="13111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55" idx="5"/>
            <a:endCxn id="41" idx="5"/>
          </p:cNvCxnSpPr>
          <p:nvPr/>
        </p:nvCxnSpPr>
        <p:spPr>
          <a:xfrm flipH="1" flipV="1">
            <a:off x="4635533" y="3467133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54" idx="6"/>
            <a:endCxn id="52" idx="3"/>
          </p:cNvCxnSpPr>
          <p:nvPr/>
        </p:nvCxnSpPr>
        <p:spPr>
          <a:xfrm flipH="1">
            <a:off x="4544289" y="3421511"/>
            <a:ext cx="1550301" cy="7657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4525392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e 53"/>
          <p:cNvSpPr/>
          <p:nvPr/>
        </p:nvSpPr>
        <p:spPr>
          <a:xfrm>
            <a:off x="5965552" y="335699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4355976" y="685800"/>
            <a:ext cx="635000" cy="774700"/>
          </a:xfrm>
          <a:custGeom>
            <a:avLst/>
            <a:gdLst>
              <a:gd name="connsiteX0" fmla="*/ 0 w 635000"/>
              <a:gd name="connsiteY0" fmla="*/ 774700 h 774700"/>
              <a:gd name="connsiteX1" fmla="*/ 342900 w 635000"/>
              <a:gd name="connsiteY1" fmla="*/ 596900 h 774700"/>
              <a:gd name="connsiteX2" fmla="*/ 444500 w 635000"/>
              <a:gd name="connsiteY2" fmla="*/ 215900 h 774700"/>
              <a:gd name="connsiteX3" fmla="*/ 635000 w 635000"/>
              <a:gd name="connsiteY3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000" h="774700">
                <a:moveTo>
                  <a:pt x="0" y="774700"/>
                </a:moveTo>
                <a:cubicBezTo>
                  <a:pt x="134408" y="732366"/>
                  <a:pt x="268817" y="690033"/>
                  <a:pt x="342900" y="596900"/>
                </a:cubicBezTo>
                <a:cubicBezTo>
                  <a:pt x="416983" y="503767"/>
                  <a:pt x="395817" y="315383"/>
                  <a:pt x="444500" y="215900"/>
                </a:cubicBezTo>
                <a:cubicBezTo>
                  <a:pt x="493183" y="116417"/>
                  <a:pt x="564091" y="58208"/>
                  <a:pt x="63500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igura a mano libera 38"/>
          <p:cNvSpPr/>
          <p:nvPr/>
        </p:nvSpPr>
        <p:spPr>
          <a:xfrm>
            <a:off x="4508376" y="772583"/>
            <a:ext cx="457200" cy="624417"/>
          </a:xfrm>
          <a:custGeom>
            <a:avLst/>
            <a:gdLst>
              <a:gd name="connsiteX0" fmla="*/ 457200 w 457200"/>
              <a:gd name="connsiteY0" fmla="*/ 624417 h 624417"/>
              <a:gd name="connsiteX1" fmla="*/ 203200 w 457200"/>
              <a:gd name="connsiteY1" fmla="*/ 243417 h 624417"/>
              <a:gd name="connsiteX2" fmla="*/ 114300 w 457200"/>
              <a:gd name="connsiteY2" fmla="*/ 40217 h 624417"/>
              <a:gd name="connsiteX3" fmla="*/ 0 w 457200"/>
              <a:gd name="connsiteY3" fmla="*/ 211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624417">
                <a:moveTo>
                  <a:pt x="457200" y="624417"/>
                </a:moveTo>
                <a:cubicBezTo>
                  <a:pt x="358775" y="482600"/>
                  <a:pt x="260350" y="340784"/>
                  <a:pt x="203200" y="243417"/>
                </a:cubicBezTo>
                <a:cubicBezTo>
                  <a:pt x="146050" y="146050"/>
                  <a:pt x="148167" y="80434"/>
                  <a:pt x="114300" y="40217"/>
                </a:cubicBezTo>
                <a:cubicBezTo>
                  <a:pt x="80433" y="0"/>
                  <a:pt x="40216" y="1058"/>
                  <a:pt x="0" y="2117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sellaDiTesto 39"/>
          <p:cNvSpPr txBox="1"/>
          <p:nvPr/>
        </p:nvSpPr>
        <p:spPr>
          <a:xfrm>
            <a:off x="2987824" y="2432501"/>
            <a:ext cx="31240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 is NOT maximal OFP</a:t>
            </a:r>
            <a:endParaRPr lang="en-US" sz="2600" baseline="-250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4571170" y="2996952"/>
            <a:ext cx="28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4571170" y="4088685"/>
            <a:ext cx="2824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</a:t>
            </a:r>
            <a:endParaRPr lang="en-US" sz="2600" dirty="0"/>
          </a:p>
        </p:txBody>
      </p:sp>
      <p:sp>
        <p:nvSpPr>
          <p:cNvPr id="61" name="Figura a mano libera 60"/>
          <p:cNvSpPr/>
          <p:nvPr/>
        </p:nvSpPr>
        <p:spPr>
          <a:xfrm>
            <a:off x="3157538" y="3686969"/>
            <a:ext cx="2871787" cy="465931"/>
          </a:xfrm>
          <a:custGeom>
            <a:avLst/>
            <a:gdLst>
              <a:gd name="connsiteX0" fmla="*/ 0 w 2871787"/>
              <a:gd name="connsiteY0" fmla="*/ 465931 h 465931"/>
              <a:gd name="connsiteX1" fmla="*/ 719137 w 2871787"/>
              <a:gd name="connsiteY1" fmla="*/ 213519 h 465931"/>
              <a:gd name="connsiteX2" fmla="*/ 1300162 w 2871787"/>
              <a:gd name="connsiteY2" fmla="*/ 8731 h 465931"/>
              <a:gd name="connsiteX3" fmla="*/ 2114550 w 2871787"/>
              <a:gd name="connsiteY3" fmla="*/ 265906 h 465931"/>
              <a:gd name="connsiteX4" fmla="*/ 2871787 w 2871787"/>
              <a:gd name="connsiteY4" fmla="*/ 465931 h 46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1787" h="465931">
                <a:moveTo>
                  <a:pt x="0" y="465931"/>
                </a:moveTo>
                <a:lnTo>
                  <a:pt x="719137" y="213519"/>
                </a:lnTo>
                <a:cubicBezTo>
                  <a:pt x="935831" y="137319"/>
                  <a:pt x="1067593" y="0"/>
                  <a:pt x="1300162" y="8731"/>
                </a:cubicBezTo>
                <a:cubicBezTo>
                  <a:pt x="1532731" y="17462"/>
                  <a:pt x="1852612" y="189706"/>
                  <a:pt x="2114550" y="265906"/>
                </a:cubicBezTo>
                <a:cubicBezTo>
                  <a:pt x="2376488" y="342106"/>
                  <a:pt x="2624137" y="404018"/>
                  <a:pt x="2871787" y="465931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/>
          <p:cNvSpPr/>
          <p:nvPr/>
        </p:nvSpPr>
        <p:spPr>
          <a:xfrm>
            <a:off x="3074810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5965552" y="4077072"/>
            <a:ext cx="129038" cy="129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sellaDiTesto 61"/>
          <p:cNvSpPr txBox="1"/>
          <p:nvPr/>
        </p:nvSpPr>
        <p:spPr>
          <a:xfrm>
            <a:off x="323528" y="5301208"/>
            <a:ext cx="85124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… but edges of this kind can connect only neighbors of vertices {</a:t>
            </a:r>
            <a:r>
              <a:rPr lang="en-US" sz="2600" dirty="0" err="1" smtClean="0"/>
              <a:t>s,t</a:t>
            </a:r>
            <a:r>
              <a:rPr lang="en-US" sz="2600" dirty="0" smtClean="0"/>
              <a:t>}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drawings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/>
          <a:lstStyle/>
          <a:p>
            <a:r>
              <a:rPr lang="en-US" b="1" dirty="0" smtClean="0"/>
              <a:t>maximal OFP drawing</a:t>
            </a:r>
            <a:r>
              <a:rPr lang="en-US" dirty="0" smtClean="0"/>
              <a:t>: OFP drawing </a:t>
            </a:r>
            <a:r>
              <a:rPr lang="en-US" dirty="0" err="1" smtClean="0"/>
              <a:t>s.t</a:t>
            </a:r>
            <a:r>
              <a:rPr lang="en-US" dirty="0" smtClean="0"/>
              <a:t>. no two disjoint vertices can be connected with a curve without violating OFP</a:t>
            </a:r>
          </a:p>
        </p:txBody>
      </p:sp>
      <p:sp>
        <p:nvSpPr>
          <p:cNvPr id="24" name="Ovale 23"/>
          <p:cNvSpPr/>
          <p:nvPr/>
        </p:nvSpPr>
        <p:spPr>
          <a:xfrm>
            <a:off x="3511245" y="495221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371399" y="563838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igura a mano libera 26"/>
          <p:cNvSpPr/>
          <p:nvPr/>
        </p:nvSpPr>
        <p:spPr>
          <a:xfrm>
            <a:off x="3565511" y="3317115"/>
            <a:ext cx="1686757" cy="1669002"/>
          </a:xfrm>
          <a:custGeom>
            <a:avLst/>
            <a:gdLst>
              <a:gd name="connsiteX0" fmla="*/ 0 w 1686757"/>
              <a:gd name="connsiteY0" fmla="*/ 1669002 h 1669002"/>
              <a:gd name="connsiteX1" fmla="*/ 719091 w 1686757"/>
              <a:gd name="connsiteY1" fmla="*/ 1464816 h 1669002"/>
              <a:gd name="connsiteX2" fmla="*/ 1038687 w 1686757"/>
              <a:gd name="connsiteY2" fmla="*/ 825623 h 1669002"/>
              <a:gd name="connsiteX3" fmla="*/ 1287262 w 1686757"/>
              <a:gd name="connsiteY3" fmla="*/ 177553 h 1669002"/>
              <a:gd name="connsiteX4" fmla="*/ 1686757 w 1686757"/>
              <a:gd name="connsiteY4" fmla="*/ 0 h 16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757" h="1669002">
                <a:moveTo>
                  <a:pt x="0" y="1669002"/>
                </a:moveTo>
                <a:cubicBezTo>
                  <a:pt x="272988" y="1637190"/>
                  <a:pt x="545977" y="1605379"/>
                  <a:pt x="719091" y="1464816"/>
                </a:cubicBezTo>
                <a:cubicBezTo>
                  <a:pt x="892205" y="1324253"/>
                  <a:pt x="943992" y="1040167"/>
                  <a:pt x="1038687" y="825623"/>
                </a:cubicBezTo>
                <a:cubicBezTo>
                  <a:pt x="1133382" y="611079"/>
                  <a:pt x="1179250" y="315157"/>
                  <a:pt x="1287262" y="177553"/>
                </a:cubicBezTo>
                <a:cubicBezTo>
                  <a:pt x="1395274" y="39949"/>
                  <a:pt x="1541015" y="19974"/>
                  <a:pt x="1686757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3530000" y="5003872"/>
            <a:ext cx="1793289" cy="523783"/>
          </a:xfrm>
          <a:custGeom>
            <a:avLst/>
            <a:gdLst>
              <a:gd name="connsiteX0" fmla="*/ 0 w 1793289"/>
              <a:gd name="connsiteY0" fmla="*/ 0 h 523783"/>
              <a:gd name="connsiteX1" fmla="*/ 408373 w 1793289"/>
              <a:gd name="connsiteY1" fmla="*/ 284086 h 523783"/>
              <a:gd name="connsiteX2" fmla="*/ 1322773 w 1793289"/>
              <a:gd name="connsiteY2" fmla="*/ 133165 h 523783"/>
              <a:gd name="connsiteX3" fmla="*/ 1793289 w 1793289"/>
              <a:gd name="connsiteY3" fmla="*/ 523783 h 52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289" h="523783">
                <a:moveTo>
                  <a:pt x="0" y="0"/>
                </a:moveTo>
                <a:cubicBezTo>
                  <a:pt x="93955" y="130946"/>
                  <a:pt x="187911" y="261892"/>
                  <a:pt x="408373" y="284086"/>
                </a:cubicBezTo>
                <a:cubicBezTo>
                  <a:pt x="628835" y="306280"/>
                  <a:pt x="1091954" y="93216"/>
                  <a:pt x="1322773" y="133165"/>
                </a:cubicBezTo>
                <a:cubicBezTo>
                  <a:pt x="1553592" y="173114"/>
                  <a:pt x="1673440" y="348448"/>
                  <a:pt x="1793289" y="523783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367242" y="2808130"/>
            <a:ext cx="2382174" cy="2968100"/>
          </a:xfrm>
          <a:custGeom>
            <a:avLst/>
            <a:gdLst>
              <a:gd name="connsiteX0" fmla="*/ 988380 w 2382174"/>
              <a:gd name="connsiteY0" fmla="*/ 2870446 h 2968100"/>
              <a:gd name="connsiteX1" fmla="*/ 216023 w 2382174"/>
              <a:gd name="connsiteY1" fmla="*/ 2595238 h 2968100"/>
              <a:gd name="connsiteX2" fmla="*/ 207145 w 2382174"/>
              <a:gd name="connsiteY2" fmla="*/ 1742982 h 2968100"/>
              <a:gd name="connsiteX3" fmla="*/ 2959 w 2382174"/>
              <a:gd name="connsiteY3" fmla="*/ 1015013 h 2968100"/>
              <a:gd name="connsiteX4" fmla="*/ 189390 w 2382174"/>
              <a:gd name="connsiteY4" fmla="*/ 278166 h 2968100"/>
              <a:gd name="connsiteX5" fmla="*/ 1015013 w 2382174"/>
              <a:gd name="connsiteY5" fmla="*/ 47347 h 2968100"/>
              <a:gd name="connsiteX6" fmla="*/ 1920535 w 2382174"/>
              <a:gd name="connsiteY6" fmla="*/ 562251 h 2968100"/>
              <a:gd name="connsiteX7" fmla="*/ 2382174 w 2382174"/>
              <a:gd name="connsiteY7" fmla="*/ 1485529 h 2968100"/>
              <a:gd name="connsiteX8" fmla="*/ 1920535 w 2382174"/>
              <a:gd name="connsiteY8" fmla="*/ 2737281 h 2968100"/>
              <a:gd name="connsiteX9" fmla="*/ 988380 w 2382174"/>
              <a:gd name="connsiteY9" fmla="*/ 2870446 h 296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2174" h="2968100">
                <a:moveTo>
                  <a:pt x="988380" y="2870446"/>
                </a:moveTo>
                <a:cubicBezTo>
                  <a:pt x="704295" y="2846772"/>
                  <a:pt x="346229" y="2783149"/>
                  <a:pt x="216023" y="2595238"/>
                </a:cubicBezTo>
                <a:cubicBezTo>
                  <a:pt x="85817" y="2407327"/>
                  <a:pt x="242656" y="2006353"/>
                  <a:pt x="207145" y="1742982"/>
                </a:cubicBezTo>
                <a:cubicBezTo>
                  <a:pt x="171634" y="1479611"/>
                  <a:pt x="5918" y="1259149"/>
                  <a:pt x="2959" y="1015013"/>
                </a:cubicBezTo>
                <a:cubicBezTo>
                  <a:pt x="0" y="770877"/>
                  <a:pt x="20714" y="439444"/>
                  <a:pt x="189390" y="278166"/>
                </a:cubicBezTo>
                <a:cubicBezTo>
                  <a:pt x="358066" y="116888"/>
                  <a:pt x="726489" y="0"/>
                  <a:pt x="1015013" y="47347"/>
                </a:cubicBezTo>
                <a:cubicBezTo>
                  <a:pt x="1303537" y="94695"/>
                  <a:pt x="1692675" y="322554"/>
                  <a:pt x="1920535" y="562251"/>
                </a:cubicBezTo>
                <a:cubicBezTo>
                  <a:pt x="2148395" y="801948"/>
                  <a:pt x="2382174" y="1123024"/>
                  <a:pt x="2382174" y="1485529"/>
                </a:cubicBezTo>
                <a:cubicBezTo>
                  <a:pt x="2382174" y="1848034"/>
                  <a:pt x="2149875" y="2506462"/>
                  <a:pt x="1920535" y="2737281"/>
                </a:cubicBezTo>
                <a:cubicBezTo>
                  <a:pt x="1691195" y="2968100"/>
                  <a:pt x="1272465" y="2894120"/>
                  <a:pt x="988380" y="2870446"/>
                </a:cubicBez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igura a mano libera 30"/>
          <p:cNvSpPr/>
          <p:nvPr/>
        </p:nvSpPr>
        <p:spPr>
          <a:xfrm>
            <a:off x="3544981" y="3021147"/>
            <a:ext cx="483394" cy="1947862"/>
          </a:xfrm>
          <a:custGeom>
            <a:avLst/>
            <a:gdLst>
              <a:gd name="connsiteX0" fmla="*/ 0 w 483394"/>
              <a:gd name="connsiteY0" fmla="*/ 1947862 h 1947862"/>
              <a:gd name="connsiteX1" fmla="*/ 361950 w 483394"/>
              <a:gd name="connsiteY1" fmla="*/ 1576387 h 1947862"/>
              <a:gd name="connsiteX2" fmla="*/ 471488 w 483394"/>
              <a:gd name="connsiteY2" fmla="*/ 900112 h 1947862"/>
              <a:gd name="connsiteX3" fmla="*/ 290513 w 483394"/>
              <a:gd name="connsiteY3" fmla="*/ 395287 h 1947862"/>
              <a:gd name="connsiteX4" fmla="*/ 90488 w 483394"/>
              <a:gd name="connsiteY4" fmla="*/ 0 h 194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394" h="1947862">
                <a:moveTo>
                  <a:pt x="0" y="1947862"/>
                </a:moveTo>
                <a:cubicBezTo>
                  <a:pt x="141684" y="1849437"/>
                  <a:pt x="283369" y="1751012"/>
                  <a:pt x="361950" y="1576387"/>
                </a:cubicBezTo>
                <a:cubicBezTo>
                  <a:pt x="440531" y="1401762"/>
                  <a:pt x="483394" y="1096962"/>
                  <a:pt x="471488" y="900112"/>
                </a:cubicBezTo>
                <a:cubicBezTo>
                  <a:pt x="459582" y="703262"/>
                  <a:pt x="354013" y="545306"/>
                  <a:pt x="290513" y="395287"/>
                </a:cubicBezTo>
                <a:cubicBezTo>
                  <a:pt x="227013" y="245268"/>
                  <a:pt x="158750" y="122634"/>
                  <a:pt x="90488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3487831" y="4250824"/>
            <a:ext cx="922020" cy="1417320"/>
          </a:xfrm>
          <a:custGeom>
            <a:avLst/>
            <a:gdLst>
              <a:gd name="connsiteX0" fmla="*/ 922020 w 922020"/>
              <a:gd name="connsiteY0" fmla="*/ 1417320 h 1417320"/>
              <a:gd name="connsiteX1" fmla="*/ 556260 w 922020"/>
              <a:gd name="connsiteY1" fmla="*/ 1226820 h 1417320"/>
              <a:gd name="connsiteX2" fmla="*/ 297180 w 922020"/>
              <a:gd name="connsiteY2" fmla="*/ 312420 h 1417320"/>
              <a:gd name="connsiteX3" fmla="*/ 0 w 922020"/>
              <a:gd name="connsiteY3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020" h="1417320">
                <a:moveTo>
                  <a:pt x="922020" y="1417320"/>
                </a:moveTo>
                <a:cubicBezTo>
                  <a:pt x="791210" y="1414145"/>
                  <a:pt x="660400" y="1410970"/>
                  <a:pt x="556260" y="1226820"/>
                </a:cubicBezTo>
                <a:cubicBezTo>
                  <a:pt x="452120" y="1042670"/>
                  <a:pt x="389890" y="516890"/>
                  <a:pt x="297180" y="312420"/>
                </a:cubicBezTo>
                <a:cubicBezTo>
                  <a:pt x="204470" y="107950"/>
                  <a:pt x="102235" y="53975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40231" y="3024004"/>
            <a:ext cx="777240" cy="2651760"/>
          </a:xfrm>
          <a:custGeom>
            <a:avLst/>
            <a:gdLst>
              <a:gd name="connsiteX0" fmla="*/ 777240 w 777240"/>
              <a:gd name="connsiteY0" fmla="*/ 2651760 h 2651760"/>
              <a:gd name="connsiteX1" fmla="*/ 533400 w 777240"/>
              <a:gd name="connsiteY1" fmla="*/ 2446020 h 2651760"/>
              <a:gd name="connsiteX2" fmla="*/ 457200 w 777240"/>
              <a:gd name="connsiteY2" fmla="*/ 1828800 h 2651760"/>
              <a:gd name="connsiteX3" fmla="*/ 525780 w 777240"/>
              <a:gd name="connsiteY3" fmla="*/ 1005840 h 2651760"/>
              <a:gd name="connsiteX4" fmla="*/ 449580 w 777240"/>
              <a:gd name="connsiteY4" fmla="*/ 403860 h 2651760"/>
              <a:gd name="connsiteX5" fmla="*/ 0 w 777240"/>
              <a:gd name="connsiteY5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240" h="2651760">
                <a:moveTo>
                  <a:pt x="777240" y="2651760"/>
                </a:moveTo>
                <a:cubicBezTo>
                  <a:pt x="681990" y="2617470"/>
                  <a:pt x="586740" y="2583180"/>
                  <a:pt x="533400" y="2446020"/>
                </a:cubicBezTo>
                <a:cubicBezTo>
                  <a:pt x="480060" y="2308860"/>
                  <a:pt x="458470" y="2068830"/>
                  <a:pt x="457200" y="1828800"/>
                </a:cubicBezTo>
                <a:cubicBezTo>
                  <a:pt x="455930" y="1588770"/>
                  <a:pt x="527050" y="1243330"/>
                  <a:pt x="525780" y="1005840"/>
                </a:cubicBezTo>
                <a:cubicBezTo>
                  <a:pt x="524510" y="768350"/>
                  <a:pt x="537210" y="571500"/>
                  <a:pt x="449580" y="403860"/>
                </a:cubicBezTo>
                <a:cubicBezTo>
                  <a:pt x="361950" y="236220"/>
                  <a:pt x="180975" y="118110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4257451" y="2856364"/>
            <a:ext cx="487680" cy="2819400"/>
          </a:xfrm>
          <a:custGeom>
            <a:avLst/>
            <a:gdLst>
              <a:gd name="connsiteX0" fmla="*/ 144780 w 487680"/>
              <a:gd name="connsiteY0" fmla="*/ 2819400 h 2819400"/>
              <a:gd name="connsiteX1" fmla="*/ 449580 w 487680"/>
              <a:gd name="connsiteY1" fmla="*/ 1485900 h 2819400"/>
              <a:gd name="connsiteX2" fmla="*/ 373380 w 487680"/>
              <a:gd name="connsiteY2" fmla="*/ 441960 h 2819400"/>
              <a:gd name="connsiteX3" fmla="*/ 0 w 487680"/>
              <a:gd name="connsiteY3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" h="2819400">
                <a:moveTo>
                  <a:pt x="144780" y="2819400"/>
                </a:moveTo>
                <a:cubicBezTo>
                  <a:pt x="278130" y="2350770"/>
                  <a:pt x="411480" y="1882140"/>
                  <a:pt x="449580" y="1485900"/>
                </a:cubicBezTo>
                <a:cubicBezTo>
                  <a:pt x="487680" y="1089660"/>
                  <a:pt x="448310" y="689610"/>
                  <a:pt x="373380" y="441960"/>
                </a:cubicBezTo>
                <a:cubicBezTo>
                  <a:pt x="298450" y="194310"/>
                  <a:pt x="149225" y="97155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igura a mano libera 35"/>
          <p:cNvSpPr/>
          <p:nvPr/>
        </p:nvSpPr>
        <p:spPr>
          <a:xfrm>
            <a:off x="4409851" y="4182244"/>
            <a:ext cx="1333500" cy="1508760"/>
          </a:xfrm>
          <a:custGeom>
            <a:avLst/>
            <a:gdLst>
              <a:gd name="connsiteX0" fmla="*/ 0 w 1333500"/>
              <a:gd name="connsiteY0" fmla="*/ 1508760 h 1508760"/>
              <a:gd name="connsiteX1" fmla="*/ 723900 w 1333500"/>
              <a:gd name="connsiteY1" fmla="*/ 868680 h 1508760"/>
              <a:gd name="connsiteX2" fmla="*/ 960120 w 1333500"/>
              <a:gd name="connsiteY2" fmla="*/ 304800 h 1508760"/>
              <a:gd name="connsiteX3" fmla="*/ 1333500 w 1333500"/>
              <a:gd name="connsiteY3" fmla="*/ 0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0" h="1508760">
                <a:moveTo>
                  <a:pt x="0" y="1508760"/>
                </a:moveTo>
                <a:cubicBezTo>
                  <a:pt x="281940" y="1289050"/>
                  <a:pt x="563880" y="1069340"/>
                  <a:pt x="723900" y="868680"/>
                </a:cubicBezTo>
                <a:cubicBezTo>
                  <a:pt x="883920" y="668020"/>
                  <a:pt x="858520" y="449580"/>
                  <a:pt x="960120" y="304800"/>
                </a:cubicBezTo>
                <a:cubicBezTo>
                  <a:pt x="1061720" y="160020"/>
                  <a:pt x="1197610" y="80010"/>
                  <a:pt x="133350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473395" y="49030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4337491" y="55926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571691" y="29664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675163" y="40957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4185855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243115" y="54376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3420055" y="42134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5163487" y="32545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sellaDiTesto 44"/>
          <p:cNvSpPr txBox="1"/>
          <p:nvPr/>
        </p:nvSpPr>
        <p:spPr>
          <a:xfrm>
            <a:off x="2299151" y="5877272"/>
            <a:ext cx="4518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OFP drawing that is </a:t>
            </a:r>
            <a:r>
              <a:rPr lang="en-US" sz="2400" b="1" dirty="0" smtClean="0"/>
              <a:t>not</a:t>
            </a:r>
            <a:r>
              <a:rPr lang="en-US" sz="2400" dirty="0" smtClean="0"/>
              <a:t> maximal OFP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NP-hardness of FP-FRS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954144" cy="1338262"/>
          </a:xfrm>
        </p:spPr>
        <p:txBody>
          <a:bodyPr/>
          <a:lstStyle/>
          <a:p>
            <a:r>
              <a:rPr lang="en-US" sz="2800" b="1" dirty="0" smtClean="0"/>
              <a:t>Fan-Planarity</a:t>
            </a:r>
            <a:r>
              <a:rPr lang="en-US" sz="2800" dirty="0" smtClean="0"/>
              <a:t> with </a:t>
            </a:r>
            <a:r>
              <a:rPr lang="en-US" sz="2800" b="1" dirty="0" smtClean="0"/>
              <a:t>Fixed-Rotation System (FP-FRS)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system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rotation at a vertex</a:t>
            </a:r>
            <a:r>
              <a:rPr lang="en-US" smtClean="0"/>
              <a:t>: a cyclic ordering of its incident edges</a:t>
            </a:r>
            <a:endParaRPr lang="en-US" b="1" smtClean="0"/>
          </a:p>
          <a:p>
            <a:r>
              <a:rPr lang="en-US" b="1" smtClean="0"/>
              <a:t>rotation system</a:t>
            </a:r>
            <a:r>
              <a:rPr lang="en-US" smtClean="0"/>
              <a:t>: a list of rotations of all vertices  </a:t>
            </a:r>
            <a:endParaRPr lang="en-US"/>
          </a:p>
        </p:txBody>
      </p:sp>
      <p:sp>
        <p:nvSpPr>
          <p:cNvPr id="4" name="Ovale 3"/>
          <p:cNvSpPr/>
          <p:nvPr/>
        </p:nvSpPr>
        <p:spPr>
          <a:xfrm>
            <a:off x="2735796" y="291859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>
            <a:stCxn id="4" idx="4"/>
            <a:endCxn id="9" idx="7"/>
          </p:cNvCxnSpPr>
          <p:nvPr/>
        </p:nvCxnSpPr>
        <p:spPr>
          <a:xfrm flipH="1">
            <a:off x="2585602" y="2990603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7 55"/>
          <p:cNvCxnSpPr>
            <a:stCxn id="10" idx="6"/>
            <a:endCxn id="35" idx="0"/>
          </p:cNvCxnSpPr>
          <p:nvPr/>
        </p:nvCxnSpPr>
        <p:spPr>
          <a:xfrm>
            <a:off x="1115616" y="3638674"/>
            <a:ext cx="1291886" cy="1838300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1337164" y="30134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314304" y="410120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462677" y="40918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971600" y="356666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987824" y="34946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Forma 63"/>
          <p:cNvCxnSpPr>
            <a:stCxn id="7" idx="7"/>
            <a:endCxn id="32" idx="1"/>
          </p:cNvCxnSpPr>
          <p:nvPr/>
        </p:nvCxnSpPr>
        <p:spPr>
          <a:xfrm rot="5400000" flipH="1" flipV="1">
            <a:off x="2013620" y="2314147"/>
            <a:ext cx="166876" cy="1273938"/>
          </a:xfrm>
          <a:prstGeom prst="curvedConnector3">
            <a:avLst>
              <a:gd name="adj1" fmla="val 13547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32" idx="6"/>
            <a:endCxn id="11" idx="0"/>
          </p:cNvCxnSpPr>
          <p:nvPr/>
        </p:nvCxnSpPr>
        <p:spPr>
          <a:xfrm>
            <a:off x="2856952" y="2918595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7 70"/>
          <p:cNvCxnSpPr>
            <a:stCxn id="9" idx="6"/>
            <a:endCxn id="11" idx="4"/>
          </p:cNvCxnSpPr>
          <p:nvPr/>
        </p:nvCxnSpPr>
        <p:spPr>
          <a:xfrm flipV="1">
            <a:off x="2606693" y="3638674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4"/>
          <p:cNvCxnSpPr>
            <a:stCxn id="10" idx="0"/>
            <a:endCxn id="7" idx="2"/>
          </p:cNvCxnSpPr>
          <p:nvPr/>
        </p:nvCxnSpPr>
        <p:spPr>
          <a:xfrm rot="5400000" flipH="1" flipV="1">
            <a:off x="949789" y="3179291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a 15"/>
          <p:cNvCxnSpPr>
            <a:stCxn id="10" idx="4"/>
            <a:endCxn id="8" idx="2"/>
          </p:cNvCxnSpPr>
          <p:nvPr/>
        </p:nvCxnSpPr>
        <p:spPr>
          <a:xfrm rot="16200000" flipH="1">
            <a:off x="947692" y="3806598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1619672" y="486281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Forma 17"/>
          <p:cNvCxnSpPr>
            <a:stCxn id="17" idx="6"/>
            <a:endCxn id="9" idx="4"/>
          </p:cNvCxnSpPr>
          <p:nvPr/>
        </p:nvCxnSpPr>
        <p:spPr>
          <a:xfrm flipV="1">
            <a:off x="1763688" y="4235830"/>
            <a:ext cx="770997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a 18"/>
          <p:cNvCxnSpPr>
            <a:stCxn id="17" idx="2"/>
            <a:endCxn id="8" idx="4"/>
          </p:cNvCxnSpPr>
          <p:nvPr/>
        </p:nvCxnSpPr>
        <p:spPr>
          <a:xfrm rot="10800000">
            <a:off x="1386312" y="4245220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2771800" y="5006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Forma 20"/>
          <p:cNvCxnSpPr>
            <a:stCxn id="17" idx="5"/>
            <a:endCxn id="20" idx="2"/>
          </p:cNvCxnSpPr>
          <p:nvPr/>
        </p:nvCxnSpPr>
        <p:spPr>
          <a:xfrm rot="16200000" flipH="1">
            <a:off x="2210649" y="4517682"/>
            <a:ext cx="93099" cy="102920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25"/>
          <p:cNvCxnSpPr>
            <a:stCxn id="36" idx="6"/>
            <a:endCxn id="20" idx="4"/>
          </p:cNvCxnSpPr>
          <p:nvPr/>
        </p:nvCxnSpPr>
        <p:spPr>
          <a:xfrm flipV="1">
            <a:off x="2483768" y="5150842"/>
            <a:ext cx="360040" cy="366390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7 131"/>
          <p:cNvCxnSpPr>
            <a:stCxn id="17" idx="3"/>
            <a:endCxn id="36" idx="2"/>
          </p:cNvCxnSpPr>
          <p:nvPr/>
        </p:nvCxnSpPr>
        <p:spPr>
          <a:xfrm rot="16200000" flipH="1">
            <a:off x="1724509" y="4901988"/>
            <a:ext cx="531497" cy="69898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17" idx="0"/>
            <a:endCxn id="31" idx="2"/>
          </p:cNvCxnSpPr>
          <p:nvPr/>
        </p:nvCxnSpPr>
        <p:spPr>
          <a:xfrm rot="5400000" flipH="1" flipV="1">
            <a:off x="1258586" y="3362288"/>
            <a:ext cx="1933616" cy="106742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2759108" y="289319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2712936" y="28465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7 55"/>
          <p:cNvCxnSpPr>
            <a:stCxn id="7" idx="6"/>
            <a:endCxn id="35" idx="7"/>
          </p:cNvCxnSpPr>
          <p:nvPr/>
        </p:nvCxnSpPr>
        <p:spPr>
          <a:xfrm>
            <a:off x="1481180" y="3085471"/>
            <a:ext cx="951778" cy="240204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7 55"/>
          <p:cNvCxnSpPr>
            <a:stCxn id="8" idx="6"/>
            <a:endCxn id="35" idx="1"/>
          </p:cNvCxnSpPr>
          <p:nvPr/>
        </p:nvCxnSpPr>
        <p:spPr>
          <a:xfrm>
            <a:off x="1458320" y="4173211"/>
            <a:ext cx="923726" cy="1314307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e 34"/>
          <p:cNvSpPr/>
          <p:nvPr/>
        </p:nvSpPr>
        <p:spPr>
          <a:xfrm>
            <a:off x="2371502" y="547697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2339752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7200292" y="2918595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1 39"/>
          <p:cNvCxnSpPr>
            <a:stCxn id="39" idx="4"/>
            <a:endCxn id="44" idx="7"/>
          </p:cNvCxnSpPr>
          <p:nvPr/>
        </p:nvCxnSpPr>
        <p:spPr>
          <a:xfrm flipH="1">
            <a:off x="7050098" y="2990603"/>
            <a:ext cx="186198" cy="11223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6927173" y="40918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7452320" y="34946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Forma 63"/>
          <p:cNvCxnSpPr>
            <a:stCxn id="42" idx="7"/>
            <a:endCxn id="61" idx="1"/>
          </p:cNvCxnSpPr>
          <p:nvPr/>
        </p:nvCxnSpPr>
        <p:spPr>
          <a:xfrm rot="5400000" flipH="1" flipV="1">
            <a:off x="6478116" y="2314147"/>
            <a:ext cx="166876" cy="1273938"/>
          </a:xfrm>
          <a:prstGeom prst="curvedConnector3">
            <a:avLst>
              <a:gd name="adj1" fmla="val 13547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>
            <a:stCxn id="61" idx="6"/>
            <a:endCxn id="46" idx="0"/>
          </p:cNvCxnSpPr>
          <p:nvPr/>
        </p:nvCxnSpPr>
        <p:spPr>
          <a:xfrm>
            <a:off x="7321448" y="2918595"/>
            <a:ext cx="202880" cy="57606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7 70"/>
          <p:cNvCxnSpPr>
            <a:stCxn id="44" idx="6"/>
            <a:endCxn id="46" idx="4"/>
          </p:cNvCxnSpPr>
          <p:nvPr/>
        </p:nvCxnSpPr>
        <p:spPr>
          <a:xfrm flipV="1">
            <a:off x="7071189" y="3638674"/>
            <a:ext cx="453139" cy="52514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Forma 49"/>
          <p:cNvCxnSpPr>
            <a:stCxn id="45" idx="0"/>
            <a:endCxn id="42" idx="2"/>
          </p:cNvCxnSpPr>
          <p:nvPr/>
        </p:nvCxnSpPr>
        <p:spPr>
          <a:xfrm rot="5400000" flipH="1" flipV="1">
            <a:off x="5414285" y="3179291"/>
            <a:ext cx="481195" cy="29355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Forma 50"/>
          <p:cNvCxnSpPr>
            <a:stCxn id="45" idx="4"/>
            <a:endCxn id="43" idx="2"/>
          </p:cNvCxnSpPr>
          <p:nvPr/>
        </p:nvCxnSpPr>
        <p:spPr>
          <a:xfrm rot="16200000" flipH="1">
            <a:off x="5412188" y="3806598"/>
            <a:ext cx="462529" cy="270696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6084168" y="486281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Forma 52"/>
          <p:cNvCxnSpPr>
            <a:stCxn id="52" idx="6"/>
            <a:endCxn id="44" idx="4"/>
          </p:cNvCxnSpPr>
          <p:nvPr/>
        </p:nvCxnSpPr>
        <p:spPr>
          <a:xfrm flipV="1">
            <a:off x="6228184" y="4235830"/>
            <a:ext cx="770997" cy="69898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Forma 53"/>
          <p:cNvCxnSpPr>
            <a:stCxn id="52" idx="2"/>
            <a:endCxn id="43" idx="4"/>
          </p:cNvCxnSpPr>
          <p:nvPr/>
        </p:nvCxnSpPr>
        <p:spPr>
          <a:xfrm rot="10800000">
            <a:off x="5850808" y="4245220"/>
            <a:ext cx="233360" cy="68959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7236296" y="5006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Forma 55"/>
          <p:cNvCxnSpPr>
            <a:stCxn id="52" idx="5"/>
            <a:endCxn id="55" idx="2"/>
          </p:cNvCxnSpPr>
          <p:nvPr/>
        </p:nvCxnSpPr>
        <p:spPr>
          <a:xfrm rot="16200000" flipH="1">
            <a:off x="6675145" y="4517682"/>
            <a:ext cx="93099" cy="1029203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7 25"/>
          <p:cNvCxnSpPr>
            <a:stCxn id="65" idx="6"/>
            <a:endCxn id="55" idx="4"/>
          </p:cNvCxnSpPr>
          <p:nvPr/>
        </p:nvCxnSpPr>
        <p:spPr>
          <a:xfrm flipV="1">
            <a:off x="6948264" y="5150842"/>
            <a:ext cx="360040" cy="366390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7 131"/>
          <p:cNvCxnSpPr>
            <a:stCxn id="52" idx="3"/>
            <a:endCxn id="65" idx="2"/>
          </p:cNvCxnSpPr>
          <p:nvPr/>
        </p:nvCxnSpPr>
        <p:spPr>
          <a:xfrm rot="16200000" flipH="1">
            <a:off x="6189005" y="4901988"/>
            <a:ext cx="531497" cy="698989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Forma 58"/>
          <p:cNvCxnSpPr>
            <a:stCxn id="52" idx="0"/>
            <a:endCxn id="60" idx="2"/>
          </p:cNvCxnSpPr>
          <p:nvPr/>
        </p:nvCxnSpPr>
        <p:spPr>
          <a:xfrm rot="5400000" flipH="1" flipV="1">
            <a:off x="5723082" y="3362288"/>
            <a:ext cx="1933616" cy="1067428"/>
          </a:xfrm>
          <a:prstGeom prst="curved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7223604" y="289319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/>
          <p:cNvSpPr/>
          <p:nvPr/>
        </p:nvSpPr>
        <p:spPr>
          <a:xfrm>
            <a:off x="7177432" y="28465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6835998" y="5476974"/>
            <a:ext cx="72000" cy="7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6804248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igura a mano libera 65"/>
          <p:cNvSpPr/>
          <p:nvPr/>
        </p:nvSpPr>
        <p:spPr>
          <a:xfrm>
            <a:off x="5873874" y="2641600"/>
            <a:ext cx="1928813" cy="2835275"/>
          </a:xfrm>
          <a:custGeom>
            <a:avLst/>
            <a:gdLst>
              <a:gd name="connsiteX0" fmla="*/ 1000125 w 1928813"/>
              <a:gd name="connsiteY0" fmla="*/ 2835275 h 2835275"/>
              <a:gd name="connsiteX1" fmla="*/ 1152525 w 1928813"/>
              <a:gd name="connsiteY1" fmla="*/ 1958975 h 2835275"/>
              <a:gd name="connsiteX2" fmla="*/ 1676400 w 1928813"/>
              <a:gd name="connsiteY2" fmla="*/ 1397000 h 2835275"/>
              <a:gd name="connsiteX3" fmla="*/ 1866900 w 1928813"/>
              <a:gd name="connsiteY3" fmla="*/ 396875 h 2835275"/>
              <a:gd name="connsiteX4" fmla="*/ 1304925 w 1928813"/>
              <a:gd name="connsiteY4" fmla="*/ 44450 h 2835275"/>
              <a:gd name="connsiteX5" fmla="*/ 619125 w 1928813"/>
              <a:gd name="connsiteY5" fmla="*/ 663575 h 2835275"/>
              <a:gd name="connsiteX6" fmla="*/ 257175 w 1928813"/>
              <a:gd name="connsiteY6" fmla="*/ 1473200 h 2835275"/>
              <a:gd name="connsiteX7" fmla="*/ 0 w 1928813"/>
              <a:gd name="connsiteY7" fmla="*/ 1558925 h 283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813" h="2835275">
                <a:moveTo>
                  <a:pt x="1000125" y="2835275"/>
                </a:moveTo>
                <a:cubicBezTo>
                  <a:pt x="1019968" y="2516981"/>
                  <a:pt x="1039812" y="2198688"/>
                  <a:pt x="1152525" y="1958975"/>
                </a:cubicBezTo>
                <a:cubicBezTo>
                  <a:pt x="1265238" y="1719262"/>
                  <a:pt x="1557337" y="1657350"/>
                  <a:pt x="1676400" y="1397000"/>
                </a:cubicBezTo>
                <a:cubicBezTo>
                  <a:pt x="1795463" y="1136650"/>
                  <a:pt x="1928813" y="622300"/>
                  <a:pt x="1866900" y="396875"/>
                </a:cubicBezTo>
                <a:cubicBezTo>
                  <a:pt x="1804987" y="171450"/>
                  <a:pt x="1512888" y="0"/>
                  <a:pt x="1304925" y="44450"/>
                </a:cubicBezTo>
                <a:cubicBezTo>
                  <a:pt x="1096962" y="88900"/>
                  <a:pt x="793750" y="425450"/>
                  <a:pt x="619125" y="663575"/>
                </a:cubicBezTo>
                <a:cubicBezTo>
                  <a:pt x="444500" y="901700"/>
                  <a:pt x="360362" y="1323975"/>
                  <a:pt x="257175" y="1473200"/>
                </a:cubicBezTo>
                <a:cubicBezTo>
                  <a:pt x="153988" y="1622425"/>
                  <a:pt x="76994" y="1590675"/>
                  <a:pt x="0" y="155892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igura a mano libera 66"/>
          <p:cNvSpPr/>
          <p:nvPr/>
        </p:nvSpPr>
        <p:spPr>
          <a:xfrm>
            <a:off x="5530974" y="2487613"/>
            <a:ext cx="2498725" cy="3008312"/>
          </a:xfrm>
          <a:custGeom>
            <a:avLst/>
            <a:gdLst>
              <a:gd name="connsiteX0" fmla="*/ 1381125 w 2498725"/>
              <a:gd name="connsiteY0" fmla="*/ 3008312 h 3008312"/>
              <a:gd name="connsiteX1" fmla="*/ 1581150 w 2498725"/>
              <a:gd name="connsiteY1" fmla="*/ 2265362 h 3008312"/>
              <a:gd name="connsiteX2" fmla="*/ 2200275 w 2498725"/>
              <a:gd name="connsiteY2" fmla="*/ 1655762 h 3008312"/>
              <a:gd name="connsiteX3" fmla="*/ 2466975 w 2498725"/>
              <a:gd name="connsiteY3" fmla="*/ 588962 h 3008312"/>
              <a:gd name="connsiteX4" fmla="*/ 2009775 w 2498725"/>
              <a:gd name="connsiteY4" fmla="*/ 74612 h 3008312"/>
              <a:gd name="connsiteX5" fmla="*/ 1466850 w 2498725"/>
              <a:gd name="connsiteY5" fmla="*/ 141287 h 3008312"/>
              <a:gd name="connsiteX6" fmla="*/ 942975 w 2498725"/>
              <a:gd name="connsiteY6" fmla="*/ 684212 h 3008312"/>
              <a:gd name="connsiteX7" fmla="*/ 581025 w 2498725"/>
              <a:gd name="connsiteY7" fmla="*/ 1131887 h 3008312"/>
              <a:gd name="connsiteX8" fmla="*/ 238125 w 2498725"/>
              <a:gd name="connsiteY8" fmla="*/ 1217612 h 3008312"/>
              <a:gd name="connsiteX9" fmla="*/ 0 w 2498725"/>
              <a:gd name="connsiteY9" fmla="*/ 1179512 h 3008312"/>
              <a:gd name="connsiteX10" fmla="*/ 0 w 2498725"/>
              <a:gd name="connsiteY10" fmla="*/ 1179512 h 30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8725" h="3008312">
                <a:moveTo>
                  <a:pt x="1381125" y="3008312"/>
                </a:moveTo>
                <a:cubicBezTo>
                  <a:pt x="1412875" y="2749549"/>
                  <a:pt x="1444625" y="2490787"/>
                  <a:pt x="1581150" y="2265362"/>
                </a:cubicBezTo>
                <a:cubicBezTo>
                  <a:pt x="1717675" y="2039937"/>
                  <a:pt x="2052638" y="1935162"/>
                  <a:pt x="2200275" y="1655762"/>
                </a:cubicBezTo>
                <a:cubicBezTo>
                  <a:pt x="2347912" y="1376362"/>
                  <a:pt x="2498725" y="852487"/>
                  <a:pt x="2466975" y="588962"/>
                </a:cubicBezTo>
                <a:cubicBezTo>
                  <a:pt x="2435225" y="325437"/>
                  <a:pt x="2176462" y="149224"/>
                  <a:pt x="2009775" y="74612"/>
                </a:cubicBezTo>
                <a:cubicBezTo>
                  <a:pt x="1843088" y="0"/>
                  <a:pt x="1644650" y="39687"/>
                  <a:pt x="1466850" y="141287"/>
                </a:cubicBezTo>
                <a:cubicBezTo>
                  <a:pt x="1289050" y="242887"/>
                  <a:pt x="1090613" y="519112"/>
                  <a:pt x="942975" y="684212"/>
                </a:cubicBezTo>
                <a:cubicBezTo>
                  <a:pt x="795337" y="849312"/>
                  <a:pt x="698500" y="1042987"/>
                  <a:pt x="581025" y="1131887"/>
                </a:cubicBezTo>
                <a:cubicBezTo>
                  <a:pt x="463550" y="1220787"/>
                  <a:pt x="334963" y="1209675"/>
                  <a:pt x="238125" y="1217612"/>
                </a:cubicBezTo>
                <a:cubicBezTo>
                  <a:pt x="141288" y="1225550"/>
                  <a:pt x="0" y="1179512"/>
                  <a:pt x="0" y="1179512"/>
                </a:cubicBezTo>
                <a:lnTo>
                  <a:pt x="0" y="1179512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igura a mano libera 67"/>
          <p:cNvSpPr/>
          <p:nvPr/>
        </p:nvSpPr>
        <p:spPr>
          <a:xfrm>
            <a:off x="5911974" y="2387600"/>
            <a:ext cx="2251075" cy="3127375"/>
          </a:xfrm>
          <a:custGeom>
            <a:avLst/>
            <a:gdLst>
              <a:gd name="connsiteX0" fmla="*/ 1000125 w 2251075"/>
              <a:gd name="connsiteY0" fmla="*/ 3127375 h 3127375"/>
              <a:gd name="connsiteX1" fmla="*/ 1123950 w 2251075"/>
              <a:gd name="connsiteY1" fmla="*/ 2832100 h 3127375"/>
              <a:gd name="connsiteX2" fmla="*/ 1314450 w 2251075"/>
              <a:gd name="connsiteY2" fmla="*/ 2384425 h 3127375"/>
              <a:gd name="connsiteX3" fmla="*/ 1914525 w 2251075"/>
              <a:gd name="connsiteY3" fmla="*/ 1898650 h 3127375"/>
              <a:gd name="connsiteX4" fmla="*/ 2238375 w 2251075"/>
              <a:gd name="connsiteY4" fmla="*/ 974725 h 3127375"/>
              <a:gd name="connsiteX5" fmla="*/ 1990725 w 2251075"/>
              <a:gd name="connsiteY5" fmla="*/ 212725 h 3127375"/>
              <a:gd name="connsiteX6" fmla="*/ 1485900 w 2251075"/>
              <a:gd name="connsiteY6" fmla="*/ 12700 h 3127375"/>
              <a:gd name="connsiteX7" fmla="*/ 1000125 w 2251075"/>
              <a:gd name="connsiteY7" fmla="*/ 136525 h 3127375"/>
              <a:gd name="connsiteX8" fmla="*/ 571500 w 2251075"/>
              <a:gd name="connsiteY8" fmla="*/ 641350 h 3127375"/>
              <a:gd name="connsiteX9" fmla="*/ 209550 w 2251075"/>
              <a:gd name="connsiteY9" fmla="*/ 765175 h 3127375"/>
              <a:gd name="connsiteX10" fmla="*/ 0 w 2251075"/>
              <a:gd name="connsiteY10" fmla="*/ 736600 h 312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1075" h="3127375">
                <a:moveTo>
                  <a:pt x="1000125" y="3127375"/>
                </a:moveTo>
                <a:cubicBezTo>
                  <a:pt x="1035843" y="3041650"/>
                  <a:pt x="1071562" y="2955925"/>
                  <a:pt x="1123950" y="2832100"/>
                </a:cubicBezTo>
                <a:cubicBezTo>
                  <a:pt x="1176338" y="2708275"/>
                  <a:pt x="1182688" y="2540000"/>
                  <a:pt x="1314450" y="2384425"/>
                </a:cubicBezTo>
                <a:cubicBezTo>
                  <a:pt x="1446212" y="2228850"/>
                  <a:pt x="1760538" y="2133600"/>
                  <a:pt x="1914525" y="1898650"/>
                </a:cubicBezTo>
                <a:cubicBezTo>
                  <a:pt x="2068512" y="1663700"/>
                  <a:pt x="2225675" y="1255713"/>
                  <a:pt x="2238375" y="974725"/>
                </a:cubicBezTo>
                <a:cubicBezTo>
                  <a:pt x="2251075" y="693738"/>
                  <a:pt x="2116138" y="373063"/>
                  <a:pt x="1990725" y="212725"/>
                </a:cubicBezTo>
                <a:cubicBezTo>
                  <a:pt x="1865313" y="52388"/>
                  <a:pt x="1651000" y="25400"/>
                  <a:pt x="1485900" y="12700"/>
                </a:cubicBezTo>
                <a:cubicBezTo>
                  <a:pt x="1320800" y="0"/>
                  <a:pt x="1152525" y="31750"/>
                  <a:pt x="1000125" y="136525"/>
                </a:cubicBezTo>
                <a:cubicBezTo>
                  <a:pt x="847725" y="241300"/>
                  <a:pt x="703262" y="536575"/>
                  <a:pt x="571500" y="641350"/>
                </a:cubicBezTo>
                <a:cubicBezTo>
                  <a:pt x="439738" y="746125"/>
                  <a:pt x="304800" y="749300"/>
                  <a:pt x="209550" y="765175"/>
                </a:cubicBezTo>
                <a:cubicBezTo>
                  <a:pt x="114300" y="781050"/>
                  <a:pt x="57150" y="758825"/>
                  <a:pt x="0" y="73660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5436096" y="356666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5801660" y="30134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5778800" y="410120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CasellaDiTesto 68"/>
          <p:cNvSpPr txBox="1"/>
          <p:nvPr/>
        </p:nvSpPr>
        <p:spPr>
          <a:xfrm>
            <a:off x="2144926" y="5589240"/>
            <a:ext cx="48541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smtClean="0"/>
              <a:t>same graph and rotation system</a:t>
            </a:r>
          </a:p>
          <a:p>
            <a:pPr algn="ctr"/>
            <a:r>
              <a:rPr lang="en-US" sz="2600" smtClean="0"/>
              <a:t>but </a:t>
            </a:r>
            <a:r>
              <a:rPr lang="en-US" sz="2600" b="1" smtClean="0"/>
              <a:t>different</a:t>
            </a:r>
            <a:r>
              <a:rPr lang="en-US" sz="2600" smtClean="0"/>
              <a:t> sets of </a:t>
            </a:r>
            <a:r>
              <a:rPr lang="en-US" sz="2600" b="1" smtClean="0"/>
              <a:t>edge crossings</a:t>
            </a:r>
            <a:endParaRPr 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FP-FRS: problem definition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Input</a:t>
            </a:r>
            <a:r>
              <a:rPr lang="en-US" dirty="0" smtClean="0"/>
              <a:t>: a pair </a:t>
            </a:r>
            <a:r>
              <a:rPr lang="en-US" dirty="0" smtClean="0">
                <a:sym typeface="Symbol"/>
              </a:rPr>
              <a:t>G, </a:t>
            </a:r>
            <a:r>
              <a:rPr lang="en-US" i="1" dirty="0" smtClean="0"/>
              <a:t>R</a:t>
            </a:r>
            <a:r>
              <a:rPr lang="en-US" dirty="0" smtClean="0">
                <a:sym typeface="Symbol"/>
              </a:rPr>
              <a:t></a:t>
            </a:r>
          </a:p>
          <a:p>
            <a:pPr lvl="1"/>
            <a:r>
              <a:rPr lang="en-US" dirty="0" smtClean="0">
                <a:sym typeface="Symbol"/>
              </a:rPr>
              <a:t>i.e. a </a:t>
            </a:r>
            <a:r>
              <a:rPr lang="en-US" dirty="0" smtClean="0"/>
              <a:t>graph G = (V, E) with a fixed rotation system </a:t>
            </a:r>
            <a:r>
              <a:rPr lang="en-US" i="1" dirty="0" smtClean="0"/>
              <a:t>R</a:t>
            </a:r>
          </a:p>
          <a:p>
            <a:r>
              <a:rPr lang="en-US" b="1" dirty="0" smtClean="0"/>
              <a:t>Question</a:t>
            </a:r>
            <a:r>
              <a:rPr lang="en-US" dirty="0" smtClean="0"/>
              <a:t>: does G admit a fan-planar drawing that preserves rotation system </a:t>
            </a:r>
            <a:r>
              <a:rPr lang="en-US" i="1" dirty="0" smtClean="0"/>
              <a:t>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our result: FP-FRS is NP-hard</a:t>
            </a:r>
          </a:p>
          <a:p>
            <a:r>
              <a:rPr lang="en-US" dirty="0" smtClean="0"/>
              <a:t>reduction from 3-Partition (3P)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3P: problem definition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en-US" b="1" dirty="0" smtClean="0"/>
              <a:t>Input</a:t>
            </a:r>
            <a:r>
              <a:rPr lang="en-US" dirty="0" smtClean="0"/>
              <a:t>: a multi-set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= {a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a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…, a</a:t>
            </a:r>
            <a:r>
              <a:rPr lang="en-US" baseline="-25000" dirty="0" smtClean="0">
                <a:sym typeface="Symbol"/>
              </a:rPr>
              <a:t>3m</a:t>
            </a:r>
            <a:r>
              <a:rPr lang="en-US" dirty="0" smtClean="0">
                <a:sym typeface="Symbol"/>
              </a:rPr>
              <a:t>} of </a:t>
            </a:r>
            <a:r>
              <a:rPr lang="en-US" b="1" dirty="0" smtClean="0">
                <a:sym typeface="Symbol"/>
              </a:rPr>
              <a:t>3m</a:t>
            </a:r>
            <a:r>
              <a:rPr lang="en-US" dirty="0" smtClean="0">
                <a:sym typeface="Symbol"/>
              </a:rPr>
              <a:t> integers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	       </a:t>
            </a:r>
            <a:r>
              <a:rPr lang="en-US" dirty="0" err="1" smtClean="0">
                <a:sym typeface="Symbol"/>
              </a:rPr>
              <a:t>a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mB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a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(B/4, B/2)  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1, 2, …, 3m</a:t>
            </a:r>
          </a:p>
          <a:p>
            <a:endParaRPr lang="en-US" sz="900" dirty="0" smtClean="0">
              <a:sym typeface="Symbol"/>
            </a:endParaRPr>
          </a:p>
          <a:p>
            <a:r>
              <a:rPr lang="en-US" b="1" dirty="0" smtClean="0">
                <a:sym typeface="Symbol"/>
              </a:rPr>
              <a:t>Question</a:t>
            </a:r>
            <a:r>
              <a:rPr lang="en-US" dirty="0" smtClean="0">
                <a:sym typeface="Symbol"/>
              </a:rPr>
              <a:t>: can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be </a:t>
            </a:r>
            <a:r>
              <a:rPr lang="en-US" b="1" dirty="0" smtClean="0">
                <a:sym typeface="Symbol"/>
              </a:rPr>
              <a:t>partitioned</a:t>
            </a:r>
            <a:r>
              <a:rPr lang="en-US" dirty="0" smtClean="0">
                <a:sym typeface="Symbol"/>
              </a:rPr>
              <a:t> into </a:t>
            </a:r>
            <a:r>
              <a:rPr lang="en-US" b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subsets 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A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…, A</a:t>
            </a:r>
            <a:r>
              <a:rPr lang="en-US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, each of cardinality 3, whose elements sum to B?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619672" y="1744764"/>
            <a:ext cx="554960" cy="820140"/>
            <a:chOff x="1619672" y="1744764"/>
            <a:chExt cx="554960" cy="820140"/>
          </a:xfrm>
        </p:grpSpPr>
        <p:sp>
          <p:nvSpPr>
            <p:cNvPr id="4" name="CasellaDiTesto 3"/>
            <p:cNvSpPr txBox="1"/>
            <p:nvPr/>
          </p:nvSpPr>
          <p:spPr>
            <a:xfrm>
              <a:off x="1660714" y="1920562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smtClean="0"/>
                <a:t>∑</a:t>
              </a:r>
              <a:endParaRPr lang="it-IT" sz="28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619672" y="2226350"/>
              <a:ext cx="5549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i = 1</a:t>
              </a:r>
              <a:endParaRPr lang="it-IT" sz="16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61698" y="1744764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3m</a:t>
              </a:r>
              <a:endParaRPr lang="it-IT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3P: problem definition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en-US" b="1" dirty="0" smtClean="0"/>
              <a:t>Input</a:t>
            </a:r>
            <a:r>
              <a:rPr lang="en-US" dirty="0" smtClean="0"/>
              <a:t>: a multi-set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= {a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a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…, a</a:t>
            </a:r>
            <a:r>
              <a:rPr lang="en-US" baseline="-25000" dirty="0" smtClean="0">
                <a:sym typeface="Symbol"/>
              </a:rPr>
              <a:t>3m</a:t>
            </a:r>
            <a:r>
              <a:rPr lang="en-US" dirty="0" smtClean="0">
                <a:sym typeface="Symbol"/>
              </a:rPr>
              <a:t>} of </a:t>
            </a:r>
            <a:r>
              <a:rPr lang="en-US" b="1" dirty="0" smtClean="0">
                <a:sym typeface="Symbol"/>
              </a:rPr>
              <a:t>3m</a:t>
            </a:r>
            <a:r>
              <a:rPr lang="en-US" dirty="0" smtClean="0">
                <a:sym typeface="Symbol"/>
              </a:rPr>
              <a:t> integers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	       </a:t>
            </a:r>
            <a:r>
              <a:rPr lang="en-US" dirty="0" err="1" smtClean="0">
                <a:sym typeface="Symbol"/>
              </a:rPr>
              <a:t>a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mB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a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(B/4, B/2)  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1, 2, …, 3m</a:t>
            </a:r>
          </a:p>
          <a:p>
            <a:endParaRPr lang="en-US" sz="900" dirty="0" smtClean="0">
              <a:sym typeface="Symbol"/>
            </a:endParaRPr>
          </a:p>
          <a:p>
            <a:r>
              <a:rPr lang="en-US" b="1" dirty="0" smtClean="0">
                <a:sym typeface="Symbol"/>
              </a:rPr>
              <a:t>Question</a:t>
            </a:r>
            <a:r>
              <a:rPr lang="en-US" dirty="0" smtClean="0">
                <a:sym typeface="Symbol"/>
              </a:rPr>
              <a:t>: can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be </a:t>
            </a:r>
            <a:r>
              <a:rPr lang="en-US" b="1" dirty="0" smtClean="0">
                <a:sym typeface="Symbol"/>
              </a:rPr>
              <a:t>partitioned</a:t>
            </a:r>
            <a:r>
              <a:rPr lang="en-US" dirty="0" smtClean="0">
                <a:sym typeface="Symbol"/>
              </a:rPr>
              <a:t> into </a:t>
            </a:r>
            <a:r>
              <a:rPr lang="en-US" b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subsets 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A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…, A</a:t>
            </a:r>
            <a:r>
              <a:rPr lang="en-US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, each of cardinality 3, whose elements sum to B?</a:t>
            </a:r>
          </a:p>
          <a:p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Example for m = 3 and B = 24, (B/4, B/2) = (6,12)</a:t>
            </a:r>
          </a:p>
          <a:p>
            <a:pPr lvl="1"/>
            <a:r>
              <a:rPr lang="en-US" dirty="0" smtClean="0">
                <a:sym typeface="Symbol"/>
              </a:rPr>
              <a:t>A = {7, 7, 7, 8, 8, 8, 8, 9, 10}</a:t>
            </a:r>
          </a:p>
          <a:p>
            <a:pPr lvl="1"/>
            <a:r>
              <a:rPr lang="en-US" dirty="0" smtClean="0">
                <a:sym typeface="Symbol"/>
              </a:rPr>
              <a:t>is A </a:t>
            </a:r>
            <a:r>
              <a:rPr lang="en-US" dirty="0" err="1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Yes-instance of 3P?</a:t>
            </a:r>
          </a:p>
          <a:p>
            <a:pPr lvl="2"/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Yes!</a:t>
            </a:r>
          </a:p>
          <a:p>
            <a:pPr lvl="1"/>
            <a:r>
              <a:rPr lang="en-US" dirty="0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{7, 7, 10} A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{7, 8, 9} A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= {8, 8, 8}</a:t>
            </a:r>
          </a:p>
        </p:txBody>
      </p:sp>
      <p:grpSp>
        <p:nvGrpSpPr>
          <p:cNvPr id="7" name="Gruppo 7"/>
          <p:cNvGrpSpPr/>
          <p:nvPr/>
        </p:nvGrpSpPr>
        <p:grpSpPr>
          <a:xfrm>
            <a:off x="1619672" y="1744764"/>
            <a:ext cx="554960" cy="820140"/>
            <a:chOff x="1619672" y="1744764"/>
            <a:chExt cx="554960" cy="820140"/>
          </a:xfrm>
        </p:grpSpPr>
        <p:sp>
          <p:nvSpPr>
            <p:cNvPr id="4" name="CasellaDiTesto 3"/>
            <p:cNvSpPr txBox="1"/>
            <p:nvPr/>
          </p:nvSpPr>
          <p:spPr>
            <a:xfrm>
              <a:off x="1660714" y="1920562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smtClean="0"/>
                <a:t>∑</a:t>
              </a:r>
              <a:endParaRPr lang="it-IT" sz="28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619672" y="2226350"/>
              <a:ext cx="5549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i = 1</a:t>
              </a:r>
              <a:endParaRPr lang="it-IT" sz="16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61698" y="1744764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3m</a:t>
              </a:r>
              <a:endParaRPr lang="it-IT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gadgets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131840" y="2702890"/>
            <a:ext cx="2880000" cy="288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3412729" y="325216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693171" y="32545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970429" y="27483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975474" y="550079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702697" y="499435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992832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12789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120619" y="549897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412729" y="49973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932040" y="543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05983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36056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07429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5639420" y="32002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594015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652120" y="49348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3366914" y="3187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4919340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3995936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25" idx="7"/>
            <a:endCxn id="37" idx="4"/>
          </p:cNvCxnSpPr>
          <p:nvPr/>
        </p:nvCxnSpPr>
        <p:spPr>
          <a:xfrm flipV="1">
            <a:off x="3182757" y="2852936"/>
            <a:ext cx="885187" cy="1238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28" idx="2"/>
            <a:endCxn id="37" idx="6"/>
          </p:cNvCxnSpPr>
          <p:nvPr/>
        </p:nvCxnSpPr>
        <p:spPr>
          <a:xfrm flipH="1" flipV="1">
            <a:off x="4139952" y="2780928"/>
            <a:ext cx="1499468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28" idx="4"/>
          </p:cNvCxnSpPr>
          <p:nvPr/>
        </p:nvCxnSpPr>
        <p:spPr>
          <a:xfrm>
            <a:off x="5711428" y="3344292"/>
            <a:ext cx="12700" cy="1596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27" idx="6"/>
            <a:endCxn id="30" idx="3"/>
          </p:cNvCxnSpPr>
          <p:nvPr/>
        </p:nvCxnSpPr>
        <p:spPr>
          <a:xfrm flipV="1">
            <a:off x="4218310" y="5057743"/>
            <a:ext cx="1454901" cy="4594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25" idx="5"/>
            <a:endCxn id="27" idx="1"/>
          </p:cNvCxnSpPr>
          <p:nvPr/>
        </p:nvCxnSpPr>
        <p:spPr>
          <a:xfrm>
            <a:off x="3182757" y="4193647"/>
            <a:ext cx="912628" cy="127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35" idx="6"/>
            <a:endCxn id="36" idx="2"/>
          </p:cNvCxnSpPr>
          <p:nvPr/>
        </p:nvCxnSpPr>
        <p:spPr>
          <a:xfrm flipV="1">
            <a:off x="3510930" y="2768228"/>
            <a:ext cx="1408410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29" idx="1"/>
            <a:endCxn id="36" idx="5"/>
          </p:cNvCxnSpPr>
          <p:nvPr/>
        </p:nvCxnSpPr>
        <p:spPr>
          <a:xfrm flipH="1" flipV="1">
            <a:off x="5042265" y="2819145"/>
            <a:ext cx="918978" cy="127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29" idx="2"/>
            <a:endCxn id="14" idx="7"/>
          </p:cNvCxnSpPr>
          <p:nvPr/>
        </p:nvCxnSpPr>
        <p:spPr>
          <a:xfrm flipH="1">
            <a:off x="5054965" y="4142730"/>
            <a:ext cx="885187" cy="1317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26" idx="6"/>
            <a:endCxn id="14" idx="1"/>
          </p:cNvCxnSpPr>
          <p:nvPr/>
        </p:nvCxnSpPr>
        <p:spPr>
          <a:xfrm>
            <a:off x="3504580" y="5013176"/>
            <a:ext cx="1448551" cy="4467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26" idx="0"/>
            <a:endCxn id="35" idx="4"/>
          </p:cNvCxnSpPr>
          <p:nvPr/>
        </p:nvCxnSpPr>
        <p:spPr>
          <a:xfrm flipV="1">
            <a:off x="3432572" y="3331592"/>
            <a:ext cx="6350" cy="16095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112580" y="1988840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gadgets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131840" y="2702890"/>
            <a:ext cx="2880000" cy="288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3412729" y="325216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693171" y="32545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970429" y="27483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975474" y="550079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702697" y="499435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992832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12789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120619" y="549897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412729" y="49973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932040" y="543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05983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36056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07429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5639420" y="32002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594015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652120" y="49348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3366914" y="3187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4919340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3995936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25" idx="7"/>
            <a:endCxn id="37" idx="4"/>
          </p:cNvCxnSpPr>
          <p:nvPr/>
        </p:nvCxnSpPr>
        <p:spPr>
          <a:xfrm flipV="1">
            <a:off x="3182757" y="2852936"/>
            <a:ext cx="885187" cy="1238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28" idx="2"/>
            <a:endCxn id="37" idx="6"/>
          </p:cNvCxnSpPr>
          <p:nvPr/>
        </p:nvCxnSpPr>
        <p:spPr>
          <a:xfrm flipH="1" flipV="1">
            <a:off x="4139952" y="2780928"/>
            <a:ext cx="1499468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28" idx="4"/>
          </p:cNvCxnSpPr>
          <p:nvPr/>
        </p:nvCxnSpPr>
        <p:spPr>
          <a:xfrm>
            <a:off x="5711428" y="3344292"/>
            <a:ext cx="12700" cy="1596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27" idx="6"/>
            <a:endCxn id="30" idx="3"/>
          </p:cNvCxnSpPr>
          <p:nvPr/>
        </p:nvCxnSpPr>
        <p:spPr>
          <a:xfrm flipV="1">
            <a:off x="4218310" y="5057743"/>
            <a:ext cx="1454901" cy="4594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25" idx="5"/>
            <a:endCxn id="27" idx="1"/>
          </p:cNvCxnSpPr>
          <p:nvPr/>
        </p:nvCxnSpPr>
        <p:spPr>
          <a:xfrm>
            <a:off x="3182757" y="4193647"/>
            <a:ext cx="912628" cy="12726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35" idx="6"/>
            <a:endCxn id="36" idx="2"/>
          </p:cNvCxnSpPr>
          <p:nvPr/>
        </p:nvCxnSpPr>
        <p:spPr>
          <a:xfrm flipV="1">
            <a:off x="3510930" y="2768228"/>
            <a:ext cx="1408410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29" idx="1"/>
            <a:endCxn id="36" idx="5"/>
          </p:cNvCxnSpPr>
          <p:nvPr/>
        </p:nvCxnSpPr>
        <p:spPr>
          <a:xfrm flipH="1" flipV="1">
            <a:off x="5042265" y="2819145"/>
            <a:ext cx="918978" cy="127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29" idx="2"/>
            <a:endCxn id="14" idx="7"/>
          </p:cNvCxnSpPr>
          <p:nvPr/>
        </p:nvCxnSpPr>
        <p:spPr>
          <a:xfrm flipH="1">
            <a:off x="5054965" y="4142730"/>
            <a:ext cx="885187" cy="1317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26" idx="6"/>
            <a:endCxn id="14" idx="1"/>
          </p:cNvCxnSpPr>
          <p:nvPr/>
        </p:nvCxnSpPr>
        <p:spPr>
          <a:xfrm>
            <a:off x="3504580" y="5013176"/>
            <a:ext cx="1448551" cy="4467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26" idx="0"/>
            <a:endCxn id="35" idx="4"/>
          </p:cNvCxnSpPr>
          <p:nvPr/>
        </p:nvCxnSpPr>
        <p:spPr>
          <a:xfrm flipV="1">
            <a:off x="3432572" y="3331592"/>
            <a:ext cx="6350" cy="1609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112580" y="1988840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34" name="Figura a mano libera 33"/>
          <p:cNvSpPr/>
          <p:nvPr/>
        </p:nvSpPr>
        <p:spPr>
          <a:xfrm>
            <a:off x="1295400" y="1790700"/>
            <a:ext cx="4318000" cy="4305300"/>
          </a:xfrm>
          <a:custGeom>
            <a:avLst/>
            <a:gdLst>
              <a:gd name="connsiteX0" fmla="*/ 0 w 4318000"/>
              <a:gd name="connsiteY0" fmla="*/ 4305300 h 4305300"/>
              <a:gd name="connsiteX1" fmla="*/ 927100 w 4318000"/>
              <a:gd name="connsiteY1" fmla="*/ 3073400 h 4305300"/>
              <a:gd name="connsiteX2" fmla="*/ 2959100 w 4318000"/>
              <a:gd name="connsiteY2" fmla="*/ 2768600 h 4305300"/>
              <a:gd name="connsiteX3" fmla="*/ 4318000 w 4318000"/>
              <a:gd name="connsiteY3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0" h="4305300">
                <a:moveTo>
                  <a:pt x="0" y="4305300"/>
                </a:moveTo>
                <a:cubicBezTo>
                  <a:pt x="216958" y="3817408"/>
                  <a:pt x="433917" y="3329517"/>
                  <a:pt x="927100" y="3073400"/>
                </a:cubicBezTo>
                <a:cubicBezTo>
                  <a:pt x="1420283" y="2817283"/>
                  <a:pt x="2393950" y="3280833"/>
                  <a:pt x="2959100" y="2768600"/>
                </a:cubicBezTo>
                <a:cubicBezTo>
                  <a:pt x="3524250" y="2256367"/>
                  <a:pt x="3921125" y="1128183"/>
                  <a:pt x="431800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sellaDiTesto 37"/>
          <p:cNvSpPr txBox="1"/>
          <p:nvPr/>
        </p:nvSpPr>
        <p:spPr>
          <a:xfrm>
            <a:off x="1043608" y="551723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endParaRPr lang="en-US" sz="2800" baseline="-250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51520" y="1988840"/>
            <a:ext cx="21399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fan-planarity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violation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gadgets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131840" y="2702890"/>
            <a:ext cx="2880000" cy="288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3412729" y="325216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693171" y="32545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970429" y="27483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975474" y="550079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702697" y="499435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992832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12789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120619" y="549897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412729" y="49973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932040" y="543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05983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36056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07429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5639420" y="32002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594015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652120" y="49348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3366914" y="3187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4919340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3995936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25" idx="7"/>
            <a:endCxn id="37" idx="4"/>
          </p:cNvCxnSpPr>
          <p:nvPr/>
        </p:nvCxnSpPr>
        <p:spPr>
          <a:xfrm flipV="1">
            <a:off x="3182757" y="2852936"/>
            <a:ext cx="885187" cy="1238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28" idx="2"/>
            <a:endCxn id="37" idx="6"/>
          </p:cNvCxnSpPr>
          <p:nvPr/>
        </p:nvCxnSpPr>
        <p:spPr>
          <a:xfrm flipH="1" flipV="1">
            <a:off x="4139952" y="2780928"/>
            <a:ext cx="1499468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28" idx="4"/>
          </p:cNvCxnSpPr>
          <p:nvPr/>
        </p:nvCxnSpPr>
        <p:spPr>
          <a:xfrm>
            <a:off x="5711428" y="3344292"/>
            <a:ext cx="12700" cy="1596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27" idx="6"/>
            <a:endCxn id="30" idx="3"/>
          </p:cNvCxnSpPr>
          <p:nvPr/>
        </p:nvCxnSpPr>
        <p:spPr>
          <a:xfrm flipV="1">
            <a:off x="4218310" y="5057743"/>
            <a:ext cx="1454901" cy="4594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25" idx="5"/>
            <a:endCxn id="27" idx="1"/>
          </p:cNvCxnSpPr>
          <p:nvPr/>
        </p:nvCxnSpPr>
        <p:spPr>
          <a:xfrm>
            <a:off x="3182757" y="4193647"/>
            <a:ext cx="912628" cy="12726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35" idx="6"/>
            <a:endCxn id="36" idx="2"/>
          </p:cNvCxnSpPr>
          <p:nvPr/>
        </p:nvCxnSpPr>
        <p:spPr>
          <a:xfrm flipV="1">
            <a:off x="3510930" y="2768228"/>
            <a:ext cx="1408410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29" idx="1"/>
            <a:endCxn id="36" idx="5"/>
          </p:cNvCxnSpPr>
          <p:nvPr/>
        </p:nvCxnSpPr>
        <p:spPr>
          <a:xfrm flipH="1" flipV="1">
            <a:off x="5042265" y="2819145"/>
            <a:ext cx="918978" cy="127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29" idx="2"/>
            <a:endCxn id="14" idx="7"/>
          </p:cNvCxnSpPr>
          <p:nvPr/>
        </p:nvCxnSpPr>
        <p:spPr>
          <a:xfrm flipH="1">
            <a:off x="5054965" y="4142730"/>
            <a:ext cx="885187" cy="1317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26" idx="6"/>
            <a:endCxn id="14" idx="1"/>
          </p:cNvCxnSpPr>
          <p:nvPr/>
        </p:nvCxnSpPr>
        <p:spPr>
          <a:xfrm>
            <a:off x="3504580" y="5013176"/>
            <a:ext cx="1448551" cy="4467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26" idx="0"/>
            <a:endCxn id="35" idx="4"/>
          </p:cNvCxnSpPr>
          <p:nvPr/>
        </p:nvCxnSpPr>
        <p:spPr>
          <a:xfrm flipV="1">
            <a:off x="3432572" y="3331592"/>
            <a:ext cx="6350" cy="1609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112580" y="1988840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827584" y="472514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endParaRPr lang="en-US" sz="2800" baseline="-25000" dirty="0"/>
          </a:p>
        </p:txBody>
      </p:sp>
      <p:sp>
        <p:nvSpPr>
          <p:cNvPr id="42" name="Figura a mano libera 41"/>
          <p:cNvSpPr/>
          <p:nvPr/>
        </p:nvSpPr>
        <p:spPr>
          <a:xfrm>
            <a:off x="1231900" y="4286250"/>
            <a:ext cx="5829300" cy="2080683"/>
          </a:xfrm>
          <a:custGeom>
            <a:avLst/>
            <a:gdLst>
              <a:gd name="connsiteX0" fmla="*/ 0 w 5829300"/>
              <a:gd name="connsiteY0" fmla="*/ 946150 h 2080683"/>
              <a:gd name="connsiteX1" fmla="*/ 635000 w 5829300"/>
              <a:gd name="connsiteY1" fmla="*/ 120650 h 2080683"/>
              <a:gd name="connsiteX2" fmla="*/ 2082800 w 5829300"/>
              <a:gd name="connsiteY2" fmla="*/ 222250 h 2080683"/>
              <a:gd name="connsiteX3" fmla="*/ 1422400 w 5829300"/>
              <a:gd name="connsiteY3" fmla="*/ 933450 h 2080683"/>
              <a:gd name="connsiteX4" fmla="*/ 1308100 w 5829300"/>
              <a:gd name="connsiteY4" fmla="*/ 1581150 h 2080683"/>
              <a:gd name="connsiteX5" fmla="*/ 3175000 w 5829300"/>
              <a:gd name="connsiteY5" fmla="*/ 2038350 h 2080683"/>
              <a:gd name="connsiteX6" fmla="*/ 4051300 w 5829300"/>
              <a:gd name="connsiteY6" fmla="*/ 1327150 h 2080683"/>
              <a:gd name="connsiteX7" fmla="*/ 5829300 w 5829300"/>
              <a:gd name="connsiteY7" fmla="*/ 1174750 h 208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9300" h="2080683">
                <a:moveTo>
                  <a:pt x="0" y="946150"/>
                </a:moveTo>
                <a:cubicBezTo>
                  <a:pt x="143933" y="593725"/>
                  <a:pt x="287867" y="241300"/>
                  <a:pt x="635000" y="120650"/>
                </a:cubicBezTo>
                <a:cubicBezTo>
                  <a:pt x="982133" y="0"/>
                  <a:pt x="1951567" y="86783"/>
                  <a:pt x="2082800" y="222250"/>
                </a:cubicBezTo>
                <a:cubicBezTo>
                  <a:pt x="2214033" y="357717"/>
                  <a:pt x="1551517" y="706967"/>
                  <a:pt x="1422400" y="933450"/>
                </a:cubicBezTo>
                <a:cubicBezTo>
                  <a:pt x="1293283" y="1159933"/>
                  <a:pt x="1016000" y="1397000"/>
                  <a:pt x="1308100" y="1581150"/>
                </a:cubicBezTo>
                <a:cubicBezTo>
                  <a:pt x="1600200" y="1765300"/>
                  <a:pt x="2717800" y="2080683"/>
                  <a:pt x="3175000" y="2038350"/>
                </a:cubicBezTo>
                <a:cubicBezTo>
                  <a:pt x="3632200" y="1996017"/>
                  <a:pt x="3608917" y="1471083"/>
                  <a:pt x="4051300" y="1327150"/>
                </a:cubicBezTo>
                <a:cubicBezTo>
                  <a:pt x="4493683" y="1183217"/>
                  <a:pt x="5161491" y="1178983"/>
                  <a:pt x="5829300" y="117475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gadgets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131840" y="2702890"/>
            <a:ext cx="2880000" cy="2880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3412729" y="325216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693171" y="325454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970429" y="274838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975474" y="550079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702697" y="4994354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992832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12789" y="4121019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120619" y="5498977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412729" y="4997302"/>
            <a:ext cx="36000" cy="3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932040" y="543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05983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36056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07429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5639420" y="32002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5940152" y="407072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652120" y="49348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3366914" y="3187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4919340" y="26962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3995936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25" idx="7"/>
            <a:endCxn id="37" idx="4"/>
          </p:cNvCxnSpPr>
          <p:nvPr/>
        </p:nvCxnSpPr>
        <p:spPr>
          <a:xfrm flipV="1">
            <a:off x="3182757" y="2852936"/>
            <a:ext cx="885187" cy="1238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28" idx="2"/>
            <a:endCxn id="37" idx="6"/>
          </p:cNvCxnSpPr>
          <p:nvPr/>
        </p:nvCxnSpPr>
        <p:spPr>
          <a:xfrm flipH="1" flipV="1">
            <a:off x="4139952" y="2780928"/>
            <a:ext cx="1499468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28" idx="4"/>
          </p:cNvCxnSpPr>
          <p:nvPr/>
        </p:nvCxnSpPr>
        <p:spPr>
          <a:xfrm>
            <a:off x="5711428" y="3344292"/>
            <a:ext cx="12700" cy="1596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27" idx="6"/>
            <a:endCxn id="30" idx="3"/>
          </p:cNvCxnSpPr>
          <p:nvPr/>
        </p:nvCxnSpPr>
        <p:spPr>
          <a:xfrm flipV="1">
            <a:off x="4218310" y="5057743"/>
            <a:ext cx="1454901" cy="4594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stCxn id="25" idx="5"/>
            <a:endCxn id="27" idx="1"/>
          </p:cNvCxnSpPr>
          <p:nvPr/>
        </p:nvCxnSpPr>
        <p:spPr>
          <a:xfrm>
            <a:off x="3182757" y="4193647"/>
            <a:ext cx="912628" cy="12726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35" idx="6"/>
            <a:endCxn id="36" idx="2"/>
          </p:cNvCxnSpPr>
          <p:nvPr/>
        </p:nvCxnSpPr>
        <p:spPr>
          <a:xfrm flipV="1">
            <a:off x="3510930" y="2768228"/>
            <a:ext cx="1408410" cy="49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29" idx="1"/>
            <a:endCxn id="36" idx="5"/>
          </p:cNvCxnSpPr>
          <p:nvPr/>
        </p:nvCxnSpPr>
        <p:spPr>
          <a:xfrm flipH="1" flipV="1">
            <a:off x="5042265" y="2819145"/>
            <a:ext cx="918978" cy="1272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29" idx="2"/>
            <a:endCxn id="14" idx="7"/>
          </p:cNvCxnSpPr>
          <p:nvPr/>
        </p:nvCxnSpPr>
        <p:spPr>
          <a:xfrm flipH="1">
            <a:off x="5054965" y="4142730"/>
            <a:ext cx="885187" cy="1317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26" idx="6"/>
            <a:endCxn id="14" idx="1"/>
          </p:cNvCxnSpPr>
          <p:nvPr/>
        </p:nvCxnSpPr>
        <p:spPr>
          <a:xfrm>
            <a:off x="3504580" y="5013176"/>
            <a:ext cx="1448551" cy="4467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26" idx="0"/>
            <a:endCxn id="35" idx="4"/>
          </p:cNvCxnSpPr>
          <p:nvPr/>
        </p:nvCxnSpPr>
        <p:spPr>
          <a:xfrm flipV="1">
            <a:off x="3432572" y="3331592"/>
            <a:ext cx="6350" cy="1609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112580" y="1988840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C2H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827584" y="472514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endParaRPr lang="en-US" sz="2800" baseline="-25000" dirty="0"/>
          </a:p>
        </p:txBody>
      </p:sp>
      <p:sp>
        <p:nvSpPr>
          <p:cNvPr id="42" name="Figura a mano libera 41"/>
          <p:cNvSpPr/>
          <p:nvPr/>
        </p:nvSpPr>
        <p:spPr>
          <a:xfrm>
            <a:off x="1231900" y="4286250"/>
            <a:ext cx="5829300" cy="2080683"/>
          </a:xfrm>
          <a:custGeom>
            <a:avLst/>
            <a:gdLst>
              <a:gd name="connsiteX0" fmla="*/ 0 w 5829300"/>
              <a:gd name="connsiteY0" fmla="*/ 946150 h 2080683"/>
              <a:gd name="connsiteX1" fmla="*/ 635000 w 5829300"/>
              <a:gd name="connsiteY1" fmla="*/ 120650 h 2080683"/>
              <a:gd name="connsiteX2" fmla="*/ 2082800 w 5829300"/>
              <a:gd name="connsiteY2" fmla="*/ 222250 h 2080683"/>
              <a:gd name="connsiteX3" fmla="*/ 1422400 w 5829300"/>
              <a:gd name="connsiteY3" fmla="*/ 933450 h 2080683"/>
              <a:gd name="connsiteX4" fmla="*/ 1308100 w 5829300"/>
              <a:gd name="connsiteY4" fmla="*/ 1581150 h 2080683"/>
              <a:gd name="connsiteX5" fmla="*/ 3175000 w 5829300"/>
              <a:gd name="connsiteY5" fmla="*/ 2038350 h 2080683"/>
              <a:gd name="connsiteX6" fmla="*/ 4051300 w 5829300"/>
              <a:gd name="connsiteY6" fmla="*/ 1327150 h 2080683"/>
              <a:gd name="connsiteX7" fmla="*/ 5829300 w 5829300"/>
              <a:gd name="connsiteY7" fmla="*/ 1174750 h 208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9300" h="2080683">
                <a:moveTo>
                  <a:pt x="0" y="946150"/>
                </a:moveTo>
                <a:cubicBezTo>
                  <a:pt x="143933" y="593725"/>
                  <a:pt x="287867" y="241300"/>
                  <a:pt x="635000" y="120650"/>
                </a:cubicBezTo>
                <a:cubicBezTo>
                  <a:pt x="982133" y="0"/>
                  <a:pt x="1951567" y="86783"/>
                  <a:pt x="2082800" y="222250"/>
                </a:cubicBezTo>
                <a:cubicBezTo>
                  <a:pt x="2214033" y="357717"/>
                  <a:pt x="1551517" y="706967"/>
                  <a:pt x="1422400" y="933450"/>
                </a:cubicBezTo>
                <a:cubicBezTo>
                  <a:pt x="1293283" y="1159933"/>
                  <a:pt x="1016000" y="1397000"/>
                  <a:pt x="1308100" y="1581150"/>
                </a:cubicBezTo>
                <a:cubicBezTo>
                  <a:pt x="1600200" y="1765300"/>
                  <a:pt x="2717800" y="2080683"/>
                  <a:pt x="3175000" y="2038350"/>
                </a:cubicBezTo>
                <a:cubicBezTo>
                  <a:pt x="3632200" y="1996017"/>
                  <a:pt x="3608917" y="1471083"/>
                  <a:pt x="4051300" y="1327150"/>
                </a:cubicBezTo>
                <a:cubicBezTo>
                  <a:pt x="4493683" y="1183217"/>
                  <a:pt x="5161491" y="1178983"/>
                  <a:pt x="5829300" y="117475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3241948" y="446251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2915816" y="43438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3000524" y="47717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igura a mano libera 21"/>
          <p:cNvSpPr/>
          <p:nvPr/>
        </p:nvSpPr>
        <p:spPr>
          <a:xfrm>
            <a:off x="333375" y="1493837"/>
            <a:ext cx="8416925" cy="5129213"/>
          </a:xfrm>
          <a:custGeom>
            <a:avLst/>
            <a:gdLst>
              <a:gd name="connsiteX0" fmla="*/ 133350 w 8416925"/>
              <a:gd name="connsiteY0" fmla="*/ 2649538 h 5129213"/>
              <a:gd name="connsiteX1" fmla="*/ 238125 w 8416925"/>
              <a:gd name="connsiteY1" fmla="*/ 1868488 h 5129213"/>
              <a:gd name="connsiteX2" fmla="*/ 180975 w 8416925"/>
              <a:gd name="connsiteY2" fmla="*/ 1039813 h 5129213"/>
              <a:gd name="connsiteX3" fmla="*/ 171450 w 8416925"/>
              <a:gd name="connsiteY3" fmla="*/ 382588 h 5129213"/>
              <a:gd name="connsiteX4" fmla="*/ 838200 w 8416925"/>
              <a:gd name="connsiteY4" fmla="*/ 258763 h 5129213"/>
              <a:gd name="connsiteX5" fmla="*/ 2257425 w 8416925"/>
              <a:gd name="connsiteY5" fmla="*/ 144463 h 5129213"/>
              <a:gd name="connsiteX6" fmla="*/ 3524250 w 8416925"/>
              <a:gd name="connsiteY6" fmla="*/ 344488 h 5129213"/>
              <a:gd name="connsiteX7" fmla="*/ 4524375 w 8416925"/>
              <a:gd name="connsiteY7" fmla="*/ 134938 h 5129213"/>
              <a:gd name="connsiteX8" fmla="*/ 5724525 w 8416925"/>
              <a:gd name="connsiteY8" fmla="*/ 125413 h 5129213"/>
              <a:gd name="connsiteX9" fmla="*/ 7324725 w 8416925"/>
              <a:gd name="connsiteY9" fmla="*/ 58738 h 5129213"/>
              <a:gd name="connsiteX10" fmla="*/ 8258175 w 8416925"/>
              <a:gd name="connsiteY10" fmla="*/ 211138 h 5129213"/>
              <a:gd name="connsiteX11" fmla="*/ 8277225 w 8416925"/>
              <a:gd name="connsiteY11" fmla="*/ 1325563 h 5129213"/>
              <a:gd name="connsiteX12" fmla="*/ 8305800 w 8416925"/>
              <a:gd name="connsiteY12" fmla="*/ 2049463 h 5129213"/>
              <a:gd name="connsiteX13" fmla="*/ 8220075 w 8416925"/>
              <a:gd name="connsiteY13" fmla="*/ 2820988 h 5129213"/>
              <a:gd name="connsiteX14" fmla="*/ 8248650 w 8416925"/>
              <a:gd name="connsiteY14" fmla="*/ 3792538 h 5129213"/>
              <a:gd name="connsiteX15" fmla="*/ 8362950 w 8416925"/>
              <a:gd name="connsiteY15" fmla="*/ 4583113 h 5129213"/>
              <a:gd name="connsiteX16" fmla="*/ 7943850 w 8416925"/>
              <a:gd name="connsiteY16" fmla="*/ 5040313 h 5129213"/>
              <a:gd name="connsiteX17" fmla="*/ 6296025 w 8416925"/>
              <a:gd name="connsiteY17" fmla="*/ 5030788 h 5129213"/>
              <a:gd name="connsiteX18" fmla="*/ 3990975 w 8416925"/>
              <a:gd name="connsiteY18" fmla="*/ 5116513 h 5129213"/>
              <a:gd name="connsiteX19" fmla="*/ 2190750 w 8416925"/>
              <a:gd name="connsiteY19" fmla="*/ 4983163 h 5129213"/>
              <a:gd name="connsiteX20" fmla="*/ 885825 w 8416925"/>
              <a:gd name="connsiteY20" fmla="*/ 5068888 h 5129213"/>
              <a:gd name="connsiteX21" fmla="*/ 104775 w 8416925"/>
              <a:gd name="connsiteY21" fmla="*/ 4964113 h 5129213"/>
              <a:gd name="connsiteX22" fmla="*/ 257175 w 8416925"/>
              <a:gd name="connsiteY22" fmla="*/ 4078288 h 5129213"/>
              <a:gd name="connsiteX23" fmla="*/ 95250 w 8416925"/>
              <a:gd name="connsiteY23" fmla="*/ 3344863 h 5129213"/>
              <a:gd name="connsiteX24" fmla="*/ 133350 w 8416925"/>
              <a:gd name="connsiteY24" fmla="*/ 2649538 h 51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6925" h="5129213">
                <a:moveTo>
                  <a:pt x="133350" y="2649538"/>
                </a:moveTo>
                <a:cubicBezTo>
                  <a:pt x="157162" y="2403476"/>
                  <a:pt x="230188" y="2136775"/>
                  <a:pt x="238125" y="1868488"/>
                </a:cubicBezTo>
                <a:cubicBezTo>
                  <a:pt x="246062" y="1600201"/>
                  <a:pt x="192088" y="1287463"/>
                  <a:pt x="180975" y="1039813"/>
                </a:cubicBezTo>
                <a:cubicBezTo>
                  <a:pt x="169863" y="792163"/>
                  <a:pt x="61913" y="512763"/>
                  <a:pt x="171450" y="382588"/>
                </a:cubicBezTo>
                <a:cubicBezTo>
                  <a:pt x="280987" y="252413"/>
                  <a:pt x="490538" y="298450"/>
                  <a:pt x="838200" y="258763"/>
                </a:cubicBezTo>
                <a:cubicBezTo>
                  <a:pt x="1185862" y="219076"/>
                  <a:pt x="1809750" y="130176"/>
                  <a:pt x="2257425" y="144463"/>
                </a:cubicBezTo>
                <a:cubicBezTo>
                  <a:pt x="2705100" y="158751"/>
                  <a:pt x="3146425" y="346076"/>
                  <a:pt x="3524250" y="344488"/>
                </a:cubicBezTo>
                <a:cubicBezTo>
                  <a:pt x="3902075" y="342901"/>
                  <a:pt x="4157663" y="171450"/>
                  <a:pt x="4524375" y="134938"/>
                </a:cubicBezTo>
                <a:cubicBezTo>
                  <a:pt x="4891087" y="98426"/>
                  <a:pt x="5257800" y="138113"/>
                  <a:pt x="5724525" y="125413"/>
                </a:cubicBezTo>
                <a:cubicBezTo>
                  <a:pt x="6191250" y="112713"/>
                  <a:pt x="6902450" y="44451"/>
                  <a:pt x="7324725" y="58738"/>
                </a:cubicBezTo>
                <a:cubicBezTo>
                  <a:pt x="7747000" y="73025"/>
                  <a:pt x="8099425" y="0"/>
                  <a:pt x="8258175" y="211138"/>
                </a:cubicBezTo>
                <a:cubicBezTo>
                  <a:pt x="8416925" y="422276"/>
                  <a:pt x="8269288" y="1019176"/>
                  <a:pt x="8277225" y="1325563"/>
                </a:cubicBezTo>
                <a:cubicBezTo>
                  <a:pt x="8285162" y="1631950"/>
                  <a:pt x="8315325" y="1800226"/>
                  <a:pt x="8305800" y="2049463"/>
                </a:cubicBezTo>
                <a:cubicBezTo>
                  <a:pt x="8296275" y="2298700"/>
                  <a:pt x="8229600" y="2530476"/>
                  <a:pt x="8220075" y="2820988"/>
                </a:cubicBezTo>
                <a:cubicBezTo>
                  <a:pt x="8210550" y="3111500"/>
                  <a:pt x="8224838" y="3498851"/>
                  <a:pt x="8248650" y="3792538"/>
                </a:cubicBezTo>
                <a:cubicBezTo>
                  <a:pt x="8272462" y="4086225"/>
                  <a:pt x="8413750" y="4375151"/>
                  <a:pt x="8362950" y="4583113"/>
                </a:cubicBezTo>
                <a:cubicBezTo>
                  <a:pt x="8312150" y="4791075"/>
                  <a:pt x="8288338" y="4965701"/>
                  <a:pt x="7943850" y="5040313"/>
                </a:cubicBezTo>
                <a:cubicBezTo>
                  <a:pt x="7599363" y="5114926"/>
                  <a:pt x="6954837" y="5018088"/>
                  <a:pt x="6296025" y="5030788"/>
                </a:cubicBezTo>
                <a:cubicBezTo>
                  <a:pt x="5637213" y="5043488"/>
                  <a:pt x="4675187" y="5124450"/>
                  <a:pt x="3990975" y="5116513"/>
                </a:cubicBezTo>
                <a:cubicBezTo>
                  <a:pt x="3306763" y="5108576"/>
                  <a:pt x="2708275" y="4991100"/>
                  <a:pt x="2190750" y="4983163"/>
                </a:cubicBezTo>
                <a:cubicBezTo>
                  <a:pt x="1673225" y="4975226"/>
                  <a:pt x="1233487" y="5072063"/>
                  <a:pt x="885825" y="5068888"/>
                </a:cubicBezTo>
                <a:cubicBezTo>
                  <a:pt x="538163" y="5065713"/>
                  <a:pt x="209550" y="5129213"/>
                  <a:pt x="104775" y="4964113"/>
                </a:cubicBezTo>
                <a:cubicBezTo>
                  <a:pt x="0" y="4799013"/>
                  <a:pt x="258763" y="4348163"/>
                  <a:pt x="257175" y="4078288"/>
                </a:cubicBezTo>
                <a:cubicBezTo>
                  <a:pt x="255588" y="3808413"/>
                  <a:pt x="115888" y="3586163"/>
                  <a:pt x="95250" y="3344863"/>
                </a:cubicBezTo>
                <a:cubicBezTo>
                  <a:pt x="74613" y="3103563"/>
                  <a:pt x="109538" y="2895600"/>
                  <a:pt x="133350" y="26495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3P into FP-FRS </a:t>
            </a:r>
            <a:endParaRPr lang="en-US" dirty="0"/>
          </a:p>
        </p:txBody>
      </p:sp>
      <p:sp>
        <p:nvSpPr>
          <p:cNvPr id="23" name="Figura a mano libera 22"/>
          <p:cNvSpPr/>
          <p:nvPr/>
        </p:nvSpPr>
        <p:spPr>
          <a:xfrm>
            <a:off x="798513" y="1960563"/>
            <a:ext cx="7585075" cy="4349750"/>
          </a:xfrm>
          <a:custGeom>
            <a:avLst/>
            <a:gdLst>
              <a:gd name="connsiteX0" fmla="*/ 182562 w 7585075"/>
              <a:gd name="connsiteY0" fmla="*/ 2192337 h 4349750"/>
              <a:gd name="connsiteX1" fmla="*/ 487362 w 7585075"/>
              <a:gd name="connsiteY1" fmla="*/ 1220787 h 4349750"/>
              <a:gd name="connsiteX2" fmla="*/ 306387 w 7585075"/>
              <a:gd name="connsiteY2" fmla="*/ 449262 h 4349750"/>
              <a:gd name="connsiteX3" fmla="*/ 2325687 w 7585075"/>
              <a:gd name="connsiteY3" fmla="*/ 525462 h 4349750"/>
              <a:gd name="connsiteX4" fmla="*/ 4364037 w 7585075"/>
              <a:gd name="connsiteY4" fmla="*/ 230187 h 4349750"/>
              <a:gd name="connsiteX5" fmla="*/ 6926262 w 7585075"/>
              <a:gd name="connsiteY5" fmla="*/ 96837 h 4349750"/>
              <a:gd name="connsiteX6" fmla="*/ 7154862 w 7585075"/>
              <a:gd name="connsiteY6" fmla="*/ 811212 h 4349750"/>
              <a:gd name="connsiteX7" fmla="*/ 7373937 w 7585075"/>
              <a:gd name="connsiteY7" fmla="*/ 2201862 h 4349750"/>
              <a:gd name="connsiteX8" fmla="*/ 7516812 w 7585075"/>
              <a:gd name="connsiteY8" fmla="*/ 3706812 h 4349750"/>
              <a:gd name="connsiteX9" fmla="*/ 6964362 w 7585075"/>
              <a:gd name="connsiteY9" fmla="*/ 4297362 h 4349750"/>
              <a:gd name="connsiteX10" fmla="*/ 5430837 w 7585075"/>
              <a:gd name="connsiteY10" fmla="*/ 4021137 h 4349750"/>
              <a:gd name="connsiteX11" fmla="*/ 2963862 w 7585075"/>
              <a:gd name="connsiteY11" fmla="*/ 4164012 h 4349750"/>
              <a:gd name="connsiteX12" fmla="*/ 1716087 w 7585075"/>
              <a:gd name="connsiteY12" fmla="*/ 3897312 h 4349750"/>
              <a:gd name="connsiteX13" fmla="*/ 363537 w 7585075"/>
              <a:gd name="connsiteY13" fmla="*/ 4144962 h 4349750"/>
              <a:gd name="connsiteX14" fmla="*/ 382587 w 7585075"/>
              <a:gd name="connsiteY14" fmla="*/ 3354387 h 4349750"/>
              <a:gd name="connsiteX15" fmla="*/ 39687 w 7585075"/>
              <a:gd name="connsiteY15" fmla="*/ 2801937 h 4349750"/>
              <a:gd name="connsiteX16" fmla="*/ 182562 w 7585075"/>
              <a:gd name="connsiteY16" fmla="*/ 2192337 h 43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075" h="4349750">
                <a:moveTo>
                  <a:pt x="182562" y="2192337"/>
                </a:moveTo>
                <a:cubicBezTo>
                  <a:pt x="257174" y="1928812"/>
                  <a:pt x="466725" y="1511299"/>
                  <a:pt x="487362" y="1220787"/>
                </a:cubicBezTo>
                <a:cubicBezTo>
                  <a:pt x="507999" y="930275"/>
                  <a:pt x="0" y="565149"/>
                  <a:pt x="306387" y="449262"/>
                </a:cubicBezTo>
                <a:cubicBezTo>
                  <a:pt x="612774" y="333375"/>
                  <a:pt x="1649412" y="561974"/>
                  <a:pt x="2325687" y="525462"/>
                </a:cubicBezTo>
                <a:cubicBezTo>
                  <a:pt x="3001962" y="488950"/>
                  <a:pt x="3597275" y="301624"/>
                  <a:pt x="4364037" y="230187"/>
                </a:cubicBezTo>
                <a:cubicBezTo>
                  <a:pt x="5130799" y="158750"/>
                  <a:pt x="6461125" y="0"/>
                  <a:pt x="6926262" y="96837"/>
                </a:cubicBezTo>
                <a:cubicBezTo>
                  <a:pt x="7391399" y="193674"/>
                  <a:pt x="7080249" y="460374"/>
                  <a:pt x="7154862" y="811212"/>
                </a:cubicBezTo>
                <a:cubicBezTo>
                  <a:pt x="7229475" y="1162050"/>
                  <a:pt x="7313612" y="1719262"/>
                  <a:pt x="7373937" y="2201862"/>
                </a:cubicBezTo>
                <a:cubicBezTo>
                  <a:pt x="7434262" y="2684462"/>
                  <a:pt x="7585075" y="3357562"/>
                  <a:pt x="7516812" y="3706812"/>
                </a:cubicBezTo>
                <a:cubicBezTo>
                  <a:pt x="7448550" y="4056062"/>
                  <a:pt x="7312025" y="4244975"/>
                  <a:pt x="6964362" y="4297362"/>
                </a:cubicBezTo>
                <a:cubicBezTo>
                  <a:pt x="6616700" y="4349750"/>
                  <a:pt x="6097587" y="4043362"/>
                  <a:pt x="5430837" y="4021137"/>
                </a:cubicBezTo>
                <a:cubicBezTo>
                  <a:pt x="4764087" y="3998912"/>
                  <a:pt x="3582987" y="4184649"/>
                  <a:pt x="2963862" y="4164012"/>
                </a:cubicBezTo>
                <a:cubicBezTo>
                  <a:pt x="2344737" y="4143375"/>
                  <a:pt x="2149475" y="3900487"/>
                  <a:pt x="1716087" y="3897312"/>
                </a:cubicBezTo>
                <a:cubicBezTo>
                  <a:pt x="1282700" y="3894137"/>
                  <a:pt x="585787" y="4235449"/>
                  <a:pt x="363537" y="4144962"/>
                </a:cubicBezTo>
                <a:cubicBezTo>
                  <a:pt x="141287" y="4054475"/>
                  <a:pt x="436562" y="3578224"/>
                  <a:pt x="382587" y="3354387"/>
                </a:cubicBezTo>
                <a:cubicBezTo>
                  <a:pt x="328612" y="3130550"/>
                  <a:pt x="74612" y="2995612"/>
                  <a:pt x="39687" y="2801937"/>
                </a:cubicBezTo>
                <a:cubicBezTo>
                  <a:pt x="4762" y="2608262"/>
                  <a:pt x="107950" y="2455862"/>
                  <a:pt x="182562" y="219233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2376200" y="242451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3093748" y="245263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3813828" y="23679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531750" y="2235597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5251830" y="21455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75085" y="2076723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6691990" y="201958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2374677" y="5836005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093748" y="59810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3814837" y="609012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4533908" y="605519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254997" y="598637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975085" y="59492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6691990" y="60127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igura a mano libera 44"/>
          <p:cNvSpPr/>
          <p:nvPr/>
        </p:nvSpPr>
        <p:spPr>
          <a:xfrm>
            <a:off x="1905740" y="2467992"/>
            <a:ext cx="912920" cy="3409025"/>
          </a:xfrm>
          <a:custGeom>
            <a:avLst/>
            <a:gdLst>
              <a:gd name="connsiteX0" fmla="*/ 500109 w 912920"/>
              <a:gd name="connsiteY0" fmla="*/ 0 h 3409025"/>
              <a:gd name="connsiteX1" fmla="*/ 56225 w 912920"/>
              <a:gd name="connsiteY1" fmla="*/ 763480 h 3409025"/>
              <a:gd name="connsiteX2" fmla="*/ 837460 w 912920"/>
              <a:gd name="connsiteY2" fmla="*/ 1447060 h 3409025"/>
              <a:gd name="connsiteX3" fmla="*/ 508986 w 912920"/>
              <a:gd name="connsiteY3" fmla="*/ 2530136 h 3409025"/>
              <a:gd name="connsiteX4" fmla="*/ 508986 w 912920"/>
              <a:gd name="connsiteY4" fmla="*/ 3409025 h 340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920" h="3409025">
                <a:moveTo>
                  <a:pt x="500109" y="0"/>
                </a:moveTo>
                <a:cubicBezTo>
                  <a:pt x="250054" y="261151"/>
                  <a:pt x="0" y="522303"/>
                  <a:pt x="56225" y="763480"/>
                </a:cubicBezTo>
                <a:cubicBezTo>
                  <a:pt x="112450" y="1004657"/>
                  <a:pt x="762000" y="1152617"/>
                  <a:pt x="837460" y="1447060"/>
                </a:cubicBezTo>
                <a:cubicBezTo>
                  <a:pt x="912920" y="1741503"/>
                  <a:pt x="563732" y="2203142"/>
                  <a:pt x="508986" y="2530136"/>
                </a:cubicBezTo>
                <a:cubicBezTo>
                  <a:pt x="454240" y="2857130"/>
                  <a:pt x="481613" y="3133077"/>
                  <a:pt x="508986" y="340902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igura a mano libera 45"/>
          <p:cNvSpPr/>
          <p:nvPr/>
        </p:nvSpPr>
        <p:spPr>
          <a:xfrm>
            <a:off x="2945907" y="2485748"/>
            <a:ext cx="624396" cy="3542190"/>
          </a:xfrm>
          <a:custGeom>
            <a:avLst/>
            <a:gdLst>
              <a:gd name="connsiteX0" fmla="*/ 187910 w 624396"/>
              <a:gd name="connsiteY0" fmla="*/ 0 h 3542190"/>
              <a:gd name="connsiteX1" fmla="*/ 596283 w 624396"/>
              <a:gd name="connsiteY1" fmla="*/ 941033 h 3542190"/>
              <a:gd name="connsiteX2" fmla="*/ 356586 w 624396"/>
              <a:gd name="connsiteY2" fmla="*/ 1908699 h 3542190"/>
              <a:gd name="connsiteX3" fmla="*/ 45868 w 624396"/>
              <a:gd name="connsiteY3" fmla="*/ 2361460 h 3542190"/>
              <a:gd name="connsiteX4" fmla="*/ 81378 w 624396"/>
              <a:gd name="connsiteY4" fmla="*/ 3160450 h 3542190"/>
              <a:gd name="connsiteX5" fmla="*/ 196788 w 624396"/>
              <a:gd name="connsiteY5" fmla="*/ 3542190 h 35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396" h="3542190">
                <a:moveTo>
                  <a:pt x="187910" y="0"/>
                </a:moveTo>
                <a:cubicBezTo>
                  <a:pt x="378040" y="311458"/>
                  <a:pt x="568170" y="622917"/>
                  <a:pt x="596283" y="941033"/>
                </a:cubicBezTo>
                <a:cubicBezTo>
                  <a:pt x="624396" y="1259149"/>
                  <a:pt x="448322" y="1671961"/>
                  <a:pt x="356586" y="1908699"/>
                </a:cubicBezTo>
                <a:cubicBezTo>
                  <a:pt x="264850" y="2145437"/>
                  <a:pt x="91736" y="2152835"/>
                  <a:pt x="45868" y="2361460"/>
                </a:cubicBezTo>
                <a:cubicBezTo>
                  <a:pt x="0" y="2570085"/>
                  <a:pt x="56225" y="2963662"/>
                  <a:pt x="81378" y="3160450"/>
                </a:cubicBezTo>
                <a:cubicBezTo>
                  <a:pt x="106531" y="3357238"/>
                  <a:pt x="151659" y="3449714"/>
                  <a:pt x="196788" y="354219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igura a mano libera 46"/>
          <p:cNvSpPr/>
          <p:nvPr/>
        </p:nvSpPr>
        <p:spPr>
          <a:xfrm>
            <a:off x="3616171" y="2396971"/>
            <a:ext cx="429088" cy="3728621"/>
          </a:xfrm>
          <a:custGeom>
            <a:avLst/>
            <a:gdLst>
              <a:gd name="connsiteX0" fmla="*/ 236738 w 429088"/>
              <a:gd name="connsiteY0" fmla="*/ 0 h 3728621"/>
              <a:gd name="connsiteX1" fmla="*/ 396536 w 429088"/>
              <a:gd name="connsiteY1" fmla="*/ 949911 h 3728621"/>
              <a:gd name="connsiteX2" fmla="*/ 41429 w 429088"/>
              <a:gd name="connsiteY2" fmla="*/ 1757779 h 3728621"/>
              <a:gd name="connsiteX3" fmla="*/ 147961 w 429088"/>
              <a:gd name="connsiteY3" fmla="*/ 2760955 h 3728621"/>
              <a:gd name="connsiteX4" fmla="*/ 245615 w 429088"/>
              <a:gd name="connsiteY4" fmla="*/ 3728621 h 372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88" h="3728621">
                <a:moveTo>
                  <a:pt x="236738" y="0"/>
                </a:moveTo>
                <a:cubicBezTo>
                  <a:pt x="332913" y="328474"/>
                  <a:pt x="429088" y="656948"/>
                  <a:pt x="396536" y="949911"/>
                </a:cubicBezTo>
                <a:cubicBezTo>
                  <a:pt x="363985" y="1242874"/>
                  <a:pt x="82858" y="1455938"/>
                  <a:pt x="41429" y="1757779"/>
                </a:cubicBezTo>
                <a:cubicBezTo>
                  <a:pt x="0" y="2059620"/>
                  <a:pt x="113930" y="2432482"/>
                  <a:pt x="147961" y="2760955"/>
                </a:cubicBezTo>
                <a:cubicBezTo>
                  <a:pt x="181992" y="3089428"/>
                  <a:pt x="213803" y="3409024"/>
                  <a:pt x="245615" y="372862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igura a mano libera 47"/>
          <p:cNvSpPr/>
          <p:nvPr/>
        </p:nvSpPr>
        <p:spPr>
          <a:xfrm>
            <a:off x="4205057" y="2263806"/>
            <a:ext cx="707253" cy="3826276"/>
          </a:xfrm>
          <a:custGeom>
            <a:avLst/>
            <a:gdLst>
              <a:gd name="connsiteX0" fmla="*/ 366943 w 707253"/>
              <a:gd name="connsiteY0" fmla="*/ 0 h 3826276"/>
              <a:gd name="connsiteX1" fmla="*/ 659906 w 707253"/>
              <a:gd name="connsiteY1" fmla="*/ 656947 h 3826276"/>
              <a:gd name="connsiteX2" fmla="*/ 82858 w 707253"/>
              <a:gd name="connsiteY2" fmla="*/ 1305017 h 3826276"/>
              <a:gd name="connsiteX3" fmla="*/ 162757 w 707253"/>
              <a:gd name="connsiteY3" fmla="*/ 2956264 h 3826276"/>
              <a:gd name="connsiteX4" fmla="*/ 366943 w 707253"/>
              <a:gd name="connsiteY4" fmla="*/ 3826276 h 382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53" h="3826276">
                <a:moveTo>
                  <a:pt x="366943" y="0"/>
                </a:moveTo>
                <a:cubicBezTo>
                  <a:pt x="537098" y="219722"/>
                  <a:pt x="707253" y="439444"/>
                  <a:pt x="659906" y="656947"/>
                </a:cubicBezTo>
                <a:cubicBezTo>
                  <a:pt x="612559" y="874450"/>
                  <a:pt x="165716" y="921797"/>
                  <a:pt x="82858" y="1305017"/>
                </a:cubicBezTo>
                <a:cubicBezTo>
                  <a:pt x="0" y="1688237"/>
                  <a:pt x="115409" y="2536054"/>
                  <a:pt x="162757" y="2956264"/>
                </a:cubicBezTo>
                <a:cubicBezTo>
                  <a:pt x="210105" y="3376474"/>
                  <a:pt x="288524" y="3601375"/>
                  <a:pt x="366943" y="382627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igura a mano libera 48"/>
          <p:cNvSpPr/>
          <p:nvPr/>
        </p:nvSpPr>
        <p:spPr>
          <a:xfrm>
            <a:off x="4782105" y="2183907"/>
            <a:ext cx="655468" cy="3852909"/>
          </a:xfrm>
          <a:custGeom>
            <a:avLst/>
            <a:gdLst>
              <a:gd name="connsiteX0" fmla="*/ 500109 w 655468"/>
              <a:gd name="connsiteY0" fmla="*/ 0 h 3852909"/>
              <a:gd name="connsiteX1" fmla="*/ 189390 w 655468"/>
              <a:gd name="connsiteY1" fmla="*/ 1660124 h 3852909"/>
              <a:gd name="connsiteX2" fmla="*/ 65103 w 655468"/>
              <a:gd name="connsiteY2" fmla="*/ 2201662 h 3852909"/>
              <a:gd name="connsiteX3" fmla="*/ 580008 w 655468"/>
              <a:gd name="connsiteY3" fmla="*/ 2974019 h 3852909"/>
              <a:gd name="connsiteX4" fmla="*/ 517864 w 655468"/>
              <a:gd name="connsiteY4" fmla="*/ 3852909 h 385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468" h="3852909">
                <a:moveTo>
                  <a:pt x="500109" y="0"/>
                </a:moveTo>
                <a:cubicBezTo>
                  <a:pt x="381000" y="646590"/>
                  <a:pt x="261891" y="1293180"/>
                  <a:pt x="189390" y="1660124"/>
                </a:cubicBezTo>
                <a:cubicBezTo>
                  <a:pt x="116889" y="2027068"/>
                  <a:pt x="0" y="1982680"/>
                  <a:pt x="65103" y="2201662"/>
                </a:cubicBezTo>
                <a:cubicBezTo>
                  <a:pt x="130206" y="2420644"/>
                  <a:pt x="504548" y="2698811"/>
                  <a:pt x="580008" y="2974019"/>
                </a:cubicBezTo>
                <a:cubicBezTo>
                  <a:pt x="655468" y="3249227"/>
                  <a:pt x="586666" y="3551068"/>
                  <a:pt x="517864" y="385290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igura a mano libera 49"/>
          <p:cNvSpPr/>
          <p:nvPr/>
        </p:nvSpPr>
        <p:spPr>
          <a:xfrm>
            <a:off x="5678750" y="2112885"/>
            <a:ext cx="702815" cy="3879542"/>
          </a:xfrm>
          <a:custGeom>
            <a:avLst/>
            <a:gdLst>
              <a:gd name="connsiteX0" fmla="*/ 340310 w 702815"/>
              <a:gd name="connsiteY0" fmla="*/ 0 h 3879542"/>
              <a:gd name="connsiteX1" fmla="*/ 56225 w 702815"/>
              <a:gd name="connsiteY1" fmla="*/ 834501 h 3879542"/>
              <a:gd name="connsiteX2" fmla="*/ 677662 w 702815"/>
              <a:gd name="connsiteY2" fmla="*/ 2086253 h 3879542"/>
              <a:gd name="connsiteX3" fmla="*/ 207145 w 702815"/>
              <a:gd name="connsiteY3" fmla="*/ 2814222 h 3879542"/>
              <a:gd name="connsiteX4" fmla="*/ 331433 w 702815"/>
              <a:gd name="connsiteY4" fmla="*/ 3879542 h 38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815" h="3879542">
                <a:moveTo>
                  <a:pt x="340310" y="0"/>
                </a:moveTo>
                <a:cubicBezTo>
                  <a:pt x="170155" y="243396"/>
                  <a:pt x="0" y="486792"/>
                  <a:pt x="56225" y="834501"/>
                </a:cubicBezTo>
                <a:cubicBezTo>
                  <a:pt x="112450" y="1182210"/>
                  <a:pt x="652509" y="1756299"/>
                  <a:pt x="677662" y="2086253"/>
                </a:cubicBezTo>
                <a:cubicBezTo>
                  <a:pt x="702815" y="2416207"/>
                  <a:pt x="264850" y="2515341"/>
                  <a:pt x="207145" y="2814222"/>
                </a:cubicBezTo>
                <a:cubicBezTo>
                  <a:pt x="149440" y="3113103"/>
                  <a:pt x="240436" y="3496322"/>
                  <a:pt x="331433" y="387954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igura a mano libera 50"/>
          <p:cNvSpPr/>
          <p:nvPr/>
        </p:nvSpPr>
        <p:spPr>
          <a:xfrm>
            <a:off x="6471822" y="2041864"/>
            <a:ext cx="680621" cy="4003829"/>
          </a:xfrm>
          <a:custGeom>
            <a:avLst/>
            <a:gdLst>
              <a:gd name="connsiteX0" fmla="*/ 266329 w 680621"/>
              <a:gd name="connsiteY0" fmla="*/ 0 h 4003829"/>
              <a:gd name="connsiteX1" fmla="*/ 665825 w 680621"/>
              <a:gd name="connsiteY1" fmla="*/ 914400 h 4003829"/>
              <a:gd name="connsiteX2" fmla="*/ 177553 w 680621"/>
              <a:gd name="connsiteY2" fmla="*/ 1802167 h 4003829"/>
              <a:gd name="connsiteX3" fmla="*/ 44388 w 680621"/>
              <a:gd name="connsiteY3" fmla="*/ 2707689 h 4003829"/>
              <a:gd name="connsiteX4" fmla="*/ 443883 w 680621"/>
              <a:gd name="connsiteY4" fmla="*/ 3622089 h 4003829"/>
              <a:gd name="connsiteX5" fmla="*/ 275207 w 680621"/>
              <a:gd name="connsiteY5" fmla="*/ 4003829 h 400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621" h="4003829">
                <a:moveTo>
                  <a:pt x="266329" y="0"/>
                </a:moveTo>
                <a:cubicBezTo>
                  <a:pt x="473475" y="307019"/>
                  <a:pt x="680621" y="614039"/>
                  <a:pt x="665825" y="914400"/>
                </a:cubicBezTo>
                <a:cubicBezTo>
                  <a:pt x="651029" y="1214761"/>
                  <a:pt x="281126" y="1503285"/>
                  <a:pt x="177553" y="1802167"/>
                </a:cubicBezTo>
                <a:cubicBezTo>
                  <a:pt x="73980" y="2101049"/>
                  <a:pt x="0" y="2404369"/>
                  <a:pt x="44388" y="2707689"/>
                </a:cubicBezTo>
                <a:cubicBezTo>
                  <a:pt x="88776" y="3011009"/>
                  <a:pt x="405413" y="3406066"/>
                  <a:pt x="443883" y="3622089"/>
                </a:cubicBezTo>
                <a:cubicBezTo>
                  <a:pt x="482353" y="3838112"/>
                  <a:pt x="378780" y="3920970"/>
                  <a:pt x="275207" y="400382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2123736" y="27089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e 52"/>
          <p:cNvSpPr/>
          <p:nvPr/>
        </p:nvSpPr>
        <p:spPr>
          <a:xfrm>
            <a:off x="3275864" y="27809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e 53"/>
          <p:cNvSpPr/>
          <p:nvPr/>
        </p:nvSpPr>
        <p:spPr>
          <a:xfrm>
            <a:off x="1925468" y="314097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2411760" y="35730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>
            <a:off x="2573038" y="4437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>
            <a:off x="2358500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2348630" y="551723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29513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3186100" y="4509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>
            <a:off x="3419880" y="394194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>
            <a:off x="3428750" y="30689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>
            <a:off x="3986082" y="32213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e 63"/>
          <p:cNvSpPr/>
          <p:nvPr/>
        </p:nvSpPr>
        <p:spPr>
          <a:xfrm>
            <a:off x="3725660" y="3861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e 64"/>
          <p:cNvSpPr/>
          <p:nvPr/>
        </p:nvSpPr>
        <p:spPr>
          <a:xfrm>
            <a:off x="3653652" y="465314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e 65"/>
          <p:cNvSpPr/>
          <p:nvPr/>
        </p:nvSpPr>
        <p:spPr>
          <a:xfrm>
            <a:off x="3744408" y="53012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e 66"/>
          <p:cNvSpPr/>
          <p:nvPr/>
        </p:nvSpPr>
        <p:spPr>
          <a:xfrm>
            <a:off x="43382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e 67"/>
          <p:cNvSpPr/>
          <p:nvPr/>
        </p:nvSpPr>
        <p:spPr>
          <a:xfrm>
            <a:off x="4275090" y="4653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e 68"/>
          <p:cNvSpPr/>
          <p:nvPr/>
        </p:nvSpPr>
        <p:spPr>
          <a:xfrm>
            <a:off x="4229716" y="3933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e 69"/>
          <p:cNvSpPr/>
          <p:nvPr/>
        </p:nvSpPr>
        <p:spPr>
          <a:xfrm>
            <a:off x="4644016" y="30867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e 70"/>
          <p:cNvSpPr/>
          <p:nvPr/>
        </p:nvSpPr>
        <p:spPr>
          <a:xfrm>
            <a:off x="4724894" y="249290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>
            <a:off x="967666" y="2901518"/>
            <a:ext cx="7190913" cy="1244354"/>
          </a:xfrm>
          <a:custGeom>
            <a:avLst/>
            <a:gdLst>
              <a:gd name="connsiteX0" fmla="*/ 0 w 7190913"/>
              <a:gd name="connsiteY0" fmla="*/ 1244354 h 1244354"/>
              <a:gd name="connsiteX1" fmla="*/ 994299 w 7190913"/>
              <a:gd name="connsiteY1" fmla="*/ 622917 h 1244354"/>
              <a:gd name="connsiteX2" fmla="*/ 2148396 w 7190913"/>
              <a:gd name="connsiteY2" fmla="*/ 436486 h 1244354"/>
              <a:gd name="connsiteX3" fmla="*/ 3648722 w 7190913"/>
              <a:gd name="connsiteY3" fmla="*/ 800470 h 1244354"/>
              <a:gd name="connsiteX4" fmla="*/ 5078027 w 7190913"/>
              <a:gd name="connsiteY4" fmla="*/ 1480 h 1244354"/>
              <a:gd name="connsiteX5" fmla="*/ 6587231 w 7190913"/>
              <a:gd name="connsiteY5" fmla="*/ 809348 h 1244354"/>
              <a:gd name="connsiteX6" fmla="*/ 7190913 w 7190913"/>
              <a:gd name="connsiteY6" fmla="*/ 1244354 h 124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0913" h="1244354">
                <a:moveTo>
                  <a:pt x="0" y="1244354"/>
                </a:moveTo>
                <a:cubicBezTo>
                  <a:pt x="318116" y="1000958"/>
                  <a:pt x="636233" y="757562"/>
                  <a:pt x="994299" y="622917"/>
                </a:cubicBezTo>
                <a:cubicBezTo>
                  <a:pt x="1352365" y="488272"/>
                  <a:pt x="1705992" y="406894"/>
                  <a:pt x="2148396" y="436486"/>
                </a:cubicBezTo>
                <a:cubicBezTo>
                  <a:pt x="2590800" y="466078"/>
                  <a:pt x="3160450" y="872971"/>
                  <a:pt x="3648722" y="800470"/>
                </a:cubicBezTo>
                <a:cubicBezTo>
                  <a:pt x="4136994" y="727969"/>
                  <a:pt x="4588276" y="0"/>
                  <a:pt x="5078027" y="1480"/>
                </a:cubicBezTo>
                <a:cubicBezTo>
                  <a:pt x="5567778" y="2960"/>
                  <a:pt x="6235083" y="602202"/>
                  <a:pt x="6587231" y="809348"/>
                </a:cubicBezTo>
                <a:cubicBezTo>
                  <a:pt x="6939379" y="1016494"/>
                  <a:pt x="7065146" y="1130424"/>
                  <a:pt x="7190913" y="1244354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igura a mano libera 76"/>
          <p:cNvSpPr/>
          <p:nvPr/>
        </p:nvSpPr>
        <p:spPr>
          <a:xfrm>
            <a:off x="958788" y="4136994"/>
            <a:ext cx="7226424" cy="1485530"/>
          </a:xfrm>
          <a:custGeom>
            <a:avLst/>
            <a:gdLst>
              <a:gd name="connsiteX0" fmla="*/ 0 w 7226424"/>
              <a:gd name="connsiteY0" fmla="*/ 35511 h 1485530"/>
              <a:gd name="connsiteX1" fmla="*/ 825624 w 7226424"/>
              <a:gd name="connsiteY1" fmla="*/ 1340528 h 1485530"/>
              <a:gd name="connsiteX2" fmla="*/ 2121763 w 7226424"/>
              <a:gd name="connsiteY2" fmla="*/ 905523 h 1485530"/>
              <a:gd name="connsiteX3" fmla="*/ 3231472 w 7226424"/>
              <a:gd name="connsiteY3" fmla="*/ 1411550 h 1485530"/>
              <a:gd name="connsiteX4" fmla="*/ 4634144 w 7226424"/>
              <a:gd name="connsiteY4" fmla="*/ 861134 h 1485530"/>
              <a:gd name="connsiteX5" fmla="*/ 5965795 w 7226424"/>
              <a:gd name="connsiteY5" fmla="*/ 1198486 h 1485530"/>
              <a:gd name="connsiteX6" fmla="*/ 6826929 w 7226424"/>
              <a:gd name="connsiteY6" fmla="*/ 914400 h 1485530"/>
              <a:gd name="connsiteX7" fmla="*/ 7226424 w 7226424"/>
              <a:gd name="connsiteY7" fmla="*/ 0 h 148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6424" h="1485530">
                <a:moveTo>
                  <a:pt x="0" y="35511"/>
                </a:moveTo>
                <a:cubicBezTo>
                  <a:pt x="235998" y="615518"/>
                  <a:pt x="471997" y="1195526"/>
                  <a:pt x="825624" y="1340528"/>
                </a:cubicBezTo>
                <a:cubicBezTo>
                  <a:pt x="1179251" y="1485530"/>
                  <a:pt x="1720788" y="893686"/>
                  <a:pt x="2121763" y="905523"/>
                </a:cubicBezTo>
                <a:cubicBezTo>
                  <a:pt x="2522738" y="917360"/>
                  <a:pt x="2812742" y="1418948"/>
                  <a:pt x="3231472" y="1411550"/>
                </a:cubicBezTo>
                <a:cubicBezTo>
                  <a:pt x="3650202" y="1404152"/>
                  <a:pt x="4178424" y="896645"/>
                  <a:pt x="4634144" y="861134"/>
                </a:cubicBezTo>
                <a:cubicBezTo>
                  <a:pt x="5089864" y="825623"/>
                  <a:pt x="5600331" y="1189608"/>
                  <a:pt x="5965795" y="1198486"/>
                </a:cubicBezTo>
                <a:cubicBezTo>
                  <a:pt x="6331259" y="1207364"/>
                  <a:pt x="6616824" y="1114148"/>
                  <a:pt x="6826929" y="914400"/>
                </a:cubicBezTo>
                <a:cubicBezTo>
                  <a:pt x="7037034" y="714652"/>
                  <a:pt x="7131729" y="357326"/>
                  <a:pt x="7226424" y="0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Figura a mano libera 77"/>
          <p:cNvSpPr/>
          <p:nvPr/>
        </p:nvSpPr>
        <p:spPr>
          <a:xfrm>
            <a:off x="967666" y="4163627"/>
            <a:ext cx="7217546" cy="976544"/>
          </a:xfrm>
          <a:custGeom>
            <a:avLst/>
            <a:gdLst>
              <a:gd name="connsiteX0" fmla="*/ 0 w 7217546"/>
              <a:gd name="connsiteY0" fmla="*/ 0 h 976544"/>
              <a:gd name="connsiteX1" fmla="*/ 665825 w 7217546"/>
              <a:gd name="connsiteY1" fmla="*/ 870012 h 976544"/>
              <a:gd name="connsiteX2" fmla="*/ 1748901 w 7217546"/>
              <a:gd name="connsiteY2" fmla="*/ 523783 h 976544"/>
              <a:gd name="connsiteX3" fmla="*/ 3169328 w 7217546"/>
              <a:gd name="connsiteY3" fmla="*/ 967666 h 976544"/>
              <a:gd name="connsiteX4" fmla="*/ 4323425 w 7217546"/>
              <a:gd name="connsiteY4" fmla="*/ 470517 h 976544"/>
              <a:gd name="connsiteX5" fmla="*/ 5912528 w 7217546"/>
              <a:gd name="connsiteY5" fmla="*/ 683581 h 976544"/>
              <a:gd name="connsiteX6" fmla="*/ 6587231 w 7217546"/>
              <a:gd name="connsiteY6" fmla="*/ 719091 h 976544"/>
              <a:gd name="connsiteX7" fmla="*/ 7217546 w 7217546"/>
              <a:gd name="connsiteY7" fmla="*/ 17756 h 97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7546" h="976544">
                <a:moveTo>
                  <a:pt x="0" y="0"/>
                </a:moveTo>
                <a:cubicBezTo>
                  <a:pt x="187171" y="391357"/>
                  <a:pt x="374342" y="782715"/>
                  <a:pt x="665825" y="870012"/>
                </a:cubicBezTo>
                <a:cubicBezTo>
                  <a:pt x="957309" y="957309"/>
                  <a:pt x="1331651" y="507507"/>
                  <a:pt x="1748901" y="523783"/>
                </a:cubicBezTo>
                <a:cubicBezTo>
                  <a:pt x="2166151" y="540059"/>
                  <a:pt x="2740241" y="976544"/>
                  <a:pt x="3169328" y="967666"/>
                </a:cubicBezTo>
                <a:cubicBezTo>
                  <a:pt x="3598415" y="958788"/>
                  <a:pt x="3866225" y="517864"/>
                  <a:pt x="4323425" y="470517"/>
                </a:cubicBezTo>
                <a:cubicBezTo>
                  <a:pt x="4780625" y="423170"/>
                  <a:pt x="5535227" y="642152"/>
                  <a:pt x="5912528" y="683581"/>
                </a:cubicBezTo>
                <a:cubicBezTo>
                  <a:pt x="6289829" y="725010"/>
                  <a:pt x="6369728" y="830062"/>
                  <a:pt x="6587231" y="719091"/>
                </a:cubicBezTo>
                <a:cubicBezTo>
                  <a:pt x="6804734" y="608120"/>
                  <a:pt x="7011140" y="312938"/>
                  <a:pt x="7217546" y="17756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igura a mano libera 78"/>
          <p:cNvSpPr/>
          <p:nvPr/>
        </p:nvSpPr>
        <p:spPr>
          <a:xfrm>
            <a:off x="967666" y="3912093"/>
            <a:ext cx="7217546" cy="667305"/>
          </a:xfrm>
          <a:custGeom>
            <a:avLst/>
            <a:gdLst>
              <a:gd name="connsiteX0" fmla="*/ 0 w 7217546"/>
              <a:gd name="connsiteY0" fmla="*/ 251534 h 667305"/>
              <a:gd name="connsiteX1" fmla="*/ 1109709 w 7217546"/>
              <a:gd name="connsiteY1" fmla="*/ 29592 h 667305"/>
              <a:gd name="connsiteX2" fmla="*/ 2503503 w 7217546"/>
              <a:gd name="connsiteY2" fmla="*/ 429088 h 667305"/>
              <a:gd name="connsiteX3" fmla="*/ 4154750 w 7217546"/>
              <a:gd name="connsiteY3" fmla="*/ 38470 h 667305"/>
              <a:gd name="connsiteX4" fmla="*/ 6320901 w 7217546"/>
              <a:gd name="connsiteY4" fmla="*/ 633274 h 667305"/>
              <a:gd name="connsiteX5" fmla="*/ 7217546 w 7217546"/>
              <a:gd name="connsiteY5" fmla="*/ 242657 h 66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7546" h="667305">
                <a:moveTo>
                  <a:pt x="0" y="251534"/>
                </a:moveTo>
                <a:cubicBezTo>
                  <a:pt x="346229" y="125767"/>
                  <a:pt x="692459" y="0"/>
                  <a:pt x="1109709" y="29592"/>
                </a:cubicBezTo>
                <a:cubicBezTo>
                  <a:pt x="1526959" y="59184"/>
                  <a:pt x="1995996" y="427608"/>
                  <a:pt x="2503503" y="429088"/>
                </a:cubicBezTo>
                <a:cubicBezTo>
                  <a:pt x="3011010" y="430568"/>
                  <a:pt x="3518517" y="4439"/>
                  <a:pt x="4154750" y="38470"/>
                </a:cubicBezTo>
                <a:cubicBezTo>
                  <a:pt x="4790983" y="72501"/>
                  <a:pt x="5810435" y="599243"/>
                  <a:pt x="6320901" y="633274"/>
                </a:cubicBezTo>
                <a:cubicBezTo>
                  <a:pt x="6831367" y="667305"/>
                  <a:pt x="7024456" y="454981"/>
                  <a:pt x="7217546" y="242657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90714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946055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810039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8153352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e 79"/>
          <p:cNvSpPr/>
          <p:nvPr/>
        </p:nvSpPr>
        <p:spPr>
          <a:xfrm>
            <a:off x="5148072" y="27089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e 80"/>
          <p:cNvSpPr/>
          <p:nvPr/>
        </p:nvSpPr>
        <p:spPr>
          <a:xfrm>
            <a:off x="5076056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e 81"/>
          <p:cNvSpPr/>
          <p:nvPr/>
        </p:nvSpPr>
        <p:spPr>
          <a:xfrm>
            <a:off x="4959666" y="371704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e 82"/>
          <p:cNvSpPr/>
          <p:nvPr/>
        </p:nvSpPr>
        <p:spPr>
          <a:xfrm>
            <a:off x="4824520" y="41490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e 83"/>
          <p:cNvSpPr/>
          <p:nvPr/>
        </p:nvSpPr>
        <p:spPr>
          <a:xfrm>
            <a:off x="5130316" y="479715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e 84"/>
          <p:cNvSpPr/>
          <p:nvPr/>
        </p:nvSpPr>
        <p:spPr>
          <a:xfrm>
            <a:off x="5355218" y="54452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e 85"/>
          <p:cNvSpPr/>
          <p:nvPr/>
        </p:nvSpPr>
        <p:spPr>
          <a:xfrm>
            <a:off x="5705396" y="263691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e 86"/>
          <p:cNvSpPr/>
          <p:nvPr/>
        </p:nvSpPr>
        <p:spPr>
          <a:xfrm>
            <a:off x="5857796" y="32849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e 87"/>
          <p:cNvSpPr/>
          <p:nvPr/>
        </p:nvSpPr>
        <p:spPr>
          <a:xfrm>
            <a:off x="6219314" y="38610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e 88"/>
          <p:cNvSpPr/>
          <p:nvPr/>
        </p:nvSpPr>
        <p:spPr>
          <a:xfrm>
            <a:off x="6138420" y="45091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e 89"/>
          <p:cNvSpPr/>
          <p:nvPr/>
        </p:nvSpPr>
        <p:spPr>
          <a:xfrm>
            <a:off x="5885900" y="47971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e 90"/>
          <p:cNvSpPr/>
          <p:nvPr/>
        </p:nvSpPr>
        <p:spPr>
          <a:xfrm>
            <a:off x="5903656" y="55892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e 91"/>
          <p:cNvSpPr/>
          <p:nvPr/>
        </p:nvSpPr>
        <p:spPr>
          <a:xfrm>
            <a:off x="6957150" y="24208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e 92"/>
          <p:cNvSpPr/>
          <p:nvPr/>
        </p:nvSpPr>
        <p:spPr>
          <a:xfrm>
            <a:off x="7065654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e 93"/>
          <p:cNvSpPr/>
          <p:nvPr/>
        </p:nvSpPr>
        <p:spPr>
          <a:xfrm>
            <a:off x="6742102" y="358190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e 94"/>
          <p:cNvSpPr/>
          <p:nvPr/>
        </p:nvSpPr>
        <p:spPr>
          <a:xfrm>
            <a:off x="6471826" y="4581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e 95"/>
          <p:cNvSpPr/>
          <p:nvPr/>
        </p:nvSpPr>
        <p:spPr>
          <a:xfrm>
            <a:off x="6615348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e 96"/>
          <p:cNvSpPr/>
          <p:nvPr/>
        </p:nvSpPr>
        <p:spPr>
          <a:xfrm>
            <a:off x="6885142" y="56612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asellaDiTesto 97"/>
          <p:cNvSpPr txBox="1"/>
          <p:nvPr/>
        </p:nvSpPr>
        <p:spPr>
          <a:xfrm>
            <a:off x="629316" y="389456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8180076" y="3894561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1298496" y="3212976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1" name="CasellaDiTesto 100"/>
          <p:cNvSpPr txBox="1"/>
          <p:nvPr/>
        </p:nvSpPr>
        <p:spPr>
          <a:xfrm>
            <a:off x="1802552" y="3501008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115616" y="4263479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j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1619672" y="504868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m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OFP drawings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/>
          <a:lstStyle/>
          <a:p>
            <a:r>
              <a:rPr lang="en-US" b="1" dirty="0" smtClean="0"/>
              <a:t>maximal OFP drawing</a:t>
            </a:r>
            <a:r>
              <a:rPr lang="en-US" dirty="0" smtClean="0"/>
              <a:t>: OFP drawing </a:t>
            </a:r>
            <a:r>
              <a:rPr lang="en-US" dirty="0" err="1" smtClean="0"/>
              <a:t>s.t</a:t>
            </a:r>
            <a:r>
              <a:rPr lang="en-US" dirty="0" smtClean="0"/>
              <a:t>. no two disjoint vertices can be connected with a curve without violating OFP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3275856" y="5877272"/>
            <a:ext cx="268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maximal OFP drawing</a:t>
            </a:r>
            <a:endParaRPr lang="en-US" sz="2400" dirty="0"/>
          </a:p>
        </p:txBody>
      </p:sp>
      <p:sp>
        <p:nvSpPr>
          <p:cNvPr id="24" name="Ovale 23"/>
          <p:cNvSpPr/>
          <p:nvPr/>
        </p:nvSpPr>
        <p:spPr>
          <a:xfrm>
            <a:off x="3511245" y="495221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4371399" y="563838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igura a mano libera 25"/>
          <p:cNvSpPr/>
          <p:nvPr/>
        </p:nvSpPr>
        <p:spPr>
          <a:xfrm>
            <a:off x="3556633" y="2864354"/>
            <a:ext cx="870012" cy="2121763"/>
          </a:xfrm>
          <a:custGeom>
            <a:avLst/>
            <a:gdLst>
              <a:gd name="connsiteX0" fmla="*/ 0 w 870012"/>
              <a:gd name="connsiteY0" fmla="*/ 2121763 h 2121763"/>
              <a:gd name="connsiteX1" fmla="*/ 532660 w 870012"/>
              <a:gd name="connsiteY1" fmla="*/ 1740023 h 2121763"/>
              <a:gd name="connsiteX2" fmla="*/ 843379 w 870012"/>
              <a:gd name="connsiteY2" fmla="*/ 816746 h 2121763"/>
              <a:gd name="connsiteX3" fmla="*/ 692458 w 870012"/>
              <a:gd name="connsiteY3" fmla="*/ 0 h 212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012" h="2121763">
                <a:moveTo>
                  <a:pt x="0" y="2121763"/>
                </a:moveTo>
                <a:cubicBezTo>
                  <a:pt x="196048" y="2039644"/>
                  <a:pt x="392097" y="1957526"/>
                  <a:pt x="532660" y="1740023"/>
                </a:cubicBezTo>
                <a:cubicBezTo>
                  <a:pt x="673223" y="1522520"/>
                  <a:pt x="816746" y="1106750"/>
                  <a:pt x="843379" y="816746"/>
                </a:cubicBezTo>
                <a:cubicBezTo>
                  <a:pt x="870012" y="526742"/>
                  <a:pt x="781235" y="263371"/>
                  <a:pt x="692458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igura a mano libera 26"/>
          <p:cNvSpPr/>
          <p:nvPr/>
        </p:nvSpPr>
        <p:spPr>
          <a:xfrm>
            <a:off x="3565511" y="3317115"/>
            <a:ext cx="1686757" cy="1669002"/>
          </a:xfrm>
          <a:custGeom>
            <a:avLst/>
            <a:gdLst>
              <a:gd name="connsiteX0" fmla="*/ 0 w 1686757"/>
              <a:gd name="connsiteY0" fmla="*/ 1669002 h 1669002"/>
              <a:gd name="connsiteX1" fmla="*/ 719091 w 1686757"/>
              <a:gd name="connsiteY1" fmla="*/ 1464816 h 1669002"/>
              <a:gd name="connsiteX2" fmla="*/ 1038687 w 1686757"/>
              <a:gd name="connsiteY2" fmla="*/ 825623 h 1669002"/>
              <a:gd name="connsiteX3" fmla="*/ 1287262 w 1686757"/>
              <a:gd name="connsiteY3" fmla="*/ 177553 h 1669002"/>
              <a:gd name="connsiteX4" fmla="*/ 1686757 w 1686757"/>
              <a:gd name="connsiteY4" fmla="*/ 0 h 16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757" h="1669002">
                <a:moveTo>
                  <a:pt x="0" y="1669002"/>
                </a:moveTo>
                <a:cubicBezTo>
                  <a:pt x="272988" y="1637190"/>
                  <a:pt x="545977" y="1605379"/>
                  <a:pt x="719091" y="1464816"/>
                </a:cubicBezTo>
                <a:cubicBezTo>
                  <a:pt x="892205" y="1324253"/>
                  <a:pt x="943992" y="1040167"/>
                  <a:pt x="1038687" y="825623"/>
                </a:cubicBezTo>
                <a:cubicBezTo>
                  <a:pt x="1133382" y="611079"/>
                  <a:pt x="1179250" y="315157"/>
                  <a:pt x="1287262" y="177553"/>
                </a:cubicBezTo>
                <a:cubicBezTo>
                  <a:pt x="1395274" y="39949"/>
                  <a:pt x="1541015" y="19974"/>
                  <a:pt x="1686757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igura a mano libera 27"/>
          <p:cNvSpPr/>
          <p:nvPr/>
        </p:nvSpPr>
        <p:spPr>
          <a:xfrm>
            <a:off x="3565511" y="3999216"/>
            <a:ext cx="2183906" cy="1094913"/>
          </a:xfrm>
          <a:custGeom>
            <a:avLst/>
            <a:gdLst>
              <a:gd name="connsiteX0" fmla="*/ 0 w 2183906"/>
              <a:gd name="connsiteY0" fmla="*/ 995779 h 1094913"/>
              <a:gd name="connsiteX1" fmla="*/ 541537 w 2183906"/>
              <a:gd name="connsiteY1" fmla="*/ 1049045 h 1094913"/>
              <a:gd name="connsiteX2" fmla="*/ 1162974 w 2183906"/>
              <a:gd name="connsiteY2" fmla="*/ 720571 h 1094913"/>
              <a:gd name="connsiteX3" fmla="*/ 1402671 w 2183906"/>
              <a:gd name="connsiteY3" fmla="*/ 90256 h 1094913"/>
              <a:gd name="connsiteX4" fmla="*/ 2183906 w 2183906"/>
              <a:gd name="connsiteY4" fmla="*/ 179033 h 109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906" h="1094913">
                <a:moveTo>
                  <a:pt x="0" y="995779"/>
                </a:moveTo>
                <a:cubicBezTo>
                  <a:pt x="173854" y="1045346"/>
                  <a:pt x="347708" y="1094913"/>
                  <a:pt x="541537" y="1049045"/>
                </a:cubicBezTo>
                <a:cubicBezTo>
                  <a:pt x="735366" y="1003177"/>
                  <a:pt x="1019452" y="880369"/>
                  <a:pt x="1162974" y="720571"/>
                </a:cubicBezTo>
                <a:cubicBezTo>
                  <a:pt x="1306496" y="560773"/>
                  <a:pt x="1232516" y="180512"/>
                  <a:pt x="1402671" y="90256"/>
                </a:cubicBezTo>
                <a:cubicBezTo>
                  <a:pt x="1572826" y="0"/>
                  <a:pt x="1878366" y="89516"/>
                  <a:pt x="2183906" y="179033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3530000" y="5003872"/>
            <a:ext cx="1793289" cy="523783"/>
          </a:xfrm>
          <a:custGeom>
            <a:avLst/>
            <a:gdLst>
              <a:gd name="connsiteX0" fmla="*/ 0 w 1793289"/>
              <a:gd name="connsiteY0" fmla="*/ 0 h 523783"/>
              <a:gd name="connsiteX1" fmla="*/ 408373 w 1793289"/>
              <a:gd name="connsiteY1" fmla="*/ 284086 h 523783"/>
              <a:gd name="connsiteX2" fmla="*/ 1322773 w 1793289"/>
              <a:gd name="connsiteY2" fmla="*/ 133165 h 523783"/>
              <a:gd name="connsiteX3" fmla="*/ 1793289 w 1793289"/>
              <a:gd name="connsiteY3" fmla="*/ 523783 h 52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289" h="523783">
                <a:moveTo>
                  <a:pt x="0" y="0"/>
                </a:moveTo>
                <a:cubicBezTo>
                  <a:pt x="93955" y="130946"/>
                  <a:pt x="187911" y="261892"/>
                  <a:pt x="408373" y="284086"/>
                </a:cubicBezTo>
                <a:cubicBezTo>
                  <a:pt x="628835" y="306280"/>
                  <a:pt x="1091954" y="93216"/>
                  <a:pt x="1322773" y="133165"/>
                </a:cubicBezTo>
                <a:cubicBezTo>
                  <a:pt x="1553592" y="173114"/>
                  <a:pt x="1673440" y="348448"/>
                  <a:pt x="1793289" y="523783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3367242" y="2808130"/>
            <a:ext cx="2382174" cy="2968100"/>
          </a:xfrm>
          <a:custGeom>
            <a:avLst/>
            <a:gdLst>
              <a:gd name="connsiteX0" fmla="*/ 988380 w 2382174"/>
              <a:gd name="connsiteY0" fmla="*/ 2870446 h 2968100"/>
              <a:gd name="connsiteX1" fmla="*/ 216023 w 2382174"/>
              <a:gd name="connsiteY1" fmla="*/ 2595238 h 2968100"/>
              <a:gd name="connsiteX2" fmla="*/ 207145 w 2382174"/>
              <a:gd name="connsiteY2" fmla="*/ 1742982 h 2968100"/>
              <a:gd name="connsiteX3" fmla="*/ 2959 w 2382174"/>
              <a:gd name="connsiteY3" fmla="*/ 1015013 h 2968100"/>
              <a:gd name="connsiteX4" fmla="*/ 189390 w 2382174"/>
              <a:gd name="connsiteY4" fmla="*/ 278166 h 2968100"/>
              <a:gd name="connsiteX5" fmla="*/ 1015013 w 2382174"/>
              <a:gd name="connsiteY5" fmla="*/ 47347 h 2968100"/>
              <a:gd name="connsiteX6" fmla="*/ 1920535 w 2382174"/>
              <a:gd name="connsiteY6" fmla="*/ 562251 h 2968100"/>
              <a:gd name="connsiteX7" fmla="*/ 2382174 w 2382174"/>
              <a:gd name="connsiteY7" fmla="*/ 1485529 h 2968100"/>
              <a:gd name="connsiteX8" fmla="*/ 1920535 w 2382174"/>
              <a:gd name="connsiteY8" fmla="*/ 2737281 h 2968100"/>
              <a:gd name="connsiteX9" fmla="*/ 988380 w 2382174"/>
              <a:gd name="connsiteY9" fmla="*/ 2870446 h 296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2174" h="2968100">
                <a:moveTo>
                  <a:pt x="988380" y="2870446"/>
                </a:moveTo>
                <a:cubicBezTo>
                  <a:pt x="704295" y="2846772"/>
                  <a:pt x="346229" y="2783149"/>
                  <a:pt x="216023" y="2595238"/>
                </a:cubicBezTo>
                <a:cubicBezTo>
                  <a:pt x="85817" y="2407327"/>
                  <a:pt x="242656" y="2006353"/>
                  <a:pt x="207145" y="1742982"/>
                </a:cubicBezTo>
                <a:cubicBezTo>
                  <a:pt x="171634" y="1479611"/>
                  <a:pt x="5918" y="1259149"/>
                  <a:pt x="2959" y="1015013"/>
                </a:cubicBezTo>
                <a:cubicBezTo>
                  <a:pt x="0" y="770877"/>
                  <a:pt x="20714" y="439444"/>
                  <a:pt x="189390" y="278166"/>
                </a:cubicBezTo>
                <a:cubicBezTo>
                  <a:pt x="358066" y="116888"/>
                  <a:pt x="726489" y="0"/>
                  <a:pt x="1015013" y="47347"/>
                </a:cubicBezTo>
                <a:cubicBezTo>
                  <a:pt x="1303537" y="94695"/>
                  <a:pt x="1692675" y="322554"/>
                  <a:pt x="1920535" y="562251"/>
                </a:cubicBezTo>
                <a:cubicBezTo>
                  <a:pt x="2148395" y="801948"/>
                  <a:pt x="2382174" y="1123024"/>
                  <a:pt x="2382174" y="1485529"/>
                </a:cubicBezTo>
                <a:cubicBezTo>
                  <a:pt x="2382174" y="1848034"/>
                  <a:pt x="2149875" y="2506462"/>
                  <a:pt x="1920535" y="2737281"/>
                </a:cubicBezTo>
                <a:cubicBezTo>
                  <a:pt x="1691195" y="2968100"/>
                  <a:pt x="1272465" y="2894120"/>
                  <a:pt x="988380" y="2870446"/>
                </a:cubicBez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igura a mano libera 30"/>
          <p:cNvSpPr/>
          <p:nvPr/>
        </p:nvSpPr>
        <p:spPr>
          <a:xfrm>
            <a:off x="3544981" y="3021147"/>
            <a:ext cx="483394" cy="1947862"/>
          </a:xfrm>
          <a:custGeom>
            <a:avLst/>
            <a:gdLst>
              <a:gd name="connsiteX0" fmla="*/ 0 w 483394"/>
              <a:gd name="connsiteY0" fmla="*/ 1947862 h 1947862"/>
              <a:gd name="connsiteX1" fmla="*/ 361950 w 483394"/>
              <a:gd name="connsiteY1" fmla="*/ 1576387 h 1947862"/>
              <a:gd name="connsiteX2" fmla="*/ 471488 w 483394"/>
              <a:gd name="connsiteY2" fmla="*/ 900112 h 1947862"/>
              <a:gd name="connsiteX3" fmla="*/ 290513 w 483394"/>
              <a:gd name="connsiteY3" fmla="*/ 395287 h 1947862"/>
              <a:gd name="connsiteX4" fmla="*/ 90488 w 483394"/>
              <a:gd name="connsiteY4" fmla="*/ 0 h 194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394" h="1947862">
                <a:moveTo>
                  <a:pt x="0" y="1947862"/>
                </a:moveTo>
                <a:cubicBezTo>
                  <a:pt x="141684" y="1849437"/>
                  <a:pt x="283369" y="1751012"/>
                  <a:pt x="361950" y="1576387"/>
                </a:cubicBezTo>
                <a:cubicBezTo>
                  <a:pt x="440531" y="1401762"/>
                  <a:pt x="483394" y="1096962"/>
                  <a:pt x="471488" y="900112"/>
                </a:cubicBezTo>
                <a:cubicBezTo>
                  <a:pt x="459582" y="703262"/>
                  <a:pt x="354013" y="545306"/>
                  <a:pt x="290513" y="395287"/>
                </a:cubicBezTo>
                <a:cubicBezTo>
                  <a:pt x="227013" y="245268"/>
                  <a:pt x="158750" y="122634"/>
                  <a:pt x="90488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3487831" y="4250824"/>
            <a:ext cx="922020" cy="1417320"/>
          </a:xfrm>
          <a:custGeom>
            <a:avLst/>
            <a:gdLst>
              <a:gd name="connsiteX0" fmla="*/ 922020 w 922020"/>
              <a:gd name="connsiteY0" fmla="*/ 1417320 h 1417320"/>
              <a:gd name="connsiteX1" fmla="*/ 556260 w 922020"/>
              <a:gd name="connsiteY1" fmla="*/ 1226820 h 1417320"/>
              <a:gd name="connsiteX2" fmla="*/ 297180 w 922020"/>
              <a:gd name="connsiteY2" fmla="*/ 312420 h 1417320"/>
              <a:gd name="connsiteX3" fmla="*/ 0 w 922020"/>
              <a:gd name="connsiteY3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020" h="1417320">
                <a:moveTo>
                  <a:pt x="922020" y="1417320"/>
                </a:moveTo>
                <a:cubicBezTo>
                  <a:pt x="791210" y="1414145"/>
                  <a:pt x="660400" y="1410970"/>
                  <a:pt x="556260" y="1226820"/>
                </a:cubicBezTo>
                <a:cubicBezTo>
                  <a:pt x="452120" y="1042670"/>
                  <a:pt x="389890" y="516890"/>
                  <a:pt x="297180" y="312420"/>
                </a:cubicBezTo>
                <a:cubicBezTo>
                  <a:pt x="204470" y="107950"/>
                  <a:pt x="102235" y="53975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3640231" y="3024004"/>
            <a:ext cx="777240" cy="2651760"/>
          </a:xfrm>
          <a:custGeom>
            <a:avLst/>
            <a:gdLst>
              <a:gd name="connsiteX0" fmla="*/ 777240 w 777240"/>
              <a:gd name="connsiteY0" fmla="*/ 2651760 h 2651760"/>
              <a:gd name="connsiteX1" fmla="*/ 533400 w 777240"/>
              <a:gd name="connsiteY1" fmla="*/ 2446020 h 2651760"/>
              <a:gd name="connsiteX2" fmla="*/ 457200 w 777240"/>
              <a:gd name="connsiteY2" fmla="*/ 1828800 h 2651760"/>
              <a:gd name="connsiteX3" fmla="*/ 525780 w 777240"/>
              <a:gd name="connsiteY3" fmla="*/ 1005840 h 2651760"/>
              <a:gd name="connsiteX4" fmla="*/ 449580 w 777240"/>
              <a:gd name="connsiteY4" fmla="*/ 403860 h 2651760"/>
              <a:gd name="connsiteX5" fmla="*/ 0 w 777240"/>
              <a:gd name="connsiteY5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240" h="2651760">
                <a:moveTo>
                  <a:pt x="777240" y="2651760"/>
                </a:moveTo>
                <a:cubicBezTo>
                  <a:pt x="681990" y="2617470"/>
                  <a:pt x="586740" y="2583180"/>
                  <a:pt x="533400" y="2446020"/>
                </a:cubicBezTo>
                <a:cubicBezTo>
                  <a:pt x="480060" y="2308860"/>
                  <a:pt x="458470" y="2068830"/>
                  <a:pt x="457200" y="1828800"/>
                </a:cubicBezTo>
                <a:cubicBezTo>
                  <a:pt x="455930" y="1588770"/>
                  <a:pt x="527050" y="1243330"/>
                  <a:pt x="525780" y="1005840"/>
                </a:cubicBezTo>
                <a:cubicBezTo>
                  <a:pt x="524510" y="768350"/>
                  <a:pt x="537210" y="571500"/>
                  <a:pt x="449580" y="403860"/>
                </a:cubicBezTo>
                <a:cubicBezTo>
                  <a:pt x="361950" y="236220"/>
                  <a:pt x="180975" y="118110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 33"/>
          <p:cNvSpPr/>
          <p:nvPr/>
        </p:nvSpPr>
        <p:spPr>
          <a:xfrm>
            <a:off x="4257451" y="2856364"/>
            <a:ext cx="487680" cy="2819400"/>
          </a:xfrm>
          <a:custGeom>
            <a:avLst/>
            <a:gdLst>
              <a:gd name="connsiteX0" fmla="*/ 144780 w 487680"/>
              <a:gd name="connsiteY0" fmla="*/ 2819400 h 2819400"/>
              <a:gd name="connsiteX1" fmla="*/ 449580 w 487680"/>
              <a:gd name="connsiteY1" fmla="*/ 1485900 h 2819400"/>
              <a:gd name="connsiteX2" fmla="*/ 373380 w 487680"/>
              <a:gd name="connsiteY2" fmla="*/ 441960 h 2819400"/>
              <a:gd name="connsiteX3" fmla="*/ 0 w 487680"/>
              <a:gd name="connsiteY3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" h="2819400">
                <a:moveTo>
                  <a:pt x="144780" y="2819400"/>
                </a:moveTo>
                <a:cubicBezTo>
                  <a:pt x="278130" y="2350770"/>
                  <a:pt x="411480" y="1882140"/>
                  <a:pt x="449580" y="1485900"/>
                </a:cubicBezTo>
                <a:cubicBezTo>
                  <a:pt x="487680" y="1089660"/>
                  <a:pt x="448310" y="689610"/>
                  <a:pt x="373380" y="441960"/>
                </a:cubicBezTo>
                <a:cubicBezTo>
                  <a:pt x="298450" y="194310"/>
                  <a:pt x="149225" y="97155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igura a mano libera 34"/>
          <p:cNvSpPr/>
          <p:nvPr/>
        </p:nvSpPr>
        <p:spPr>
          <a:xfrm>
            <a:off x="4409851" y="3313564"/>
            <a:ext cx="830580" cy="2362200"/>
          </a:xfrm>
          <a:custGeom>
            <a:avLst/>
            <a:gdLst>
              <a:gd name="connsiteX0" fmla="*/ 0 w 830580"/>
              <a:gd name="connsiteY0" fmla="*/ 2362200 h 2362200"/>
              <a:gd name="connsiteX1" fmla="*/ 525780 w 830580"/>
              <a:gd name="connsiteY1" fmla="*/ 1508760 h 2362200"/>
              <a:gd name="connsiteX2" fmla="*/ 830580 w 830580"/>
              <a:gd name="connsiteY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0580" h="2362200">
                <a:moveTo>
                  <a:pt x="0" y="2362200"/>
                </a:moveTo>
                <a:cubicBezTo>
                  <a:pt x="193675" y="2132330"/>
                  <a:pt x="387350" y="1902460"/>
                  <a:pt x="525780" y="1508760"/>
                </a:cubicBezTo>
                <a:cubicBezTo>
                  <a:pt x="664210" y="1115060"/>
                  <a:pt x="747395" y="557530"/>
                  <a:pt x="830580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igura a mano libera 35"/>
          <p:cNvSpPr/>
          <p:nvPr/>
        </p:nvSpPr>
        <p:spPr>
          <a:xfrm>
            <a:off x="4409851" y="4182244"/>
            <a:ext cx="1333500" cy="1508760"/>
          </a:xfrm>
          <a:custGeom>
            <a:avLst/>
            <a:gdLst>
              <a:gd name="connsiteX0" fmla="*/ 0 w 1333500"/>
              <a:gd name="connsiteY0" fmla="*/ 1508760 h 1508760"/>
              <a:gd name="connsiteX1" fmla="*/ 723900 w 1333500"/>
              <a:gd name="connsiteY1" fmla="*/ 868680 h 1508760"/>
              <a:gd name="connsiteX2" fmla="*/ 960120 w 1333500"/>
              <a:gd name="connsiteY2" fmla="*/ 304800 h 1508760"/>
              <a:gd name="connsiteX3" fmla="*/ 1333500 w 1333500"/>
              <a:gd name="connsiteY3" fmla="*/ 0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0" h="1508760">
                <a:moveTo>
                  <a:pt x="0" y="1508760"/>
                </a:moveTo>
                <a:cubicBezTo>
                  <a:pt x="281940" y="1289050"/>
                  <a:pt x="563880" y="1069340"/>
                  <a:pt x="723900" y="868680"/>
                </a:cubicBezTo>
                <a:cubicBezTo>
                  <a:pt x="883920" y="668020"/>
                  <a:pt x="858520" y="449580"/>
                  <a:pt x="960120" y="304800"/>
                </a:cubicBezTo>
                <a:cubicBezTo>
                  <a:pt x="1061720" y="160020"/>
                  <a:pt x="1197610" y="80010"/>
                  <a:pt x="133350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473395" y="49030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4337491" y="55926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3571691" y="29664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675163" y="40957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4185855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243115" y="54376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3420055" y="42134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5163487" y="32545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igura a mano libera 21"/>
          <p:cNvSpPr/>
          <p:nvPr/>
        </p:nvSpPr>
        <p:spPr>
          <a:xfrm>
            <a:off x="333375" y="1493837"/>
            <a:ext cx="8416925" cy="5129213"/>
          </a:xfrm>
          <a:custGeom>
            <a:avLst/>
            <a:gdLst>
              <a:gd name="connsiteX0" fmla="*/ 133350 w 8416925"/>
              <a:gd name="connsiteY0" fmla="*/ 2649538 h 5129213"/>
              <a:gd name="connsiteX1" fmla="*/ 238125 w 8416925"/>
              <a:gd name="connsiteY1" fmla="*/ 1868488 h 5129213"/>
              <a:gd name="connsiteX2" fmla="*/ 180975 w 8416925"/>
              <a:gd name="connsiteY2" fmla="*/ 1039813 h 5129213"/>
              <a:gd name="connsiteX3" fmla="*/ 171450 w 8416925"/>
              <a:gd name="connsiteY3" fmla="*/ 382588 h 5129213"/>
              <a:gd name="connsiteX4" fmla="*/ 838200 w 8416925"/>
              <a:gd name="connsiteY4" fmla="*/ 258763 h 5129213"/>
              <a:gd name="connsiteX5" fmla="*/ 2257425 w 8416925"/>
              <a:gd name="connsiteY5" fmla="*/ 144463 h 5129213"/>
              <a:gd name="connsiteX6" fmla="*/ 3524250 w 8416925"/>
              <a:gd name="connsiteY6" fmla="*/ 344488 h 5129213"/>
              <a:gd name="connsiteX7" fmla="*/ 4524375 w 8416925"/>
              <a:gd name="connsiteY7" fmla="*/ 134938 h 5129213"/>
              <a:gd name="connsiteX8" fmla="*/ 5724525 w 8416925"/>
              <a:gd name="connsiteY8" fmla="*/ 125413 h 5129213"/>
              <a:gd name="connsiteX9" fmla="*/ 7324725 w 8416925"/>
              <a:gd name="connsiteY9" fmla="*/ 58738 h 5129213"/>
              <a:gd name="connsiteX10" fmla="*/ 8258175 w 8416925"/>
              <a:gd name="connsiteY10" fmla="*/ 211138 h 5129213"/>
              <a:gd name="connsiteX11" fmla="*/ 8277225 w 8416925"/>
              <a:gd name="connsiteY11" fmla="*/ 1325563 h 5129213"/>
              <a:gd name="connsiteX12" fmla="*/ 8305800 w 8416925"/>
              <a:gd name="connsiteY12" fmla="*/ 2049463 h 5129213"/>
              <a:gd name="connsiteX13" fmla="*/ 8220075 w 8416925"/>
              <a:gd name="connsiteY13" fmla="*/ 2820988 h 5129213"/>
              <a:gd name="connsiteX14" fmla="*/ 8248650 w 8416925"/>
              <a:gd name="connsiteY14" fmla="*/ 3792538 h 5129213"/>
              <a:gd name="connsiteX15" fmla="*/ 8362950 w 8416925"/>
              <a:gd name="connsiteY15" fmla="*/ 4583113 h 5129213"/>
              <a:gd name="connsiteX16" fmla="*/ 7943850 w 8416925"/>
              <a:gd name="connsiteY16" fmla="*/ 5040313 h 5129213"/>
              <a:gd name="connsiteX17" fmla="*/ 6296025 w 8416925"/>
              <a:gd name="connsiteY17" fmla="*/ 5030788 h 5129213"/>
              <a:gd name="connsiteX18" fmla="*/ 3990975 w 8416925"/>
              <a:gd name="connsiteY18" fmla="*/ 5116513 h 5129213"/>
              <a:gd name="connsiteX19" fmla="*/ 2190750 w 8416925"/>
              <a:gd name="connsiteY19" fmla="*/ 4983163 h 5129213"/>
              <a:gd name="connsiteX20" fmla="*/ 885825 w 8416925"/>
              <a:gd name="connsiteY20" fmla="*/ 5068888 h 5129213"/>
              <a:gd name="connsiteX21" fmla="*/ 104775 w 8416925"/>
              <a:gd name="connsiteY21" fmla="*/ 4964113 h 5129213"/>
              <a:gd name="connsiteX22" fmla="*/ 257175 w 8416925"/>
              <a:gd name="connsiteY22" fmla="*/ 4078288 h 5129213"/>
              <a:gd name="connsiteX23" fmla="*/ 95250 w 8416925"/>
              <a:gd name="connsiteY23" fmla="*/ 3344863 h 5129213"/>
              <a:gd name="connsiteX24" fmla="*/ 133350 w 8416925"/>
              <a:gd name="connsiteY24" fmla="*/ 2649538 h 51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6925" h="5129213">
                <a:moveTo>
                  <a:pt x="133350" y="2649538"/>
                </a:moveTo>
                <a:cubicBezTo>
                  <a:pt x="157162" y="2403476"/>
                  <a:pt x="230188" y="2136775"/>
                  <a:pt x="238125" y="1868488"/>
                </a:cubicBezTo>
                <a:cubicBezTo>
                  <a:pt x="246062" y="1600201"/>
                  <a:pt x="192088" y="1287463"/>
                  <a:pt x="180975" y="1039813"/>
                </a:cubicBezTo>
                <a:cubicBezTo>
                  <a:pt x="169863" y="792163"/>
                  <a:pt x="61913" y="512763"/>
                  <a:pt x="171450" y="382588"/>
                </a:cubicBezTo>
                <a:cubicBezTo>
                  <a:pt x="280987" y="252413"/>
                  <a:pt x="490538" y="298450"/>
                  <a:pt x="838200" y="258763"/>
                </a:cubicBezTo>
                <a:cubicBezTo>
                  <a:pt x="1185862" y="219076"/>
                  <a:pt x="1809750" y="130176"/>
                  <a:pt x="2257425" y="144463"/>
                </a:cubicBezTo>
                <a:cubicBezTo>
                  <a:pt x="2705100" y="158751"/>
                  <a:pt x="3146425" y="346076"/>
                  <a:pt x="3524250" y="344488"/>
                </a:cubicBezTo>
                <a:cubicBezTo>
                  <a:pt x="3902075" y="342901"/>
                  <a:pt x="4157663" y="171450"/>
                  <a:pt x="4524375" y="134938"/>
                </a:cubicBezTo>
                <a:cubicBezTo>
                  <a:pt x="4891087" y="98426"/>
                  <a:pt x="5257800" y="138113"/>
                  <a:pt x="5724525" y="125413"/>
                </a:cubicBezTo>
                <a:cubicBezTo>
                  <a:pt x="6191250" y="112713"/>
                  <a:pt x="6902450" y="44451"/>
                  <a:pt x="7324725" y="58738"/>
                </a:cubicBezTo>
                <a:cubicBezTo>
                  <a:pt x="7747000" y="73025"/>
                  <a:pt x="8099425" y="0"/>
                  <a:pt x="8258175" y="211138"/>
                </a:cubicBezTo>
                <a:cubicBezTo>
                  <a:pt x="8416925" y="422276"/>
                  <a:pt x="8269288" y="1019176"/>
                  <a:pt x="8277225" y="1325563"/>
                </a:cubicBezTo>
                <a:cubicBezTo>
                  <a:pt x="8285162" y="1631950"/>
                  <a:pt x="8315325" y="1800226"/>
                  <a:pt x="8305800" y="2049463"/>
                </a:cubicBezTo>
                <a:cubicBezTo>
                  <a:pt x="8296275" y="2298700"/>
                  <a:pt x="8229600" y="2530476"/>
                  <a:pt x="8220075" y="2820988"/>
                </a:cubicBezTo>
                <a:cubicBezTo>
                  <a:pt x="8210550" y="3111500"/>
                  <a:pt x="8224838" y="3498851"/>
                  <a:pt x="8248650" y="3792538"/>
                </a:cubicBezTo>
                <a:cubicBezTo>
                  <a:pt x="8272462" y="4086225"/>
                  <a:pt x="8413750" y="4375151"/>
                  <a:pt x="8362950" y="4583113"/>
                </a:cubicBezTo>
                <a:cubicBezTo>
                  <a:pt x="8312150" y="4791075"/>
                  <a:pt x="8288338" y="4965701"/>
                  <a:pt x="7943850" y="5040313"/>
                </a:cubicBezTo>
                <a:cubicBezTo>
                  <a:pt x="7599363" y="5114926"/>
                  <a:pt x="6954837" y="5018088"/>
                  <a:pt x="6296025" y="5030788"/>
                </a:cubicBezTo>
                <a:cubicBezTo>
                  <a:pt x="5637213" y="5043488"/>
                  <a:pt x="4675187" y="5124450"/>
                  <a:pt x="3990975" y="5116513"/>
                </a:cubicBezTo>
                <a:cubicBezTo>
                  <a:pt x="3306763" y="5108576"/>
                  <a:pt x="2708275" y="4991100"/>
                  <a:pt x="2190750" y="4983163"/>
                </a:cubicBezTo>
                <a:cubicBezTo>
                  <a:pt x="1673225" y="4975226"/>
                  <a:pt x="1233487" y="5072063"/>
                  <a:pt x="885825" y="5068888"/>
                </a:cubicBezTo>
                <a:cubicBezTo>
                  <a:pt x="538163" y="5065713"/>
                  <a:pt x="209550" y="5129213"/>
                  <a:pt x="104775" y="4964113"/>
                </a:cubicBezTo>
                <a:cubicBezTo>
                  <a:pt x="0" y="4799013"/>
                  <a:pt x="258763" y="4348163"/>
                  <a:pt x="257175" y="4078288"/>
                </a:cubicBezTo>
                <a:cubicBezTo>
                  <a:pt x="255588" y="3808413"/>
                  <a:pt x="115888" y="3586163"/>
                  <a:pt x="95250" y="3344863"/>
                </a:cubicBezTo>
                <a:cubicBezTo>
                  <a:pt x="74613" y="3103563"/>
                  <a:pt x="109538" y="2895600"/>
                  <a:pt x="133350" y="26495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 paths </a:t>
            </a:r>
            <a:r>
              <a:rPr lang="el-GR" dirty="0" smtClean="0"/>
              <a:t>π</a:t>
            </a:r>
            <a:r>
              <a:rPr lang="it-IT" baseline="-25000" dirty="0" smtClean="0"/>
              <a:t>j </a:t>
            </a:r>
            <a:r>
              <a:rPr lang="en-US" dirty="0" smtClean="0"/>
              <a:t>from u to v  </a:t>
            </a:r>
            <a:endParaRPr lang="en-US" dirty="0"/>
          </a:p>
        </p:txBody>
      </p:sp>
      <p:sp>
        <p:nvSpPr>
          <p:cNvPr id="23" name="Figura a mano libera 22"/>
          <p:cNvSpPr/>
          <p:nvPr/>
        </p:nvSpPr>
        <p:spPr>
          <a:xfrm>
            <a:off x="798513" y="1960563"/>
            <a:ext cx="7585075" cy="4349750"/>
          </a:xfrm>
          <a:custGeom>
            <a:avLst/>
            <a:gdLst>
              <a:gd name="connsiteX0" fmla="*/ 182562 w 7585075"/>
              <a:gd name="connsiteY0" fmla="*/ 2192337 h 4349750"/>
              <a:gd name="connsiteX1" fmla="*/ 487362 w 7585075"/>
              <a:gd name="connsiteY1" fmla="*/ 1220787 h 4349750"/>
              <a:gd name="connsiteX2" fmla="*/ 306387 w 7585075"/>
              <a:gd name="connsiteY2" fmla="*/ 449262 h 4349750"/>
              <a:gd name="connsiteX3" fmla="*/ 2325687 w 7585075"/>
              <a:gd name="connsiteY3" fmla="*/ 525462 h 4349750"/>
              <a:gd name="connsiteX4" fmla="*/ 4364037 w 7585075"/>
              <a:gd name="connsiteY4" fmla="*/ 230187 h 4349750"/>
              <a:gd name="connsiteX5" fmla="*/ 6926262 w 7585075"/>
              <a:gd name="connsiteY5" fmla="*/ 96837 h 4349750"/>
              <a:gd name="connsiteX6" fmla="*/ 7154862 w 7585075"/>
              <a:gd name="connsiteY6" fmla="*/ 811212 h 4349750"/>
              <a:gd name="connsiteX7" fmla="*/ 7373937 w 7585075"/>
              <a:gd name="connsiteY7" fmla="*/ 2201862 h 4349750"/>
              <a:gd name="connsiteX8" fmla="*/ 7516812 w 7585075"/>
              <a:gd name="connsiteY8" fmla="*/ 3706812 h 4349750"/>
              <a:gd name="connsiteX9" fmla="*/ 6964362 w 7585075"/>
              <a:gd name="connsiteY9" fmla="*/ 4297362 h 4349750"/>
              <a:gd name="connsiteX10" fmla="*/ 5430837 w 7585075"/>
              <a:gd name="connsiteY10" fmla="*/ 4021137 h 4349750"/>
              <a:gd name="connsiteX11" fmla="*/ 2963862 w 7585075"/>
              <a:gd name="connsiteY11" fmla="*/ 4164012 h 4349750"/>
              <a:gd name="connsiteX12" fmla="*/ 1716087 w 7585075"/>
              <a:gd name="connsiteY12" fmla="*/ 3897312 h 4349750"/>
              <a:gd name="connsiteX13" fmla="*/ 363537 w 7585075"/>
              <a:gd name="connsiteY13" fmla="*/ 4144962 h 4349750"/>
              <a:gd name="connsiteX14" fmla="*/ 382587 w 7585075"/>
              <a:gd name="connsiteY14" fmla="*/ 3354387 h 4349750"/>
              <a:gd name="connsiteX15" fmla="*/ 39687 w 7585075"/>
              <a:gd name="connsiteY15" fmla="*/ 2801937 h 4349750"/>
              <a:gd name="connsiteX16" fmla="*/ 182562 w 7585075"/>
              <a:gd name="connsiteY16" fmla="*/ 2192337 h 43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075" h="4349750">
                <a:moveTo>
                  <a:pt x="182562" y="2192337"/>
                </a:moveTo>
                <a:cubicBezTo>
                  <a:pt x="257174" y="1928812"/>
                  <a:pt x="466725" y="1511299"/>
                  <a:pt x="487362" y="1220787"/>
                </a:cubicBezTo>
                <a:cubicBezTo>
                  <a:pt x="507999" y="930275"/>
                  <a:pt x="0" y="565149"/>
                  <a:pt x="306387" y="449262"/>
                </a:cubicBezTo>
                <a:cubicBezTo>
                  <a:pt x="612774" y="333375"/>
                  <a:pt x="1649412" y="561974"/>
                  <a:pt x="2325687" y="525462"/>
                </a:cubicBezTo>
                <a:cubicBezTo>
                  <a:pt x="3001962" y="488950"/>
                  <a:pt x="3597275" y="301624"/>
                  <a:pt x="4364037" y="230187"/>
                </a:cubicBezTo>
                <a:cubicBezTo>
                  <a:pt x="5130799" y="158750"/>
                  <a:pt x="6461125" y="0"/>
                  <a:pt x="6926262" y="96837"/>
                </a:cubicBezTo>
                <a:cubicBezTo>
                  <a:pt x="7391399" y="193674"/>
                  <a:pt x="7080249" y="460374"/>
                  <a:pt x="7154862" y="811212"/>
                </a:cubicBezTo>
                <a:cubicBezTo>
                  <a:pt x="7229475" y="1162050"/>
                  <a:pt x="7313612" y="1719262"/>
                  <a:pt x="7373937" y="2201862"/>
                </a:cubicBezTo>
                <a:cubicBezTo>
                  <a:pt x="7434262" y="2684462"/>
                  <a:pt x="7585075" y="3357562"/>
                  <a:pt x="7516812" y="3706812"/>
                </a:cubicBezTo>
                <a:cubicBezTo>
                  <a:pt x="7448550" y="4056062"/>
                  <a:pt x="7312025" y="4244975"/>
                  <a:pt x="6964362" y="4297362"/>
                </a:cubicBezTo>
                <a:cubicBezTo>
                  <a:pt x="6616700" y="4349750"/>
                  <a:pt x="6097587" y="4043362"/>
                  <a:pt x="5430837" y="4021137"/>
                </a:cubicBezTo>
                <a:cubicBezTo>
                  <a:pt x="4764087" y="3998912"/>
                  <a:pt x="3582987" y="4184649"/>
                  <a:pt x="2963862" y="4164012"/>
                </a:cubicBezTo>
                <a:cubicBezTo>
                  <a:pt x="2344737" y="4143375"/>
                  <a:pt x="2149475" y="3900487"/>
                  <a:pt x="1716087" y="3897312"/>
                </a:cubicBezTo>
                <a:cubicBezTo>
                  <a:pt x="1282700" y="3894137"/>
                  <a:pt x="585787" y="4235449"/>
                  <a:pt x="363537" y="4144962"/>
                </a:cubicBezTo>
                <a:cubicBezTo>
                  <a:pt x="141287" y="4054475"/>
                  <a:pt x="436562" y="3578224"/>
                  <a:pt x="382587" y="3354387"/>
                </a:cubicBezTo>
                <a:cubicBezTo>
                  <a:pt x="328612" y="3130550"/>
                  <a:pt x="74612" y="2995612"/>
                  <a:pt x="39687" y="2801937"/>
                </a:cubicBezTo>
                <a:cubicBezTo>
                  <a:pt x="4762" y="2608262"/>
                  <a:pt x="107950" y="2455862"/>
                  <a:pt x="182562" y="219233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2376200" y="242451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3093748" y="245263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3813828" y="23679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531750" y="2235597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5251830" y="21455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75085" y="2076723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6691990" y="201958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2374677" y="5836005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093748" y="59810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3814837" y="609012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4533908" y="605519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254997" y="598637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975085" y="59492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6691990" y="60127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igura a mano libera 44"/>
          <p:cNvSpPr/>
          <p:nvPr/>
        </p:nvSpPr>
        <p:spPr>
          <a:xfrm>
            <a:off x="1905740" y="2467992"/>
            <a:ext cx="912920" cy="3409025"/>
          </a:xfrm>
          <a:custGeom>
            <a:avLst/>
            <a:gdLst>
              <a:gd name="connsiteX0" fmla="*/ 500109 w 912920"/>
              <a:gd name="connsiteY0" fmla="*/ 0 h 3409025"/>
              <a:gd name="connsiteX1" fmla="*/ 56225 w 912920"/>
              <a:gd name="connsiteY1" fmla="*/ 763480 h 3409025"/>
              <a:gd name="connsiteX2" fmla="*/ 837460 w 912920"/>
              <a:gd name="connsiteY2" fmla="*/ 1447060 h 3409025"/>
              <a:gd name="connsiteX3" fmla="*/ 508986 w 912920"/>
              <a:gd name="connsiteY3" fmla="*/ 2530136 h 3409025"/>
              <a:gd name="connsiteX4" fmla="*/ 508986 w 912920"/>
              <a:gd name="connsiteY4" fmla="*/ 3409025 h 340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920" h="3409025">
                <a:moveTo>
                  <a:pt x="500109" y="0"/>
                </a:moveTo>
                <a:cubicBezTo>
                  <a:pt x="250054" y="261151"/>
                  <a:pt x="0" y="522303"/>
                  <a:pt x="56225" y="763480"/>
                </a:cubicBezTo>
                <a:cubicBezTo>
                  <a:pt x="112450" y="1004657"/>
                  <a:pt x="762000" y="1152617"/>
                  <a:pt x="837460" y="1447060"/>
                </a:cubicBezTo>
                <a:cubicBezTo>
                  <a:pt x="912920" y="1741503"/>
                  <a:pt x="563732" y="2203142"/>
                  <a:pt x="508986" y="2530136"/>
                </a:cubicBezTo>
                <a:cubicBezTo>
                  <a:pt x="454240" y="2857130"/>
                  <a:pt x="481613" y="3133077"/>
                  <a:pt x="508986" y="340902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igura a mano libera 45"/>
          <p:cNvSpPr/>
          <p:nvPr/>
        </p:nvSpPr>
        <p:spPr>
          <a:xfrm>
            <a:off x="2945907" y="2485748"/>
            <a:ext cx="624396" cy="3542190"/>
          </a:xfrm>
          <a:custGeom>
            <a:avLst/>
            <a:gdLst>
              <a:gd name="connsiteX0" fmla="*/ 187910 w 624396"/>
              <a:gd name="connsiteY0" fmla="*/ 0 h 3542190"/>
              <a:gd name="connsiteX1" fmla="*/ 596283 w 624396"/>
              <a:gd name="connsiteY1" fmla="*/ 941033 h 3542190"/>
              <a:gd name="connsiteX2" fmla="*/ 356586 w 624396"/>
              <a:gd name="connsiteY2" fmla="*/ 1908699 h 3542190"/>
              <a:gd name="connsiteX3" fmla="*/ 45868 w 624396"/>
              <a:gd name="connsiteY3" fmla="*/ 2361460 h 3542190"/>
              <a:gd name="connsiteX4" fmla="*/ 81378 w 624396"/>
              <a:gd name="connsiteY4" fmla="*/ 3160450 h 3542190"/>
              <a:gd name="connsiteX5" fmla="*/ 196788 w 624396"/>
              <a:gd name="connsiteY5" fmla="*/ 3542190 h 35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396" h="3542190">
                <a:moveTo>
                  <a:pt x="187910" y="0"/>
                </a:moveTo>
                <a:cubicBezTo>
                  <a:pt x="378040" y="311458"/>
                  <a:pt x="568170" y="622917"/>
                  <a:pt x="596283" y="941033"/>
                </a:cubicBezTo>
                <a:cubicBezTo>
                  <a:pt x="624396" y="1259149"/>
                  <a:pt x="448322" y="1671961"/>
                  <a:pt x="356586" y="1908699"/>
                </a:cubicBezTo>
                <a:cubicBezTo>
                  <a:pt x="264850" y="2145437"/>
                  <a:pt x="91736" y="2152835"/>
                  <a:pt x="45868" y="2361460"/>
                </a:cubicBezTo>
                <a:cubicBezTo>
                  <a:pt x="0" y="2570085"/>
                  <a:pt x="56225" y="2963662"/>
                  <a:pt x="81378" y="3160450"/>
                </a:cubicBezTo>
                <a:cubicBezTo>
                  <a:pt x="106531" y="3357238"/>
                  <a:pt x="151659" y="3449714"/>
                  <a:pt x="196788" y="354219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igura a mano libera 46"/>
          <p:cNvSpPr/>
          <p:nvPr/>
        </p:nvSpPr>
        <p:spPr>
          <a:xfrm>
            <a:off x="3616171" y="2396971"/>
            <a:ext cx="429088" cy="3728621"/>
          </a:xfrm>
          <a:custGeom>
            <a:avLst/>
            <a:gdLst>
              <a:gd name="connsiteX0" fmla="*/ 236738 w 429088"/>
              <a:gd name="connsiteY0" fmla="*/ 0 h 3728621"/>
              <a:gd name="connsiteX1" fmla="*/ 396536 w 429088"/>
              <a:gd name="connsiteY1" fmla="*/ 949911 h 3728621"/>
              <a:gd name="connsiteX2" fmla="*/ 41429 w 429088"/>
              <a:gd name="connsiteY2" fmla="*/ 1757779 h 3728621"/>
              <a:gd name="connsiteX3" fmla="*/ 147961 w 429088"/>
              <a:gd name="connsiteY3" fmla="*/ 2760955 h 3728621"/>
              <a:gd name="connsiteX4" fmla="*/ 245615 w 429088"/>
              <a:gd name="connsiteY4" fmla="*/ 3728621 h 372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88" h="3728621">
                <a:moveTo>
                  <a:pt x="236738" y="0"/>
                </a:moveTo>
                <a:cubicBezTo>
                  <a:pt x="332913" y="328474"/>
                  <a:pt x="429088" y="656948"/>
                  <a:pt x="396536" y="949911"/>
                </a:cubicBezTo>
                <a:cubicBezTo>
                  <a:pt x="363985" y="1242874"/>
                  <a:pt x="82858" y="1455938"/>
                  <a:pt x="41429" y="1757779"/>
                </a:cubicBezTo>
                <a:cubicBezTo>
                  <a:pt x="0" y="2059620"/>
                  <a:pt x="113930" y="2432482"/>
                  <a:pt x="147961" y="2760955"/>
                </a:cubicBezTo>
                <a:cubicBezTo>
                  <a:pt x="181992" y="3089428"/>
                  <a:pt x="213803" y="3409024"/>
                  <a:pt x="245615" y="372862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igura a mano libera 47"/>
          <p:cNvSpPr/>
          <p:nvPr/>
        </p:nvSpPr>
        <p:spPr>
          <a:xfrm>
            <a:off x="4205057" y="2263806"/>
            <a:ext cx="707253" cy="3826276"/>
          </a:xfrm>
          <a:custGeom>
            <a:avLst/>
            <a:gdLst>
              <a:gd name="connsiteX0" fmla="*/ 366943 w 707253"/>
              <a:gd name="connsiteY0" fmla="*/ 0 h 3826276"/>
              <a:gd name="connsiteX1" fmla="*/ 659906 w 707253"/>
              <a:gd name="connsiteY1" fmla="*/ 656947 h 3826276"/>
              <a:gd name="connsiteX2" fmla="*/ 82858 w 707253"/>
              <a:gd name="connsiteY2" fmla="*/ 1305017 h 3826276"/>
              <a:gd name="connsiteX3" fmla="*/ 162757 w 707253"/>
              <a:gd name="connsiteY3" fmla="*/ 2956264 h 3826276"/>
              <a:gd name="connsiteX4" fmla="*/ 366943 w 707253"/>
              <a:gd name="connsiteY4" fmla="*/ 3826276 h 382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53" h="3826276">
                <a:moveTo>
                  <a:pt x="366943" y="0"/>
                </a:moveTo>
                <a:cubicBezTo>
                  <a:pt x="537098" y="219722"/>
                  <a:pt x="707253" y="439444"/>
                  <a:pt x="659906" y="656947"/>
                </a:cubicBezTo>
                <a:cubicBezTo>
                  <a:pt x="612559" y="874450"/>
                  <a:pt x="165716" y="921797"/>
                  <a:pt x="82858" y="1305017"/>
                </a:cubicBezTo>
                <a:cubicBezTo>
                  <a:pt x="0" y="1688237"/>
                  <a:pt x="115409" y="2536054"/>
                  <a:pt x="162757" y="2956264"/>
                </a:cubicBezTo>
                <a:cubicBezTo>
                  <a:pt x="210105" y="3376474"/>
                  <a:pt x="288524" y="3601375"/>
                  <a:pt x="366943" y="382627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igura a mano libera 48"/>
          <p:cNvSpPr/>
          <p:nvPr/>
        </p:nvSpPr>
        <p:spPr>
          <a:xfrm>
            <a:off x="4782105" y="2183907"/>
            <a:ext cx="655468" cy="3852909"/>
          </a:xfrm>
          <a:custGeom>
            <a:avLst/>
            <a:gdLst>
              <a:gd name="connsiteX0" fmla="*/ 500109 w 655468"/>
              <a:gd name="connsiteY0" fmla="*/ 0 h 3852909"/>
              <a:gd name="connsiteX1" fmla="*/ 189390 w 655468"/>
              <a:gd name="connsiteY1" fmla="*/ 1660124 h 3852909"/>
              <a:gd name="connsiteX2" fmla="*/ 65103 w 655468"/>
              <a:gd name="connsiteY2" fmla="*/ 2201662 h 3852909"/>
              <a:gd name="connsiteX3" fmla="*/ 580008 w 655468"/>
              <a:gd name="connsiteY3" fmla="*/ 2974019 h 3852909"/>
              <a:gd name="connsiteX4" fmla="*/ 517864 w 655468"/>
              <a:gd name="connsiteY4" fmla="*/ 3852909 h 385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468" h="3852909">
                <a:moveTo>
                  <a:pt x="500109" y="0"/>
                </a:moveTo>
                <a:cubicBezTo>
                  <a:pt x="381000" y="646590"/>
                  <a:pt x="261891" y="1293180"/>
                  <a:pt x="189390" y="1660124"/>
                </a:cubicBezTo>
                <a:cubicBezTo>
                  <a:pt x="116889" y="2027068"/>
                  <a:pt x="0" y="1982680"/>
                  <a:pt x="65103" y="2201662"/>
                </a:cubicBezTo>
                <a:cubicBezTo>
                  <a:pt x="130206" y="2420644"/>
                  <a:pt x="504548" y="2698811"/>
                  <a:pt x="580008" y="2974019"/>
                </a:cubicBezTo>
                <a:cubicBezTo>
                  <a:pt x="655468" y="3249227"/>
                  <a:pt x="586666" y="3551068"/>
                  <a:pt x="517864" y="385290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igura a mano libera 49"/>
          <p:cNvSpPr/>
          <p:nvPr/>
        </p:nvSpPr>
        <p:spPr>
          <a:xfrm>
            <a:off x="5678750" y="2112885"/>
            <a:ext cx="702815" cy="3879542"/>
          </a:xfrm>
          <a:custGeom>
            <a:avLst/>
            <a:gdLst>
              <a:gd name="connsiteX0" fmla="*/ 340310 w 702815"/>
              <a:gd name="connsiteY0" fmla="*/ 0 h 3879542"/>
              <a:gd name="connsiteX1" fmla="*/ 56225 w 702815"/>
              <a:gd name="connsiteY1" fmla="*/ 834501 h 3879542"/>
              <a:gd name="connsiteX2" fmla="*/ 677662 w 702815"/>
              <a:gd name="connsiteY2" fmla="*/ 2086253 h 3879542"/>
              <a:gd name="connsiteX3" fmla="*/ 207145 w 702815"/>
              <a:gd name="connsiteY3" fmla="*/ 2814222 h 3879542"/>
              <a:gd name="connsiteX4" fmla="*/ 331433 w 702815"/>
              <a:gd name="connsiteY4" fmla="*/ 3879542 h 38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815" h="3879542">
                <a:moveTo>
                  <a:pt x="340310" y="0"/>
                </a:moveTo>
                <a:cubicBezTo>
                  <a:pt x="170155" y="243396"/>
                  <a:pt x="0" y="486792"/>
                  <a:pt x="56225" y="834501"/>
                </a:cubicBezTo>
                <a:cubicBezTo>
                  <a:pt x="112450" y="1182210"/>
                  <a:pt x="652509" y="1756299"/>
                  <a:pt x="677662" y="2086253"/>
                </a:cubicBezTo>
                <a:cubicBezTo>
                  <a:pt x="702815" y="2416207"/>
                  <a:pt x="264850" y="2515341"/>
                  <a:pt x="207145" y="2814222"/>
                </a:cubicBezTo>
                <a:cubicBezTo>
                  <a:pt x="149440" y="3113103"/>
                  <a:pt x="240436" y="3496322"/>
                  <a:pt x="331433" y="387954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igura a mano libera 50"/>
          <p:cNvSpPr/>
          <p:nvPr/>
        </p:nvSpPr>
        <p:spPr>
          <a:xfrm>
            <a:off x="6471822" y="2041864"/>
            <a:ext cx="680621" cy="4003829"/>
          </a:xfrm>
          <a:custGeom>
            <a:avLst/>
            <a:gdLst>
              <a:gd name="connsiteX0" fmla="*/ 266329 w 680621"/>
              <a:gd name="connsiteY0" fmla="*/ 0 h 4003829"/>
              <a:gd name="connsiteX1" fmla="*/ 665825 w 680621"/>
              <a:gd name="connsiteY1" fmla="*/ 914400 h 4003829"/>
              <a:gd name="connsiteX2" fmla="*/ 177553 w 680621"/>
              <a:gd name="connsiteY2" fmla="*/ 1802167 h 4003829"/>
              <a:gd name="connsiteX3" fmla="*/ 44388 w 680621"/>
              <a:gd name="connsiteY3" fmla="*/ 2707689 h 4003829"/>
              <a:gd name="connsiteX4" fmla="*/ 443883 w 680621"/>
              <a:gd name="connsiteY4" fmla="*/ 3622089 h 4003829"/>
              <a:gd name="connsiteX5" fmla="*/ 275207 w 680621"/>
              <a:gd name="connsiteY5" fmla="*/ 4003829 h 400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621" h="4003829">
                <a:moveTo>
                  <a:pt x="266329" y="0"/>
                </a:moveTo>
                <a:cubicBezTo>
                  <a:pt x="473475" y="307019"/>
                  <a:pt x="680621" y="614039"/>
                  <a:pt x="665825" y="914400"/>
                </a:cubicBezTo>
                <a:cubicBezTo>
                  <a:pt x="651029" y="1214761"/>
                  <a:pt x="281126" y="1503285"/>
                  <a:pt x="177553" y="1802167"/>
                </a:cubicBezTo>
                <a:cubicBezTo>
                  <a:pt x="73980" y="2101049"/>
                  <a:pt x="0" y="2404369"/>
                  <a:pt x="44388" y="2707689"/>
                </a:cubicBezTo>
                <a:cubicBezTo>
                  <a:pt x="88776" y="3011009"/>
                  <a:pt x="405413" y="3406066"/>
                  <a:pt x="443883" y="3622089"/>
                </a:cubicBezTo>
                <a:cubicBezTo>
                  <a:pt x="482353" y="3838112"/>
                  <a:pt x="378780" y="3920970"/>
                  <a:pt x="275207" y="400382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2123736" y="27089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e 52"/>
          <p:cNvSpPr/>
          <p:nvPr/>
        </p:nvSpPr>
        <p:spPr>
          <a:xfrm>
            <a:off x="3275864" y="27809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2411760" y="35730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>
            <a:off x="2573038" y="4437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>
            <a:off x="2358500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2348630" y="551723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29513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3186100" y="4509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>
            <a:off x="3419880" y="394194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>
            <a:off x="3986082" y="32213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e 63"/>
          <p:cNvSpPr/>
          <p:nvPr/>
        </p:nvSpPr>
        <p:spPr>
          <a:xfrm>
            <a:off x="3725660" y="3861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e 64"/>
          <p:cNvSpPr/>
          <p:nvPr/>
        </p:nvSpPr>
        <p:spPr>
          <a:xfrm>
            <a:off x="3653652" y="465314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e 65"/>
          <p:cNvSpPr/>
          <p:nvPr/>
        </p:nvSpPr>
        <p:spPr>
          <a:xfrm>
            <a:off x="3744408" y="53012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e 66"/>
          <p:cNvSpPr/>
          <p:nvPr/>
        </p:nvSpPr>
        <p:spPr>
          <a:xfrm>
            <a:off x="43382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e 67"/>
          <p:cNvSpPr/>
          <p:nvPr/>
        </p:nvSpPr>
        <p:spPr>
          <a:xfrm>
            <a:off x="4275090" y="4653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e 68"/>
          <p:cNvSpPr/>
          <p:nvPr/>
        </p:nvSpPr>
        <p:spPr>
          <a:xfrm>
            <a:off x="4229716" y="3933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e 69"/>
          <p:cNvSpPr/>
          <p:nvPr/>
        </p:nvSpPr>
        <p:spPr>
          <a:xfrm>
            <a:off x="4644016" y="30867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e 70"/>
          <p:cNvSpPr/>
          <p:nvPr/>
        </p:nvSpPr>
        <p:spPr>
          <a:xfrm>
            <a:off x="4724894" y="249290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>
            <a:off x="967666" y="2901518"/>
            <a:ext cx="7190913" cy="1244354"/>
          </a:xfrm>
          <a:custGeom>
            <a:avLst/>
            <a:gdLst>
              <a:gd name="connsiteX0" fmla="*/ 0 w 7190913"/>
              <a:gd name="connsiteY0" fmla="*/ 1244354 h 1244354"/>
              <a:gd name="connsiteX1" fmla="*/ 994299 w 7190913"/>
              <a:gd name="connsiteY1" fmla="*/ 622917 h 1244354"/>
              <a:gd name="connsiteX2" fmla="*/ 2148396 w 7190913"/>
              <a:gd name="connsiteY2" fmla="*/ 436486 h 1244354"/>
              <a:gd name="connsiteX3" fmla="*/ 3648722 w 7190913"/>
              <a:gd name="connsiteY3" fmla="*/ 800470 h 1244354"/>
              <a:gd name="connsiteX4" fmla="*/ 5078027 w 7190913"/>
              <a:gd name="connsiteY4" fmla="*/ 1480 h 1244354"/>
              <a:gd name="connsiteX5" fmla="*/ 6587231 w 7190913"/>
              <a:gd name="connsiteY5" fmla="*/ 809348 h 1244354"/>
              <a:gd name="connsiteX6" fmla="*/ 7190913 w 7190913"/>
              <a:gd name="connsiteY6" fmla="*/ 1244354 h 124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0913" h="1244354">
                <a:moveTo>
                  <a:pt x="0" y="1244354"/>
                </a:moveTo>
                <a:cubicBezTo>
                  <a:pt x="318116" y="1000958"/>
                  <a:pt x="636233" y="757562"/>
                  <a:pt x="994299" y="622917"/>
                </a:cubicBezTo>
                <a:cubicBezTo>
                  <a:pt x="1352365" y="488272"/>
                  <a:pt x="1705992" y="406894"/>
                  <a:pt x="2148396" y="436486"/>
                </a:cubicBezTo>
                <a:cubicBezTo>
                  <a:pt x="2590800" y="466078"/>
                  <a:pt x="3160450" y="872971"/>
                  <a:pt x="3648722" y="800470"/>
                </a:cubicBezTo>
                <a:cubicBezTo>
                  <a:pt x="4136994" y="727969"/>
                  <a:pt x="4588276" y="0"/>
                  <a:pt x="5078027" y="1480"/>
                </a:cubicBezTo>
                <a:cubicBezTo>
                  <a:pt x="5567778" y="2960"/>
                  <a:pt x="6235083" y="602202"/>
                  <a:pt x="6587231" y="809348"/>
                </a:cubicBezTo>
                <a:cubicBezTo>
                  <a:pt x="6939379" y="1016494"/>
                  <a:pt x="7065146" y="1130424"/>
                  <a:pt x="7190913" y="1244354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igura a mano libera 76"/>
          <p:cNvSpPr/>
          <p:nvPr/>
        </p:nvSpPr>
        <p:spPr>
          <a:xfrm>
            <a:off x="958788" y="4136994"/>
            <a:ext cx="7226424" cy="1485530"/>
          </a:xfrm>
          <a:custGeom>
            <a:avLst/>
            <a:gdLst>
              <a:gd name="connsiteX0" fmla="*/ 0 w 7226424"/>
              <a:gd name="connsiteY0" fmla="*/ 35511 h 1485530"/>
              <a:gd name="connsiteX1" fmla="*/ 825624 w 7226424"/>
              <a:gd name="connsiteY1" fmla="*/ 1340528 h 1485530"/>
              <a:gd name="connsiteX2" fmla="*/ 2121763 w 7226424"/>
              <a:gd name="connsiteY2" fmla="*/ 905523 h 1485530"/>
              <a:gd name="connsiteX3" fmla="*/ 3231472 w 7226424"/>
              <a:gd name="connsiteY3" fmla="*/ 1411550 h 1485530"/>
              <a:gd name="connsiteX4" fmla="*/ 4634144 w 7226424"/>
              <a:gd name="connsiteY4" fmla="*/ 861134 h 1485530"/>
              <a:gd name="connsiteX5" fmla="*/ 5965795 w 7226424"/>
              <a:gd name="connsiteY5" fmla="*/ 1198486 h 1485530"/>
              <a:gd name="connsiteX6" fmla="*/ 6826929 w 7226424"/>
              <a:gd name="connsiteY6" fmla="*/ 914400 h 1485530"/>
              <a:gd name="connsiteX7" fmla="*/ 7226424 w 7226424"/>
              <a:gd name="connsiteY7" fmla="*/ 0 h 148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6424" h="1485530">
                <a:moveTo>
                  <a:pt x="0" y="35511"/>
                </a:moveTo>
                <a:cubicBezTo>
                  <a:pt x="235998" y="615518"/>
                  <a:pt x="471997" y="1195526"/>
                  <a:pt x="825624" y="1340528"/>
                </a:cubicBezTo>
                <a:cubicBezTo>
                  <a:pt x="1179251" y="1485530"/>
                  <a:pt x="1720788" y="893686"/>
                  <a:pt x="2121763" y="905523"/>
                </a:cubicBezTo>
                <a:cubicBezTo>
                  <a:pt x="2522738" y="917360"/>
                  <a:pt x="2812742" y="1418948"/>
                  <a:pt x="3231472" y="1411550"/>
                </a:cubicBezTo>
                <a:cubicBezTo>
                  <a:pt x="3650202" y="1404152"/>
                  <a:pt x="4178424" y="896645"/>
                  <a:pt x="4634144" y="861134"/>
                </a:cubicBezTo>
                <a:cubicBezTo>
                  <a:pt x="5089864" y="825623"/>
                  <a:pt x="5600331" y="1189608"/>
                  <a:pt x="5965795" y="1198486"/>
                </a:cubicBezTo>
                <a:cubicBezTo>
                  <a:pt x="6331259" y="1207364"/>
                  <a:pt x="6616824" y="1114148"/>
                  <a:pt x="6826929" y="914400"/>
                </a:cubicBezTo>
                <a:cubicBezTo>
                  <a:pt x="7037034" y="714652"/>
                  <a:pt x="7131729" y="357326"/>
                  <a:pt x="7226424" y="0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Figura a mano libera 77"/>
          <p:cNvSpPr/>
          <p:nvPr/>
        </p:nvSpPr>
        <p:spPr>
          <a:xfrm>
            <a:off x="967666" y="4163627"/>
            <a:ext cx="7217546" cy="976544"/>
          </a:xfrm>
          <a:custGeom>
            <a:avLst/>
            <a:gdLst>
              <a:gd name="connsiteX0" fmla="*/ 0 w 7217546"/>
              <a:gd name="connsiteY0" fmla="*/ 0 h 976544"/>
              <a:gd name="connsiteX1" fmla="*/ 665825 w 7217546"/>
              <a:gd name="connsiteY1" fmla="*/ 870012 h 976544"/>
              <a:gd name="connsiteX2" fmla="*/ 1748901 w 7217546"/>
              <a:gd name="connsiteY2" fmla="*/ 523783 h 976544"/>
              <a:gd name="connsiteX3" fmla="*/ 3169328 w 7217546"/>
              <a:gd name="connsiteY3" fmla="*/ 967666 h 976544"/>
              <a:gd name="connsiteX4" fmla="*/ 4323425 w 7217546"/>
              <a:gd name="connsiteY4" fmla="*/ 470517 h 976544"/>
              <a:gd name="connsiteX5" fmla="*/ 5912528 w 7217546"/>
              <a:gd name="connsiteY5" fmla="*/ 683581 h 976544"/>
              <a:gd name="connsiteX6" fmla="*/ 6587231 w 7217546"/>
              <a:gd name="connsiteY6" fmla="*/ 719091 h 976544"/>
              <a:gd name="connsiteX7" fmla="*/ 7217546 w 7217546"/>
              <a:gd name="connsiteY7" fmla="*/ 17756 h 97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7546" h="976544">
                <a:moveTo>
                  <a:pt x="0" y="0"/>
                </a:moveTo>
                <a:cubicBezTo>
                  <a:pt x="187171" y="391357"/>
                  <a:pt x="374342" y="782715"/>
                  <a:pt x="665825" y="870012"/>
                </a:cubicBezTo>
                <a:cubicBezTo>
                  <a:pt x="957309" y="957309"/>
                  <a:pt x="1331651" y="507507"/>
                  <a:pt x="1748901" y="523783"/>
                </a:cubicBezTo>
                <a:cubicBezTo>
                  <a:pt x="2166151" y="540059"/>
                  <a:pt x="2740241" y="976544"/>
                  <a:pt x="3169328" y="967666"/>
                </a:cubicBezTo>
                <a:cubicBezTo>
                  <a:pt x="3598415" y="958788"/>
                  <a:pt x="3866225" y="517864"/>
                  <a:pt x="4323425" y="470517"/>
                </a:cubicBezTo>
                <a:cubicBezTo>
                  <a:pt x="4780625" y="423170"/>
                  <a:pt x="5535227" y="642152"/>
                  <a:pt x="5912528" y="683581"/>
                </a:cubicBezTo>
                <a:cubicBezTo>
                  <a:pt x="6289829" y="725010"/>
                  <a:pt x="6369728" y="830062"/>
                  <a:pt x="6587231" y="719091"/>
                </a:cubicBezTo>
                <a:cubicBezTo>
                  <a:pt x="6804734" y="608120"/>
                  <a:pt x="7011140" y="312938"/>
                  <a:pt x="7217546" y="17756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igura a mano libera 78"/>
          <p:cNvSpPr/>
          <p:nvPr/>
        </p:nvSpPr>
        <p:spPr>
          <a:xfrm>
            <a:off x="967666" y="3912093"/>
            <a:ext cx="7217546" cy="667305"/>
          </a:xfrm>
          <a:custGeom>
            <a:avLst/>
            <a:gdLst>
              <a:gd name="connsiteX0" fmla="*/ 0 w 7217546"/>
              <a:gd name="connsiteY0" fmla="*/ 251534 h 667305"/>
              <a:gd name="connsiteX1" fmla="*/ 1109709 w 7217546"/>
              <a:gd name="connsiteY1" fmla="*/ 29592 h 667305"/>
              <a:gd name="connsiteX2" fmla="*/ 2503503 w 7217546"/>
              <a:gd name="connsiteY2" fmla="*/ 429088 h 667305"/>
              <a:gd name="connsiteX3" fmla="*/ 4154750 w 7217546"/>
              <a:gd name="connsiteY3" fmla="*/ 38470 h 667305"/>
              <a:gd name="connsiteX4" fmla="*/ 6320901 w 7217546"/>
              <a:gd name="connsiteY4" fmla="*/ 633274 h 667305"/>
              <a:gd name="connsiteX5" fmla="*/ 7217546 w 7217546"/>
              <a:gd name="connsiteY5" fmla="*/ 242657 h 66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7546" h="667305">
                <a:moveTo>
                  <a:pt x="0" y="251534"/>
                </a:moveTo>
                <a:cubicBezTo>
                  <a:pt x="346229" y="125767"/>
                  <a:pt x="692459" y="0"/>
                  <a:pt x="1109709" y="29592"/>
                </a:cubicBezTo>
                <a:cubicBezTo>
                  <a:pt x="1526959" y="59184"/>
                  <a:pt x="1995996" y="427608"/>
                  <a:pt x="2503503" y="429088"/>
                </a:cubicBezTo>
                <a:cubicBezTo>
                  <a:pt x="3011010" y="430568"/>
                  <a:pt x="3518517" y="4439"/>
                  <a:pt x="4154750" y="38470"/>
                </a:cubicBezTo>
                <a:cubicBezTo>
                  <a:pt x="4790983" y="72501"/>
                  <a:pt x="5810435" y="599243"/>
                  <a:pt x="6320901" y="633274"/>
                </a:cubicBezTo>
                <a:cubicBezTo>
                  <a:pt x="6831367" y="667305"/>
                  <a:pt x="7024456" y="454981"/>
                  <a:pt x="7217546" y="242657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90714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946055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810039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8153352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e 79"/>
          <p:cNvSpPr/>
          <p:nvPr/>
        </p:nvSpPr>
        <p:spPr>
          <a:xfrm>
            <a:off x="5148072" y="27089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e 80"/>
          <p:cNvSpPr/>
          <p:nvPr/>
        </p:nvSpPr>
        <p:spPr>
          <a:xfrm>
            <a:off x="5076056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e 81"/>
          <p:cNvSpPr/>
          <p:nvPr/>
        </p:nvSpPr>
        <p:spPr>
          <a:xfrm>
            <a:off x="4959666" y="371704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e 82"/>
          <p:cNvSpPr/>
          <p:nvPr/>
        </p:nvSpPr>
        <p:spPr>
          <a:xfrm>
            <a:off x="4824520" y="41490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e 83"/>
          <p:cNvSpPr/>
          <p:nvPr/>
        </p:nvSpPr>
        <p:spPr>
          <a:xfrm>
            <a:off x="5130316" y="479715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e 84"/>
          <p:cNvSpPr/>
          <p:nvPr/>
        </p:nvSpPr>
        <p:spPr>
          <a:xfrm>
            <a:off x="5355218" y="54452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e 85"/>
          <p:cNvSpPr/>
          <p:nvPr/>
        </p:nvSpPr>
        <p:spPr>
          <a:xfrm>
            <a:off x="5705396" y="263691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e 86"/>
          <p:cNvSpPr/>
          <p:nvPr/>
        </p:nvSpPr>
        <p:spPr>
          <a:xfrm>
            <a:off x="5857796" y="32849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e 87"/>
          <p:cNvSpPr/>
          <p:nvPr/>
        </p:nvSpPr>
        <p:spPr>
          <a:xfrm>
            <a:off x="6219314" y="38610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e 88"/>
          <p:cNvSpPr/>
          <p:nvPr/>
        </p:nvSpPr>
        <p:spPr>
          <a:xfrm>
            <a:off x="6138420" y="45091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e 89"/>
          <p:cNvSpPr/>
          <p:nvPr/>
        </p:nvSpPr>
        <p:spPr>
          <a:xfrm>
            <a:off x="5885900" y="47971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e 90"/>
          <p:cNvSpPr/>
          <p:nvPr/>
        </p:nvSpPr>
        <p:spPr>
          <a:xfrm>
            <a:off x="5903656" y="55892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e 91"/>
          <p:cNvSpPr/>
          <p:nvPr/>
        </p:nvSpPr>
        <p:spPr>
          <a:xfrm>
            <a:off x="6957150" y="24208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e 92"/>
          <p:cNvSpPr/>
          <p:nvPr/>
        </p:nvSpPr>
        <p:spPr>
          <a:xfrm>
            <a:off x="7065654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e 93"/>
          <p:cNvSpPr/>
          <p:nvPr/>
        </p:nvSpPr>
        <p:spPr>
          <a:xfrm>
            <a:off x="6742102" y="358190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e 94"/>
          <p:cNvSpPr/>
          <p:nvPr/>
        </p:nvSpPr>
        <p:spPr>
          <a:xfrm>
            <a:off x="6471826" y="4581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e 95"/>
          <p:cNvSpPr/>
          <p:nvPr/>
        </p:nvSpPr>
        <p:spPr>
          <a:xfrm>
            <a:off x="6615348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e 96"/>
          <p:cNvSpPr/>
          <p:nvPr/>
        </p:nvSpPr>
        <p:spPr>
          <a:xfrm>
            <a:off x="6885142" y="56612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asellaDiTesto 97"/>
          <p:cNvSpPr txBox="1"/>
          <p:nvPr/>
        </p:nvSpPr>
        <p:spPr>
          <a:xfrm>
            <a:off x="629316" y="389456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8180076" y="3894561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1298496" y="3212976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1" name="CasellaDiTesto 100"/>
          <p:cNvSpPr txBox="1"/>
          <p:nvPr/>
        </p:nvSpPr>
        <p:spPr>
          <a:xfrm>
            <a:off x="1802552" y="3501008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115616" y="4263479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j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1619672" y="504868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m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4" name="Figura a mano libera 103"/>
          <p:cNvSpPr/>
          <p:nvPr/>
        </p:nvSpPr>
        <p:spPr>
          <a:xfrm>
            <a:off x="1952625" y="3181350"/>
            <a:ext cx="504825" cy="438150"/>
          </a:xfrm>
          <a:custGeom>
            <a:avLst/>
            <a:gdLst>
              <a:gd name="connsiteX0" fmla="*/ 3175 w 504825"/>
              <a:gd name="connsiteY0" fmla="*/ 0 h 438150"/>
              <a:gd name="connsiteX1" fmla="*/ 28575 w 504825"/>
              <a:gd name="connsiteY1" fmla="*/ 107950 h 438150"/>
              <a:gd name="connsiteX2" fmla="*/ 174625 w 504825"/>
              <a:gd name="connsiteY2" fmla="*/ 247650 h 438150"/>
              <a:gd name="connsiteX3" fmla="*/ 504825 w 504825"/>
              <a:gd name="connsiteY3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825" h="438150">
                <a:moveTo>
                  <a:pt x="3175" y="0"/>
                </a:moveTo>
                <a:cubicBezTo>
                  <a:pt x="1587" y="33337"/>
                  <a:pt x="0" y="66675"/>
                  <a:pt x="28575" y="107950"/>
                </a:cubicBezTo>
                <a:cubicBezTo>
                  <a:pt x="57150" y="149225"/>
                  <a:pt x="95250" y="192617"/>
                  <a:pt x="174625" y="247650"/>
                </a:cubicBezTo>
                <a:cubicBezTo>
                  <a:pt x="254000" y="302683"/>
                  <a:pt x="379412" y="370416"/>
                  <a:pt x="504825" y="43815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Figura a mano libera 104"/>
          <p:cNvSpPr/>
          <p:nvPr/>
        </p:nvSpPr>
        <p:spPr>
          <a:xfrm>
            <a:off x="3454400" y="3117850"/>
            <a:ext cx="96308" cy="863600"/>
          </a:xfrm>
          <a:custGeom>
            <a:avLst/>
            <a:gdLst>
              <a:gd name="connsiteX0" fmla="*/ 0 w 96308"/>
              <a:gd name="connsiteY0" fmla="*/ 0 h 863600"/>
              <a:gd name="connsiteX1" fmla="*/ 82550 w 96308"/>
              <a:gd name="connsiteY1" fmla="*/ 190500 h 863600"/>
              <a:gd name="connsiteX2" fmla="*/ 82550 w 96308"/>
              <a:gd name="connsiteY2" fmla="*/ 514350 h 863600"/>
              <a:gd name="connsiteX3" fmla="*/ 6350 w 96308"/>
              <a:gd name="connsiteY3" fmla="*/ 863600 h 863600"/>
              <a:gd name="connsiteX4" fmla="*/ 6350 w 96308"/>
              <a:gd name="connsiteY4" fmla="*/ 8636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08" h="863600">
                <a:moveTo>
                  <a:pt x="0" y="0"/>
                </a:moveTo>
                <a:cubicBezTo>
                  <a:pt x="34396" y="52387"/>
                  <a:pt x="68792" y="104775"/>
                  <a:pt x="82550" y="190500"/>
                </a:cubicBezTo>
                <a:cubicBezTo>
                  <a:pt x="96308" y="276225"/>
                  <a:pt x="95250" y="402167"/>
                  <a:pt x="82550" y="514350"/>
                </a:cubicBezTo>
                <a:cubicBezTo>
                  <a:pt x="69850" y="626533"/>
                  <a:pt x="6350" y="863600"/>
                  <a:pt x="6350" y="863600"/>
                </a:cubicBezTo>
                <a:lnTo>
                  <a:pt x="6350" y="863600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Figura a mano libera 105"/>
          <p:cNvSpPr/>
          <p:nvPr/>
        </p:nvSpPr>
        <p:spPr>
          <a:xfrm>
            <a:off x="1981200" y="3329517"/>
            <a:ext cx="1758950" cy="194733"/>
          </a:xfrm>
          <a:custGeom>
            <a:avLst/>
            <a:gdLst>
              <a:gd name="connsiteX0" fmla="*/ 0 w 1758950"/>
              <a:gd name="connsiteY0" fmla="*/ 194733 h 194733"/>
              <a:gd name="connsiteX1" fmla="*/ 374650 w 1758950"/>
              <a:gd name="connsiteY1" fmla="*/ 67733 h 194733"/>
              <a:gd name="connsiteX2" fmla="*/ 698500 w 1758950"/>
              <a:gd name="connsiteY2" fmla="*/ 16933 h 194733"/>
              <a:gd name="connsiteX3" fmla="*/ 1041400 w 1758950"/>
              <a:gd name="connsiteY3" fmla="*/ 4233 h 194733"/>
              <a:gd name="connsiteX4" fmla="*/ 1333500 w 1758950"/>
              <a:gd name="connsiteY4" fmla="*/ 42333 h 194733"/>
              <a:gd name="connsiteX5" fmla="*/ 1758950 w 1758950"/>
              <a:gd name="connsiteY5" fmla="*/ 188383 h 19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8950" h="194733">
                <a:moveTo>
                  <a:pt x="0" y="194733"/>
                </a:moveTo>
                <a:cubicBezTo>
                  <a:pt x="129116" y="146049"/>
                  <a:pt x="258233" y="97366"/>
                  <a:pt x="374650" y="67733"/>
                </a:cubicBezTo>
                <a:cubicBezTo>
                  <a:pt x="491067" y="38100"/>
                  <a:pt x="587375" y="27516"/>
                  <a:pt x="698500" y="16933"/>
                </a:cubicBezTo>
                <a:cubicBezTo>
                  <a:pt x="809625" y="6350"/>
                  <a:pt x="935567" y="0"/>
                  <a:pt x="1041400" y="4233"/>
                </a:cubicBezTo>
                <a:cubicBezTo>
                  <a:pt x="1147233" y="8466"/>
                  <a:pt x="1213908" y="11641"/>
                  <a:pt x="1333500" y="42333"/>
                </a:cubicBezTo>
                <a:cubicBezTo>
                  <a:pt x="1453092" y="73025"/>
                  <a:pt x="1606021" y="130704"/>
                  <a:pt x="1758950" y="188383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1925468" y="314097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>
            <a:off x="3428750" y="30689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igura a mano libera 21"/>
          <p:cNvSpPr/>
          <p:nvPr/>
        </p:nvSpPr>
        <p:spPr>
          <a:xfrm>
            <a:off x="333375" y="1493837"/>
            <a:ext cx="8416925" cy="5129213"/>
          </a:xfrm>
          <a:custGeom>
            <a:avLst/>
            <a:gdLst>
              <a:gd name="connsiteX0" fmla="*/ 133350 w 8416925"/>
              <a:gd name="connsiteY0" fmla="*/ 2649538 h 5129213"/>
              <a:gd name="connsiteX1" fmla="*/ 238125 w 8416925"/>
              <a:gd name="connsiteY1" fmla="*/ 1868488 h 5129213"/>
              <a:gd name="connsiteX2" fmla="*/ 180975 w 8416925"/>
              <a:gd name="connsiteY2" fmla="*/ 1039813 h 5129213"/>
              <a:gd name="connsiteX3" fmla="*/ 171450 w 8416925"/>
              <a:gd name="connsiteY3" fmla="*/ 382588 h 5129213"/>
              <a:gd name="connsiteX4" fmla="*/ 838200 w 8416925"/>
              <a:gd name="connsiteY4" fmla="*/ 258763 h 5129213"/>
              <a:gd name="connsiteX5" fmla="*/ 2257425 w 8416925"/>
              <a:gd name="connsiteY5" fmla="*/ 144463 h 5129213"/>
              <a:gd name="connsiteX6" fmla="*/ 3524250 w 8416925"/>
              <a:gd name="connsiteY6" fmla="*/ 344488 h 5129213"/>
              <a:gd name="connsiteX7" fmla="*/ 4524375 w 8416925"/>
              <a:gd name="connsiteY7" fmla="*/ 134938 h 5129213"/>
              <a:gd name="connsiteX8" fmla="*/ 5724525 w 8416925"/>
              <a:gd name="connsiteY8" fmla="*/ 125413 h 5129213"/>
              <a:gd name="connsiteX9" fmla="*/ 7324725 w 8416925"/>
              <a:gd name="connsiteY9" fmla="*/ 58738 h 5129213"/>
              <a:gd name="connsiteX10" fmla="*/ 8258175 w 8416925"/>
              <a:gd name="connsiteY10" fmla="*/ 211138 h 5129213"/>
              <a:gd name="connsiteX11" fmla="*/ 8277225 w 8416925"/>
              <a:gd name="connsiteY11" fmla="*/ 1325563 h 5129213"/>
              <a:gd name="connsiteX12" fmla="*/ 8305800 w 8416925"/>
              <a:gd name="connsiteY12" fmla="*/ 2049463 h 5129213"/>
              <a:gd name="connsiteX13" fmla="*/ 8220075 w 8416925"/>
              <a:gd name="connsiteY13" fmla="*/ 2820988 h 5129213"/>
              <a:gd name="connsiteX14" fmla="*/ 8248650 w 8416925"/>
              <a:gd name="connsiteY14" fmla="*/ 3792538 h 5129213"/>
              <a:gd name="connsiteX15" fmla="*/ 8362950 w 8416925"/>
              <a:gd name="connsiteY15" fmla="*/ 4583113 h 5129213"/>
              <a:gd name="connsiteX16" fmla="*/ 7943850 w 8416925"/>
              <a:gd name="connsiteY16" fmla="*/ 5040313 h 5129213"/>
              <a:gd name="connsiteX17" fmla="*/ 6296025 w 8416925"/>
              <a:gd name="connsiteY17" fmla="*/ 5030788 h 5129213"/>
              <a:gd name="connsiteX18" fmla="*/ 3990975 w 8416925"/>
              <a:gd name="connsiteY18" fmla="*/ 5116513 h 5129213"/>
              <a:gd name="connsiteX19" fmla="*/ 2190750 w 8416925"/>
              <a:gd name="connsiteY19" fmla="*/ 4983163 h 5129213"/>
              <a:gd name="connsiteX20" fmla="*/ 885825 w 8416925"/>
              <a:gd name="connsiteY20" fmla="*/ 5068888 h 5129213"/>
              <a:gd name="connsiteX21" fmla="*/ 104775 w 8416925"/>
              <a:gd name="connsiteY21" fmla="*/ 4964113 h 5129213"/>
              <a:gd name="connsiteX22" fmla="*/ 257175 w 8416925"/>
              <a:gd name="connsiteY22" fmla="*/ 4078288 h 5129213"/>
              <a:gd name="connsiteX23" fmla="*/ 95250 w 8416925"/>
              <a:gd name="connsiteY23" fmla="*/ 3344863 h 5129213"/>
              <a:gd name="connsiteX24" fmla="*/ 133350 w 8416925"/>
              <a:gd name="connsiteY24" fmla="*/ 2649538 h 51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6925" h="5129213">
                <a:moveTo>
                  <a:pt x="133350" y="2649538"/>
                </a:moveTo>
                <a:cubicBezTo>
                  <a:pt x="157162" y="2403476"/>
                  <a:pt x="230188" y="2136775"/>
                  <a:pt x="238125" y="1868488"/>
                </a:cubicBezTo>
                <a:cubicBezTo>
                  <a:pt x="246062" y="1600201"/>
                  <a:pt x="192088" y="1287463"/>
                  <a:pt x="180975" y="1039813"/>
                </a:cubicBezTo>
                <a:cubicBezTo>
                  <a:pt x="169863" y="792163"/>
                  <a:pt x="61913" y="512763"/>
                  <a:pt x="171450" y="382588"/>
                </a:cubicBezTo>
                <a:cubicBezTo>
                  <a:pt x="280987" y="252413"/>
                  <a:pt x="490538" y="298450"/>
                  <a:pt x="838200" y="258763"/>
                </a:cubicBezTo>
                <a:cubicBezTo>
                  <a:pt x="1185862" y="219076"/>
                  <a:pt x="1809750" y="130176"/>
                  <a:pt x="2257425" y="144463"/>
                </a:cubicBezTo>
                <a:cubicBezTo>
                  <a:pt x="2705100" y="158751"/>
                  <a:pt x="3146425" y="346076"/>
                  <a:pt x="3524250" y="344488"/>
                </a:cubicBezTo>
                <a:cubicBezTo>
                  <a:pt x="3902075" y="342901"/>
                  <a:pt x="4157663" y="171450"/>
                  <a:pt x="4524375" y="134938"/>
                </a:cubicBezTo>
                <a:cubicBezTo>
                  <a:pt x="4891087" y="98426"/>
                  <a:pt x="5257800" y="138113"/>
                  <a:pt x="5724525" y="125413"/>
                </a:cubicBezTo>
                <a:cubicBezTo>
                  <a:pt x="6191250" y="112713"/>
                  <a:pt x="6902450" y="44451"/>
                  <a:pt x="7324725" y="58738"/>
                </a:cubicBezTo>
                <a:cubicBezTo>
                  <a:pt x="7747000" y="73025"/>
                  <a:pt x="8099425" y="0"/>
                  <a:pt x="8258175" y="211138"/>
                </a:cubicBezTo>
                <a:cubicBezTo>
                  <a:pt x="8416925" y="422276"/>
                  <a:pt x="8269288" y="1019176"/>
                  <a:pt x="8277225" y="1325563"/>
                </a:cubicBezTo>
                <a:cubicBezTo>
                  <a:pt x="8285162" y="1631950"/>
                  <a:pt x="8315325" y="1800226"/>
                  <a:pt x="8305800" y="2049463"/>
                </a:cubicBezTo>
                <a:cubicBezTo>
                  <a:pt x="8296275" y="2298700"/>
                  <a:pt x="8229600" y="2530476"/>
                  <a:pt x="8220075" y="2820988"/>
                </a:cubicBezTo>
                <a:cubicBezTo>
                  <a:pt x="8210550" y="3111500"/>
                  <a:pt x="8224838" y="3498851"/>
                  <a:pt x="8248650" y="3792538"/>
                </a:cubicBezTo>
                <a:cubicBezTo>
                  <a:pt x="8272462" y="4086225"/>
                  <a:pt x="8413750" y="4375151"/>
                  <a:pt x="8362950" y="4583113"/>
                </a:cubicBezTo>
                <a:cubicBezTo>
                  <a:pt x="8312150" y="4791075"/>
                  <a:pt x="8288338" y="4965701"/>
                  <a:pt x="7943850" y="5040313"/>
                </a:cubicBezTo>
                <a:cubicBezTo>
                  <a:pt x="7599363" y="5114926"/>
                  <a:pt x="6954837" y="5018088"/>
                  <a:pt x="6296025" y="5030788"/>
                </a:cubicBezTo>
                <a:cubicBezTo>
                  <a:pt x="5637213" y="5043488"/>
                  <a:pt x="4675187" y="5124450"/>
                  <a:pt x="3990975" y="5116513"/>
                </a:cubicBezTo>
                <a:cubicBezTo>
                  <a:pt x="3306763" y="5108576"/>
                  <a:pt x="2708275" y="4991100"/>
                  <a:pt x="2190750" y="4983163"/>
                </a:cubicBezTo>
                <a:cubicBezTo>
                  <a:pt x="1673225" y="4975226"/>
                  <a:pt x="1233487" y="5072063"/>
                  <a:pt x="885825" y="5068888"/>
                </a:cubicBezTo>
                <a:cubicBezTo>
                  <a:pt x="538163" y="5065713"/>
                  <a:pt x="209550" y="5129213"/>
                  <a:pt x="104775" y="4964113"/>
                </a:cubicBezTo>
                <a:cubicBezTo>
                  <a:pt x="0" y="4799013"/>
                  <a:pt x="258763" y="4348163"/>
                  <a:pt x="257175" y="4078288"/>
                </a:cubicBezTo>
                <a:cubicBezTo>
                  <a:pt x="255588" y="3808413"/>
                  <a:pt x="115888" y="3586163"/>
                  <a:pt x="95250" y="3344863"/>
                </a:cubicBezTo>
                <a:cubicBezTo>
                  <a:pt x="74613" y="3103563"/>
                  <a:pt x="109538" y="2895600"/>
                  <a:pt x="133350" y="26495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 paths </a:t>
            </a:r>
            <a:r>
              <a:rPr lang="el-GR" dirty="0" smtClean="0"/>
              <a:t>π</a:t>
            </a:r>
            <a:r>
              <a:rPr lang="it-IT" baseline="-25000" dirty="0" smtClean="0"/>
              <a:t>j </a:t>
            </a:r>
            <a:r>
              <a:rPr lang="en-US" dirty="0" smtClean="0"/>
              <a:t>from u to v  </a:t>
            </a:r>
            <a:endParaRPr lang="en-US" dirty="0"/>
          </a:p>
        </p:txBody>
      </p:sp>
      <p:sp>
        <p:nvSpPr>
          <p:cNvPr id="23" name="Figura a mano libera 22"/>
          <p:cNvSpPr/>
          <p:nvPr/>
        </p:nvSpPr>
        <p:spPr>
          <a:xfrm>
            <a:off x="798513" y="1960563"/>
            <a:ext cx="7585075" cy="4349750"/>
          </a:xfrm>
          <a:custGeom>
            <a:avLst/>
            <a:gdLst>
              <a:gd name="connsiteX0" fmla="*/ 182562 w 7585075"/>
              <a:gd name="connsiteY0" fmla="*/ 2192337 h 4349750"/>
              <a:gd name="connsiteX1" fmla="*/ 487362 w 7585075"/>
              <a:gd name="connsiteY1" fmla="*/ 1220787 h 4349750"/>
              <a:gd name="connsiteX2" fmla="*/ 306387 w 7585075"/>
              <a:gd name="connsiteY2" fmla="*/ 449262 h 4349750"/>
              <a:gd name="connsiteX3" fmla="*/ 2325687 w 7585075"/>
              <a:gd name="connsiteY3" fmla="*/ 525462 h 4349750"/>
              <a:gd name="connsiteX4" fmla="*/ 4364037 w 7585075"/>
              <a:gd name="connsiteY4" fmla="*/ 230187 h 4349750"/>
              <a:gd name="connsiteX5" fmla="*/ 6926262 w 7585075"/>
              <a:gd name="connsiteY5" fmla="*/ 96837 h 4349750"/>
              <a:gd name="connsiteX6" fmla="*/ 7154862 w 7585075"/>
              <a:gd name="connsiteY6" fmla="*/ 811212 h 4349750"/>
              <a:gd name="connsiteX7" fmla="*/ 7373937 w 7585075"/>
              <a:gd name="connsiteY7" fmla="*/ 2201862 h 4349750"/>
              <a:gd name="connsiteX8" fmla="*/ 7516812 w 7585075"/>
              <a:gd name="connsiteY8" fmla="*/ 3706812 h 4349750"/>
              <a:gd name="connsiteX9" fmla="*/ 6964362 w 7585075"/>
              <a:gd name="connsiteY9" fmla="*/ 4297362 h 4349750"/>
              <a:gd name="connsiteX10" fmla="*/ 5430837 w 7585075"/>
              <a:gd name="connsiteY10" fmla="*/ 4021137 h 4349750"/>
              <a:gd name="connsiteX11" fmla="*/ 2963862 w 7585075"/>
              <a:gd name="connsiteY11" fmla="*/ 4164012 h 4349750"/>
              <a:gd name="connsiteX12" fmla="*/ 1716087 w 7585075"/>
              <a:gd name="connsiteY12" fmla="*/ 3897312 h 4349750"/>
              <a:gd name="connsiteX13" fmla="*/ 363537 w 7585075"/>
              <a:gd name="connsiteY13" fmla="*/ 4144962 h 4349750"/>
              <a:gd name="connsiteX14" fmla="*/ 382587 w 7585075"/>
              <a:gd name="connsiteY14" fmla="*/ 3354387 h 4349750"/>
              <a:gd name="connsiteX15" fmla="*/ 39687 w 7585075"/>
              <a:gd name="connsiteY15" fmla="*/ 2801937 h 4349750"/>
              <a:gd name="connsiteX16" fmla="*/ 182562 w 7585075"/>
              <a:gd name="connsiteY16" fmla="*/ 2192337 h 434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075" h="4349750">
                <a:moveTo>
                  <a:pt x="182562" y="2192337"/>
                </a:moveTo>
                <a:cubicBezTo>
                  <a:pt x="257174" y="1928812"/>
                  <a:pt x="466725" y="1511299"/>
                  <a:pt x="487362" y="1220787"/>
                </a:cubicBezTo>
                <a:cubicBezTo>
                  <a:pt x="507999" y="930275"/>
                  <a:pt x="0" y="565149"/>
                  <a:pt x="306387" y="449262"/>
                </a:cubicBezTo>
                <a:cubicBezTo>
                  <a:pt x="612774" y="333375"/>
                  <a:pt x="1649412" y="561974"/>
                  <a:pt x="2325687" y="525462"/>
                </a:cubicBezTo>
                <a:cubicBezTo>
                  <a:pt x="3001962" y="488950"/>
                  <a:pt x="3597275" y="301624"/>
                  <a:pt x="4364037" y="230187"/>
                </a:cubicBezTo>
                <a:cubicBezTo>
                  <a:pt x="5130799" y="158750"/>
                  <a:pt x="6461125" y="0"/>
                  <a:pt x="6926262" y="96837"/>
                </a:cubicBezTo>
                <a:cubicBezTo>
                  <a:pt x="7391399" y="193674"/>
                  <a:pt x="7080249" y="460374"/>
                  <a:pt x="7154862" y="811212"/>
                </a:cubicBezTo>
                <a:cubicBezTo>
                  <a:pt x="7229475" y="1162050"/>
                  <a:pt x="7313612" y="1719262"/>
                  <a:pt x="7373937" y="2201862"/>
                </a:cubicBezTo>
                <a:cubicBezTo>
                  <a:pt x="7434262" y="2684462"/>
                  <a:pt x="7585075" y="3357562"/>
                  <a:pt x="7516812" y="3706812"/>
                </a:cubicBezTo>
                <a:cubicBezTo>
                  <a:pt x="7448550" y="4056062"/>
                  <a:pt x="7312025" y="4244975"/>
                  <a:pt x="6964362" y="4297362"/>
                </a:cubicBezTo>
                <a:cubicBezTo>
                  <a:pt x="6616700" y="4349750"/>
                  <a:pt x="6097587" y="4043362"/>
                  <a:pt x="5430837" y="4021137"/>
                </a:cubicBezTo>
                <a:cubicBezTo>
                  <a:pt x="4764087" y="3998912"/>
                  <a:pt x="3582987" y="4184649"/>
                  <a:pt x="2963862" y="4164012"/>
                </a:cubicBezTo>
                <a:cubicBezTo>
                  <a:pt x="2344737" y="4143375"/>
                  <a:pt x="2149475" y="3900487"/>
                  <a:pt x="1716087" y="3897312"/>
                </a:cubicBezTo>
                <a:cubicBezTo>
                  <a:pt x="1282700" y="3894137"/>
                  <a:pt x="585787" y="4235449"/>
                  <a:pt x="363537" y="4144962"/>
                </a:cubicBezTo>
                <a:cubicBezTo>
                  <a:pt x="141287" y="4054475"/>
                  <a:pt x="436562" y="3578224"/>
                  <a:pt x="382587" y="3354387"/>
                </a:cubicBezTo>
                <a:cubicBezTo>
                  <a:pt x="328612" y="3130550"/>
                  <a:pt x="74612" y="2995612"/>
                  <a:pt x="39687" y="2801937"/>
                </a:cubicBezTo>
                <a:cubicBezTo>
                  <a:pt x="4762" y="2608262"/>
                  <a:pt x="107950" y="2455862"/>
                  <a:pt x="182562" y="219233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2376200" y="242451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3093748" y="245263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3813828" y="23679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531750" y="2235597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5251830" y="21455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5975085" y="2076723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6691990" y="201958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2374677" y="5836005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093748" y="598103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3814837" y="609012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4533908" y="605519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254997" y="598637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975085" y="59492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6691990" y="60127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igura a mano libera 44"/>
          <p:cNvSpPr/>
          <p:nvPr/>
        </p:nvSpPr>
        <p:spPr>
          <a:xfrm>
            <a:off x="1905740" y="2467992"/>
            <a:ext cx="912920" cy="3409025"/>
          </a:xfrm>
          <a:custGeom>
            <a:avLst/>
            <a:gdLst>
              <a:gd name="connsiteX0" fmla="*/ 500109 w 912920"/>
              <a:gd name="connsiteY0" fmla="*/ 0 h 3409025"/>
              <a:gd name="connsiteX1" fmla="*/ 56225 w 912920"/>
              <a:gd name="connsiteY1" fmla="*/ 763480 h 3409025"/>
              <a:gd name="connsiteX2" fmla="*/ 837460 w 912920"/>
              <a:gd name="connsiteY2" fmla="*/ 1447060 h 3409025"/>
              <a:gd name="connsiteX3" fmla="*/ 508986 w 912920"/>
              <a:gd name="connsiteY3" fmla="*/ 2530136 h 3409025"/>
              <a:gd name="connsiteX4" fmla="*/ 508986 w 912920"/>
              <a:gd name="connsiteY4" fmla="*/ 3409025 h 340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920" h="3409025">
                <a:moveTo>
                  <a:pt x="500109" y="0"/>
                </a:moveTo>
                <a:cubicBezTo>
                  <a:pt x="250054" y="261151"/>
                  <a:pt x="0" y="522303"/>
                  <a:pt x="56225" y="763480"/>
                </a:cubicBezTo>
                <a:cubicBezTo>
                  <a:pt x="112450" y="1004657"/>
                  <a:pt x="762000" y="1152617"/>
                  <a:pt x="837460" y="1447060"/>
                </a:cubicBezTo>
                <a:cubicBezTo>
                  <a:pt x="912920" y="1741503"/>
                  <a:pt x="563732" y="2203142"/>
                  <a:pt x="508986" y="2530136"/>
                </a:cubicBezTo>
                <a:cubicBezTo>
                  <a:pt x="454240" y="2857130"/>
                  <a:pt x="481613" y="3133077"/>
                  <a:pt x="508986" y="340902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igura a mano libera 45"/>
          <p:cNvSpPr/>
          <p:nvPr/>
        </p:nvSpPr>
        <p:spPr>
          <a:xfrm>
            <a:off x="2945907" y="2485748"/>
            <a:ext cx="624396" cy="3542190"/>
          </a:xfrm>
          <a:custGeom>
            <a:avLst/>
            <a:gdLst>
              <a:gd name="connsiteX0" fmla="*/ 187910 w 624396"/>
              <a:gd name="connsiteY0" fmla="*/ 0 h 3542190"/>
              <a:gd name="connsiteX1" fmla="*/ 596283 w 624396"/>
              <a:gd name="connsiteY1" fmla="*/ 941033 h 3542190"/>
              <a:gd name="connsiteX2" fmla="*/ 356586 w 624396"/>
              <a:gd name="connsiteY2" fmla="*/ 1908699 h 3542190"/>
              <a:gd name="connsiteX3" fmla="*/ 45868 w 624396"/>
              <a:gd name="connsiteY3" fmla="*/ 2361460 h 3542190"/>
              <a:gd name="connsiteX4" fmla="*/ 81378 w 624396"/>
              <a:gd name="connsiteY4" fmla="*/ 3160450 h 3542190"/>
              <a:gd name="connsiteX5" fmla="*/ 196788 w 624396"/>
              <a:gd name="connsiteY5" fmla="*/ 3542190 h 35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396" h="3542190">
                <a:moveTo>
                  <a:pt x="187910" y="0"/>
                </a:moveTo>
                <a:cubicBezTo>
                  <a:pt x="378040" y="311458"/>
                  <a:pt x="568170" y="622917"/>
                  <a:pt x="596283" y="941033"/>
                </a:cubicBezTo>
                <a:cubicBezTo>
                  <a:pt x="624396" y="1259149"/>
                  <a:pt x="448322" y="1671961"/>
                  <a:pt x="356586" y="1908699"/>
                </a:cubicBezTo>
                <a:cubicBezTo>
                  <a:pt x="264850" y="2145437"/>
                  <a:pt x="91736" y="2152835"/>
                  <a:pt x="45868" y="2361460"/>
                </a:cubicBezTo>
                <a:cubicBezTo>
                  <a:pt x="0" y="2570085"/>
                  <a:pt x="56225" y="2963662"/>
                  <a:pt x="81378" y="3160450"/>
                </a:cubicBezTo>
                <a:cubicBezTo>
                  <a:pt x="106531" y="3357238"/>
                  <a:pt x="151659" y="3449714"/>
                  <a:pt x="196788" y="354219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igura a mano libera 46"/>
          <p:cNvSpPr/>
          <p:nvPr/>
        </p:nvSpPr>
        <p:spPr>
          <a:xfrm>
            <a:off x="3616171" y="2396971"/>
            <a:ext cx="429088" cy="3728621"/>
          </a:xfrm>
          <a:custGeom>
            <a:avLst/>
            <a:gdLst>
              <a:gd name="connsiteX0" fmla="*/ 236738 w 429088"/>
              <a:gd name="connsiteY0" fmla="*/ 0 h 3728621"/>
              <a:gd name="connsiteX1" fmla="*/ 396536 w 429088"/>
              <a:gd name="connsiteY1" fmla="*/ 949911 h 3728621"/>
              <a:gd name="connsiteX2" fmla="*/ 41429 w 429088"/>
              <a:gd name="connsiteY2" fmla="*/ 1757779 h 3728621"/>
              <a:gd name="connsiteX3" fmla="*/ 147961 w 429088"/>
              <a:gd name="connsiteY3" fmla="*/ 2760955 h 3728621"/>
              <a:gd name="connsiteX4" fmla="*/ 245615 w 429088"/>
              <a:gd name="connsiteY4" fmla="*/ 3728621 h 372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88" h="3728621">
                <a:moveTo>
                  <a:pt x="236738" y="0"/>
                </a:moveTo>
                <a:cubicBezTo>
                  <a:pt x="332913" y="328474"/>
                  <a:pt x="429088" y="656948"/>
                  <a:pt x="396536" y="949911"/>
                </a:cubicBezTo>
                <a:cubicBezTo>
                  <a:pt x="363985" y="1242874"/>
                  <a:pt x="82858" y="1455938"/>
                  <a:pt x="41429" y="1757779"/>
                </a:cubicBezTo>
                <a:cubicBezTo>
                  <a:pt x="0" y="2059620"/>
                  <a:pt x="113930" y="2432482"/>
                  <a:pt x="147961" y="2760955"/>
                </a:cubicBezTo>
                <a:cubicBezTo>
                  <a:pt x="181992" y="3089428"/>
                  <a:pt x="213803" y="3409024"/>
                  <a:pt x="245615" y="3728621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igura a mano libera 47"/>
          <p:cNvSpPr/>
          <p:nvPr/>
        </p:nvSpPr>
        <p:spPr>
          <a:xfrm>
            <a:off x="4205057" y="2263806"/>
            <a:ext cx="707253" cy="3826276"/>
          </a:xfrm>
          <a:custGeom>
            <a:avLst/>
            <a:gdLst>
              <a:gd name="connsiteX0" fmla="*/ 366943 w 707253"/>
              <a:gd name="connsiteY0" fmla="*/ 0 h 3826276"/>
              <a:gd name="connsiteX1" fmla="*/ 659906 w 707253"/>
              <a:gd name="connsiteY1" fmla="*/ 656947 h 3826276"/>
              <a:gd name="connsiteX2" fmla="*/ 82858 w 707253"/>
              <a:gd name="connsiteY2" fmla="*/ 1305017 h 3826276"/>
              <a:gd name="connsiteX3" fmla="*/ 162757 w 707253"/>
              <a:gd name="connsiteY3" fmla="*/ 2956264 h 3826276"/>
              <a:gd name="connsiteX4" fmla="*/ 366943 w 707253"/>
              <a:gd name="connsiteY4" fmla="*/ 3826276 h 382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53" h="3826276">
                <a:moveTo>
                  <a:pt x="366943" y="0"/>
                </a:moveTo>
                <a:cubicBezTo>
                  <a:pt x="537098" y="219722"/>
                  <a:pt x="707253" y="439444"/>
                  <a:pt x="659906" y="656947"/>
                </a:cubicBezTo>
                <a:cubicBezTo>
                  <a:pt x="612559" y="874450"/>
                  <a:pt x="165716" y="921797"/>
                  <a:pt x="82858" y="1305017"/>
                </a:cubicBezTo>
                <a:cubicBezTo>
                  <a:pt x="0" y="1688237"/>
                  <a:pt x="115409" y="2536054"/>
                  <a:pt x="162757" y="2956264"/>
                </a:cubicBezTo>
                <a:cubicBezTo>
                  <a:pt x="210105" y="3376474"/>
                  <a:pt x="288524" y="3601375"/>
                  <a:pt x="366943" y="382627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igura a mano libera 48"/>
          <p:cNvSpPr/>
          <p:nvPr/>
        </p:nvSpPr>
        <p:spPr>
          <a:xfrm>
            <a:off x="4782105" y="2183907"/>
            <a:ext cx="655468" cy="3852909"/>
          </a:xfrm>
          <a:custGeom>
            <a:avLst/>
            <a:gdLst>
              <a:gd name="connsiteX0" fmla="*/ 500109 w 655468"/>
              <a:gd name="connsiteY0" fmla="*/ 0 h 3852909"/>
              <a:gd name="connsiteX1" fmla="*/ 189390 w 655468"/>
              <a:gd name="connsiteY1" fmla="*/ 1660124 h 3852909"/>
              <a:gd name="connsiteX2" fmla="*/ 65103 w 655468"/>
              <a:gd name="connsiteY2" fmla="*/ 2201662 h 3852909"/>
              <a:gd name="connsiteX3" fmla="*/ 580008 w 655468"/>
              <a:gd name="connsiteY3" fmla="*/ 2974019 h 3852909"/>
              <a:gd name="connsiteX4" fmla="*/ 517864 w 655468"/>
              <a:gd name="connsiteY4" fmla="*/ 3852909 h 385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468" h="3852909">
                <a:moveTo>
                  <a:pt x="500109" y="0"/>
                </a:moveTo>
                <a:cubicBezTo>
                  <a:pt x="381000" y="646590"/>
                  <a:pt x="261891" y="1293180"/>
                  <a:pt x="189390" y="1660124"/>
                </a:cubicBezTo>
                <a:cubicBezTo>
                  <a:pt x="116889" y="2027068"/>
                  <a:pt x="0" y="1982680"/>
                  <a:pt x="65103" y="2201662"/>
                </a:cubicBezTo>
                <a:cubicBezTo>
                  <a:pt x="130206" y="2420644"/>
                  <a:pt x="504548" y="2698811"/>
                  <a:pt x="580008" y="2974019"/>
                </a:cubicBezTo>
                <a:cubicBezTo>
                  <a:pt x="655468" y="3249227"/>
                  <a:pt x="586666" y="3551068"/>
                  <a:pt x="517864" y="385290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igura a mano libera 49"/>
          <p:cNvSpPr/>
          <p:nvPr/>
        </p:nvSpPr>
        <p:spPr>
          <a:xfrm>
            <a:off x="5678750" y="2112885"/>
            <a:ext cx="702815" cy="3879542"/>
          </a:xfrm>
          <a:custGeom>
            <a:avLst/>
            <a:gdLst>
              <a:gd name="connsiteX0" fmla="*/ 340310 w 702815"/>
              <a:gd name="connsiteY0" fmla="*/ 0 h 3879542"/>
              <a:gd name="connsiteX1" fmla="*/ 56225 w 702815"/>
              <a:gd name="connsiteY1" fmla="*/ 834501 h 3879542"/>
              <a:gd name="connsiteX2" fmla="*/ 677662 w 702815"/>
              <a:gd name="connsiteY2" fmla="*/ 2086253 h 3879542"/>
              <a:gd name="connsiteX3" fmla="*/ 207145 w 702815"/>
              <a:gd name="connsiteY3" fmla="*/ 2814222 h 3879542"/>
              <a:gd name="connsiteX4" fmla="*/ 331433 w 702815"/>
              <a:gd name="connsiteY4" fmla="*/ 3879542 h 38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815" h="3879542">
                <a:moveTo>
                  <a:pt x="340310" y="0"/>
                </a:moveTo>
                <a:cubicBezTo>
                  <a:pt x="170155" y="243396"/>
                  <a:pt x="0" y="486792"/>
                  <a:pt x="56225" y="834501"/>
                </a:cubicBezTo>
                <a:cubicBezTo>
                  <a:pt x="112450" y="1182210"/>
                  <a:pt x="652509" y="1756299"/>
                  <a:pt x="677662" y="2086253"/>
                </a:cubicBezTo>
                <a:cubicBezTo>
                  <a:pt x="702815" y="2416207"/>
                  <a:pt x="264850" y="2515341"/>
                  <a:pt x="207145" y="2814222"/>
                </a:cubicBezTo>
                <a:cubicBezTo>
                  <a:pt x="149440" y="3113103"/>
                  <a:pt x="240436" y="3496322"/>
                  <a:pt x="331433" y="387954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igura a mano libera 50"/>
          <p:cNvSpPr/>
          <p:nvPr/>
        </p:nvSpPr>
        <p:spPr>
          <a:xfrm>
            <a:off x="6471822" y="2041864"/>
            <a:ext cx="680621" cy="4003829"/>
          </a:xfrm>
          <a:custGeom>
            <a:avLst/>
            <a:gdLst>
              <a:gd name="connsiteX0" fmla="*/ 266329 w 680621"/>
              <a:gd name="connsiteY0" fmla="*/ 0 h 4003829"/>
              <a:gd name="connsiteX1" fmla="*/ 665825 w 680621"/>
              <a:gd name="connsiteY1" fmla="*/ 914400 h 4003829"/>
              <a:gd name="connsiteX2" fmla="*/ 177553 w 680621"/>
              <a:gd name="connsiteY2" fmla="*/ 1802167 h 4003829"/>
              <a:gd name="connsiteX3" fmla="*/ 44388 w 680621"/>
              <a:gd name="connsiteY3" fmla="*/ 2707689 h 4003829"/>
              <a:gd name="connsiteX4" fmla="*/ 443883 w 680621"/>
              <a:gd name="connsiteY4" fmla="*/ 3622089 h 4003829"/>
              <a:gd name="connsiteX5" fmla="*/ 275207 w 680621"/>
              <a:gd name="connsiteY5" fmla="*/ 4003829 h 400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621" h="4003829">
                <a:moveTo>
                  <a:pt x="266329" y="0"/>
                </a:moveTo>
                <a:cubicBezTo>
                  <a:pt x="473475" y="307019"/>
                  <a:pt x="680621" y="614039"/>
                  <a:pt x="665825" y="914400"/>
                </a:cubicBezTo>
                <a:cubicBezTo>
                  <a:pt x="651029" y="1214761"/>
                  <a:pt x="281126" y="1503285"/>
                  <a:pt x="177553" y="1802167"/>
                </a:cubicBezTo>
                <a:cubicBezTo>
                  <a:pt x="73980" y="2101049"/>
                  <a:pt x="0" y="2404369"/>
                  <a:pt x="44388" y="2707689"/>
                </a:cubicBezTo>
                <a:cubicBezTo>
                  <a:pt x="88776" y="3011009"/>
                  <a:pt x="405413" y="3406066"/>
                  <a:pt x="443883" y="3622089"/>
                </a:cubicBezTo>
                <a:cubicBezTo>
                  <a:pt x="482353" y="3838112"/>
                  <a:pt x="378780" y="3920970"/>
                  <a:pt x="275207" y="4003829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2123736" y="27089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e 52"/>
          <p:cNvSpPr/>
          <p:nvPr/>
        </p:nvSpPr>
        <p:spPr>
          <a:xfrm>
            <a:off x="3275864" y="27809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>
            <a:off x="2411760" y="35730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>
            <a:off x="2573038" y="4437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>
            <a:off x="2358500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2348630" y="551723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29513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3186100" y="45091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>
            <a:off x="3419880" y="394194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>
            <a:off x="3986082" y="32213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e 63"/>
          <p:cNvSpPr/>
          <p:nvPr/>
        </p:nvSpPr>
        <p:spPr>
          <a:xfrm>
            <a:off x="3725660" y="3861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e 64"/>
          <p:cNvSpPr/>
          <p:nvPr/>
        </p:nvSpPr>
        <p:spPr>
          <a:xfrm>
            <a:off x="3653652" y="465314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e 65"/>
          <p:cNvSpPr/>
          <p:nvPr/>
        </p:nvSpPr>
        <p:spPr>
          <a:xfrm>
            <a:off x="3744408" y="530121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e 66"/>
          <p:cNvSpPr/>
          <p:nvPr/>
        </p:nvSpPr>
        <p:spPr>
          <a:xfrm>
            <a:off x="4338228" y="522920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e 67"/>
          <p:cNvSpPr/>
          <p:nvPr/>
        </p:nvSpPr>
        <p:spPr>
          <a:xfrm>
            <a:off x="4275090" y="4653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e 68"/>
          <p:cNvSpPr/>
          <p:nvPr/>
        </p:nvSpPr>
        <p:spPr>
          <a:xfrm>
            <a:off x="4229716" y="39330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e 69"/>
          <p:cNvSpPr/>
          <p:nvPr/>
        </p:nvSpPr>
        <p:spPr>
          <a:xfrm>
            <a:off x="4644016" y="30867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e 70"/>
          <p:cNvSpPr/>
          <p:nvPr/>
        </p:nvSpPr>
        <p:spPr>
          <a:xfrm>
            <a:off x="4724894" y="249290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>
            <a:off x="967666" y="2901518"/>
            <a:ext cx="7190913" cy="1244354"/>
          </a:xfrm>
          <a:custGeom>
            <a:avLst/>
            <a:gdLst>
              <a:gd name="connsiteX0" fmla="*/ 0 w 7190913"/>
              <a:gd name="connsiteY0" fmla="*/ 1244354 h 1244354"/>
              <a:gd name="connsiteX1" fmla="*/ 994299 w 7190913"/>
              <a:gd name="connsiteY1" fmla="*/ 622917 h 1244354"/>
              <a:gd name="connsiteX2" fmla="*/ 2148396 w 7190913"/>
              <a:gd name="connsiteY2" fmla="*/ 436486 h 1244354"/>
              <a:gd name="connsiteX3" fmla="*/ 3648722 w 7190913"/>
              <a:gd name="connsiteY3" fmla="*/ 800470 h 1244354"/>
              <a:gd name="connsiteX4" fmla="*/ 5078027 w 7190913"/>
              <a:gd name="connsiteY4" fmla="*/ 1480 h 1244354"/>
              <a:gd name="connsiteX5" fmla="*/ 6587231 w 7190913"/>
              <a:gd name="connsiteY5" fmla="*/ 809348 h 1244354"/>
              <a:gd name="connsiteX6" fmla="*/ 7190913 w 7190913"/>
              <a:gd name="connsiteY6" fmla="*/ 1244354 h 124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0913" h="1244354">
                <a:moveTo>
                  <a:pt x="0" y="1244354"/>
                </a:moveTo>
                <a:cubicBezTo>
                  <a:pt x="318116" y="1000958"/>
                  <a:pt x="636233" y="757562"/>
                  <a:pt x="994299" y="622917"/>
                </a:cubicBezTo>
                <a:cubicBezTo>
                  <a:pt x="1352365" y="488272"/>
                  <a:pt x="1705992" y="406894"/>
                  <a:pt x="2148396" y="436486"/>
                </a:cubicBezTo>
                <a:cubicBezTo>
                  <a:pt x="2590800" y="466078"/>
                  <a:pt x="3160450" y="872971"/>
                  <a:pt x="3648722" y="800470"/>
                </a:cubicBezTo>
                <a:cubicBezTo>
                  <a:pt x="4136994" y="727969"/>
                  <a:pt x="4588276" y="0"/>
                  <a:pt x="5078027" y="1480"/>
                </a:cubicBezTo>
                <a:cubicBezTo>
                  <a:pt x="5567778" y="2960"/>
                  <a:pt x="6235083" y="602202"/>
                  <a:pt x="6587231" y="809348"/>
                </a:cubicBezTo>
                <a:cubicBezTo>
                  <a:pt x="6939379" y="1016494"/>
                  <a:pt x="7065146" y="1130424"/>
                  <a:pt x="7190913" y="1244354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igura a mano libera 76"/>
          <p:cNvSpPr/>
          <p:nvPr/>
        </p:nvSpPr>
        <p:spPr>
          <a:xfrm>
            <a:off x="958788" y="4136994"/>
            <a:ext cx="7226424" cy="1485530"/>
          </a:xfrm>
          <a:custGeom>
            <a:avLst/>
            <a:gdLst>
              <a:gd name="connsiteX0" fmla="*/ 0 w 7226424"/>
              <a:gd name="connsiteY0" fmla="*/ 35511 h 1485530"/>
              <a:gd name="connsiteX1" fmla="*/ 825624 w 7226424"/>
              <a:gd name="connsiteY1" fmla="*/ 1340528 h 1485530"/>
              <a:gd name="connsiteX2" fmla="*/ 2121763 w 7226424"/>
              <a:gd name="connsiteY2" fmla="*/ 905523 h 1485530"/>
              <a:gd name="connsiteX3" fmla="*/ 3231472 w 7226424"/>
              <a:gd name="connsiteY3" fmla="*/ 1411550 h 1485530"/>
              <a:gd name="connsiteX4" fmla="*/ 4634144 w 7226424"/>
              <a:gd name="connsiteY4" fmla="*/ 861134 h 1485530"/>
              <a:gd name="connsiteX5" fmla="*/ 5965795 w 7226424"/>
              <a:gd name="connsiteY5" fmla="*/ 1198486 h 1485530"/>
              <a:gd name="connsiteX6" fmla="*/ 6826929 w 7226424"/>
              <a:gd name="connsiteY6" fmla="*/ 914400 h 1485530"/>
              <a:gd name="connsiteX7" fmla="*/ 7226424 w 7226424"/>
              <a:gd name="connsiteY7" fmla="*/ 0 h 148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6424" h="1485530">
                <a:moveTo>
                  <a:pt x="0" y="35511"/>
                </a:moveTo>
                <a:cubicBezTo>
                  <a:pt x="235998" y="615518"/>
                  <a:pt x="471997" y="1195526"/>
                  <a:pt x="825624" y="1340528"/>
                </a:cubicBezTo>
                <a:cubicBezTo>
                  <a:pt x="1179251" y="1485530"/>
                  <a:pt x="1720788" y="893686"/>
                  <a:pt x="2121763" y="905523"/>
                </a:cubicBezTo>
                <a:cubicBezTo>
                  <a:pt x="2522738" y="917360"/>
                  <a:pt x="2812742" y="1418948"/>
                  <a:pt x="3231472" y="1411550"/>
                </a:cubicBezTo>
                <a:cubicBezTo>
                  <a:pt x="3650202" y="1404152"/>
                  <a:pt x="4178424" y="896645"/>
                  <a:pt x="4634144" y="861134"/>
                </a:cubicBezTo>
                <a:cubicBezTo>
                  <a:pt x="5089864" y="825623"/>
                  <a:pt x="5600331" y="1189608"/>
                  <a:pt x="5965795" y="1198486"/>
                </a:cubicBezTo>
                <a:cubicBezTo>
                  <a:pt x="6331259" y="1207364"/>
                  <a:pt x="6616824" y="1114148"/>
                  <a:pt x="6826929" y="914400"/>
                </a:cubicBezTo>
                <a:cubicBezTo>
                  <a:pt x="7037034" y="714652"/>
                  <a:pt x="7131729" y="357326"/>
                  <a:pt x="7226424" y="0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Figura a mano libera 77"/>
          <p:cNvSpPr/>
          <p:nvPr/>
        </p:nvSpPr>
        <p:spPr>
          <a:xfrm>
            <a:off x="967666" y="4163627"/>
            <a:ext cx="7217546" cy="976544"/>
          </a:xfrm>
          <a:custGeom>
            <a:avLst/>
            <a:gdLst>
              <a:gd name="connsiteX0" fmla="*/ 0 w 7217546"/>
              <a:gd name="connsiteY0" fmla="*/ 0 h 976544"/>
              <a:gd name="connsiteX1" fmla="*/ 665825 w 7217546"/>
              <a:gd name="connsiteY1" fmla="*/ 870012 h 976544"/>
              <a:gd name="connsiteX2" fmla="*/ 1748901 w 7217546"/>
              <a:gd name="connsiteY2" fmla="*/ 523783 h 976544"/>
              <a:gd name="connsiteX3" fmla="*/ 3169328 w 7217546"/>
              <a:gd name="connsiteY3" fmla="*/ 967666 h 976544"/>
              <a:gd name="connsiteX4" fmla="*/ 4323425 w 7217546"/>
              <a:gd name="connsiteY4" fmla="*/ 470517 h 976544"/>
              <a:gd name="connsiteX5" fmla="*/ 5912528 w 7217546"/>
              <a:gd name="connsiteY5" fmla="*/ 683581 h 976544"/>
              <a:gd name="connsiteX6" fmla="*/ 6587231 w 7217546"/>
              <a:gd name="connsiteY6" fmla="*/ 719091 h 976544"/>
              <a:gd name="connsiteX7" fmla="*/ 7217546 w 7217546"/>
              <a:gd name="connsiteY7" fmla="*/ 17756 h 97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7546" h="976544">
                <a:moveTo>
                  <a:pt x="0" y="0"/>
                </a:moveTo>
                <a:cubicBezTo>
                  <a:pt x="187171" y="391357"/>
                  <a:pt x="374342" y="782715"/>
                  <a:pt x="665825" y="870012"/>
                </a:cubicBezTo>
                <a:cubicBezTo>
                  <a:pt x="957309" y="957309"/>
                  <a:pt x="1331651" y="507507"/>
                  <a:pt x="1748901" y="523783"/>
                </a:cubicBezTo>
                <a:cubicBezTo>
                  <a:pt x="2166151" y="540059"/>
                  <a:pt x="2740241" y="976544"/>
                  <a:pt x="3169328" y="967666"/>
                </a:cubicBezTo>
                <a:cubicBezTo>
                  <a:pt x="3598415" y="958788"/>
                  <a:pt x="3866225" y="517864"/>
                  <a:pt x="4323425" y="470517"/>
                </a:cubicBezTo>
                <a:cubicBezTo>
                  <a:pt x="4780625" y="423170"/>
                  <a:pt x="5535227" y="642152"/>
                  <a:pt x="5912528" y="683581"/>
                </a:cubicBezTo>
                <a:cubicBezTo>
                  <a:pt x="6289829" y="725010"/>
                  <a:pt x="6369728" y="830062"/>
                  <a:pt x="6587231" y="719091"/>
                </a:cubicBezTo>
                <a:cubicBezTo>
                  <a:pt x="6804734" y="608120"/>
                  <a:pt x="7011140" y="312938"/>
                  <a:pt x="7217546" y="17756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igura a mano libera 78"/>
          <p:cNvSpPr/>
          <p:nvPr/>
        </p:nvSpPr>
        <p:spPr>
          <a:xfrm>
            <a:off x="967666" y="3912093"/>
            <a:ext cx="7217546" cy="667305"/>
          </a:xfrm>
          <a:custGeom>
            <a:avLst/>
            <a:gdLst>
              <a:gd name="connsiteX0" fmla="*/ 0 w 7217546"/>
              <a:gd name="connsiteY0" fmla="*/ 251534 h 667305"/>
              <a:gd name="connsiteX1" fmla="*/ 1109709 w 7217546"/>
              <a:gd name="connsiteY1" fmla="*/ 29592 h 667305"/>
              <a:gd name="connsiteX2" fmla="*/ 2503503 w 7217546"/>
              <a:gd name="connsiteY2" fmla="*/ 429088 h 667305"/>
              <a:gd name="connsiteX3" fmla="*/ 4154750 w 7217546"/>
              <a:gd name="connsiteY3" fmla="*/ 38470 h 667305"/>
              <a:gd name="connsiteX4" fmla="*/ 6320901 w 7217546"/>
              <a:gd name="connsiteY4" fmla="*/ 633274 h 667305"/>
              <a:gd name="connsiteX5" fmla="*/ 7217546 w 7217546"/>
              <a:gd name="connsiteY5" fmla="*/ 242657 h 66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7546" h="667305">
                <a:moveTo>
                  <a:pt x="0" y="251534"/>
                </a:moveTo>
                <a:cubicBezTo>
                  <a:pt x="346229" y="125767"/>
                  <a:pt x="692459" y="0"/>
                  <a:pt x="1109709" y="29592"/>
                </a:cubicBezTo>
                <a:cubicBezTo>
                  <a:pt x="1526959" y="59184"/>
                  <a:pt x="1995996" y="427608"/>
                  <a:pt x="2503503" y="429088"/>
                </a:cubicBezTo>
                <a:cubicBezTo>
                  <a:pt x="3011010" y="430568"/>
                  <a:pt x="3518517" y="4439"/>
                  <a:pt x="4154750" y="38470"/>
                </a:cubicBezTo>
                <a:cubicBezTo>
                  <a:pt x="4790983" y="72501"/>
                  <a:pt x="5810435" y="599243"/>
                  <a:pt x="6320901" y="633274"/>
                </a:cubicBezTo>
                <a:cubicBezTo>
                  <a:pt x="6831367" y="667305"/>
                  <a:pt x="7024456" y="454981"/>
                  <a:pt x="7217546" y="242657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90714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946055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810039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8153352" y="4132413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e 79"/>
          <p:cNvSpPr/>
          <p:nvPr/>
        </p:nvSpPr>
        <p:spPr>
          <a:xfrm>
            <a:off x="5148072" y="270892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e 80"/>
          <p:cNvSpPr/>
          <p:nvPr/>
        </p:nvSpPr>
        <p:spPr>
          <a:xfrm>
            <a:off x="5076056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e 81"/>
          <p:cNvSpPr/>
          <p:nvPr/>
        </p:nvSpPr>
        <p:spPr>
          <a:xfrm>
            <a:off x="4959666" y="371704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e 82"/>
          <p:cNvSpPr/>
          <p:nvPr/>
        </p:nvSpPr>
        <p:spPr>
          <a:xfrm>
            <a:off x="4824520" y="41490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e 83"/>
          <p:cNvSpPr/>
          <p:nvPr/>
        </p:nvSpPr>
        <p:spPr>
          <a:xfrm>
            <a:off x="5130316" y="479715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e 84"/>
          <p:cNvSpPr/>
          <p:nvPr/>
        </p:nvSpPr>
        <p:spPr>
          <a:xfrm>
            <a:off x="5355218" y="544522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e 85"/>
          <p:cNvSpPr/>
          <p:nvPr/>
        </p:nvSpPr>
        <p:spPr>
          <a:xfrm>
            <a:off x="5705396" y="263691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e 86"/>
          <p:cNvSpPr/>
          <p:nvPr/>
        </p:nvSpPr>
        <p:spPr>
          <a:xfrm>
            <a:off x="5857796" y="32849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e 87"/>
          <p:cNvSpPr/>
          <p:nvPr/>
        </p:nvSpPr>
        <p:spPr>
          <a:xfrm>
            <a:off x="6219314" y="38610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e 88"/>
          <p:cNvSpPr/>
          <p:nvPr/>
        </p:nvSpPr>
        <p:spPr>
          <a:xfrm>
            <a:off x="6138420" y="450912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e 89"/>
          <p:cNvSpPr/>
          <p:nvPr/>
        </p:nvSpPr>
        <p:spPr>
          <a:xfrm>
            <a:off x="5885900" y="47971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e 90"/>
          <p:cNvSpPr/>
          <p:nvPr/>
        </p:nvSpPr>
        <p:spPr>
          <a:xfrm>
            <a:off x="5903656" y="558924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e 91"/>
          <p:cNvSpPr/>
          <p:nvPr/>
        </p:nvSpPr>
        <p:spPr>
          <a:xfrm>
            <a:off x="6957150" y="242088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e 92"/>
          <p:cNvSpPr/>
          <p:nvPr/>
        </p:nvSpPr>
        <p:spPr>
          <a:xfrm>
            <a:off x="7065654" y="306896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e 93"/>
          <p:cNvSpPr/>
          <p:nvPr/>
        </p:nvSpPr>
        <p:spPr>
          <a:xfrm>
            <a:off x="6742102" y="358190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e 94"/>
          <p:cNvSpPr/>
          <p:nvPr/>
        </p:nvSpPr>
        <p:spPr>
          <a:xfrm>
            <a:off x="6471826" y="458113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e 95"/>
          <p:cNvSpPr/>
          <p:nvPr/>
        </p:nvSpPr>
        <p:spPr>
          <a:xfrm>
            <a:off x="6615348" y="5085192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e 96"/>
          <p:cNvSpPr/>
          <p:nvPr/>
        </p:nvSpPr>
        <p:spPr>
          <a:xfrm>
            <a:off x="6885142" y="566125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asellaDiTesto 97"/>
          <p:cNvSpPr txBox="1"/>
          <p:nvPr/>
        </p:nvSpPr>
        <p:spPr>
          <a:xfrm>
            <a:off x="629316" y="389456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8180076" y="3894561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1298496" y="3212976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1" name="CasellaDiTesto 100"/>
          <p:cNvSpPr txBox="1"/>
          <p:nvPr/>
        </p:nvSpPr>
        <p:spPr>
          <a:xfrm>
            <a:off x="1802552" y="3501008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115616" y="4263479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j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1619672" y="504868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m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1925468" y="314097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>
            <a:off x="3428750" y="306896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e 106"/>
          <p:cNvSpPr/>
          <p:nvPr/>
        </p:nvSpPr>
        <p:spPr>
          <a:xfrm>
            <a:off x="1898826" y="350101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e 107"/>
          <p:cNvSpPr/>
          <p:nvPr/>
        </p:nvSpPr>
        <p:spPr>
          <a:xfrm>
            <a:off x="2798442" y="329386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e 108"/>
          <p:cNvSpPr/>
          <p:nvPr/>
        </p:nvSpPr>
        <p:spPr>
          <a:xfrm>
            <a:off x="3699034" y="348326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e 109"/>
          <p:cNvSpPr/>
          <p:nvPr/>
        </p:nvSpPr>
        <p:spPr>
          <a:xfrm>
            <a:off x="4059074" y="360902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e 110"/>
          <p:cNvSpPr/>
          <p:nvPr/>
        </p:nvSpPr>
        <p:spPr>
          <a:xfrm>
            <a:off x="4635138" y="365390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e 111"/>
          <p:cNvSpPr/>
          <p:nvPr/>
        </p:nvSpPr>
        <p:spPr>
          <a:xfrm>
            <a:off x="5336470" y="321297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e 112"/>
          <p:cNvSpPr/>
          <p:nvPr/>
        </p:nvSpPr>
        <p:spPr>
          <a:xfrm>
            <a:off x="6372200" y="295157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e 113"/>
          <p:cNvSpPr/>
          <p:nvPr/>
        </p:nvSpPr>
        <p:spPr>
          <a:xfrm>
            <a:off x="2249996" y="394194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e 114"/>
          <p:cNvSpPr/>
          <p:nvPr/>
        </p:nvSpPr>
        <p:spPr>
          <a:xfrm>
            <a:off x="2915824" y="419446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e 115"/>
          <p:cNvSpPr/>
          <p:nvPr/>
        </p:nvSpPr>
        <p:spPr>
          <a:xfrm>
            <a:off x="2771800" y="465314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e 116"/>
          <p:cNvSpPr/>
          <p:nvPr/>
        </p:nvSpPr>
        <p:spPr>
          <a:xfrm>
            <a:off x="1737054" y="499542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e 117"/>
          <p:cNvSpPr/>
          <p:nvPr/>
        </p:nvSpPr>
        <p:spPr>
          <a:xfrm>
            <a:off x="1763688" y="543635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e 118"/>
          <p:cNvSpPr/>
          <p:nvPr/>
        </p:nvSpPr>
        <p:spPr>
          <a:xfrm>
            <a:off x="2699800" y="510294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e 119"/>
          <p:cNvSpPr/>
          <p:nvPr/>
        </p:nvSpPr>
        <p:spPr>
          <a:xfrm>
            <a:off x="3347872" y="486916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e 120"/>
          <p:cNvSpPr/>
          <p:nvPr/>
        </p:nvSpPr>
        <p:spPr>
          <a:xfrm>
            <a:off x="3347864" y="510294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e 121"/>
          <p:cNvSpPr/>
          <p:nvPr/>
        </p:nvSpPr>
        <p:spPr>
          <a:xfrm>
            <a:off x="3464752" y="430197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e 122"/>
          <p:cNvSpPr/>
          <p:nvPr/>
        </p:nvSpPr>
        <p:spPr>
          <a:xfrm>
            <a:off x="3923928" y="420333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e 123"/>
          <p:cNvSpPr/>
          <p:nvPr/>
        </p:nvSpPr>
        <p:spPr>
          <a:xfrm>
            <a:off x="4058572" y="508519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e 124"/>
          <p:cNvSpPr/>
          <p:nvPr/>
        </p:nvSpPr>
        <p:spPr>
          <a:xfrm>
            <a:off x="4094578" y="550737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e 125"/>
          <p:cNvSpPr/>
          <p:nvPr/>
        </p:nvSpPr>
        <p:spPr>
          <a:xfrm>
            <a:off x="4842284" y="524695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e 126"/>
          <p:cNvSpPr/>
          <p:nvPr/>
        </p:nvSpPr>
        <p:spPr>
          <a:xfrm>
            <a:off x="4662748" y="486029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e 127"/>
          <p:cNvSpPr/>
          <p:nvPr/>
        </p:nvSpPr>
        <p:spPr>
          <a:xfrm>
            <a:off x="4572000" y="397843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e 128"/>
          <p:cNvSpPr/>
          <p:nvPr/>
        </p:nvSpPr>
        <p:spPr>
          <a:xfrm>
            <a:off x="5597876" y="401394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e 129"/>
          <p:cNvSpPr/>
          <p:nvPr/>
        </p:nvSpPr>
        <p:spPr>
          <a:xfrm>
            <a:off x="5525860" y="459000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e 130"/>
          <p:cNvSpPr/>
          <p:nvPr/>
        </p:nvSpPr>
        <p:spPr>
          <a:xfrm>
            <a:off x="5616608" y="495893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e 131"/>
          <p:cNvSpPr/>
          <p:nvPr/>
        </p:nvSpPr>
        <p:spPr>
          <a:xfrm>
            <a:off x="6263704" y="512021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e 132"/>
          <p:cNvSpPr/>
          <p:nvPr/>
        </p:nvSpPr>
        <p:spPr>
          <a:xfrm>
            <a:off x="6282436" y="470640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e 133"/>
          <p:cNvSpPr/>
          <p:nvPr/>
        </p:nvSpPr>
        <p:spPr>
          <a:xfrm>
            <a:off x="6408202" y="4275340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Rettangolo 1361"/>
          <p:cNvSpPr/>
          <p:nvPr/>
        </p:nvSpPr>
        <p:spPr>
          <a:xfrm>
            <a:off x="7884368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1" name="Rettangolo 1360"/>
          <p:cNvSpPr/>
          <p:nvPr/>
        </p:nvSpPr>
        <p:spPr>
          <a:xfrm>
            <a:off x="70202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0" name="Rettangolo 1359"/>
          <p:cNvSpPr/>
          <p:nvPr/>
        </p:nvSpPr>
        <p:spPr>
          <a:xfrm>
            <a:off x="612226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9" name="Rettangolo 1358"/>
          <p:cNvSpPr/>
          <p:nvPr/>
        </p:nvSpPr>
        <p:spPr>
          <a:xfrm>
            <a:off x="52200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8" name="Rettangolo 1357"/>
          <p:cNvSpPr/>
          <p:nvPr/>
        </p:nvSpPr>
        <p:spPr>
          <a:xfrm>
            <a:off x="4355976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7" name="Rettangolo 1356"/>
          <p:cNvSpPr/>
          <p:nvPr/>
        </p:nvSpPr>
        <p:spPr>
          <a:xfrm>
            <a:off x="34918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6" name="Rettangolo 1355"/>
          <p:cNvSpPr/>
          <p:nvPr/>
        </p:nvSpPr>
        <p:spPr>
          <a:xfrm>
            <a:off x="258530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5" name="Rettangolo 1354"/>
          <p:cNvSpPr/>
          <p:nvPr/>
        </p:nvSpPr>
        <p:spPr>
          <a:xfrm>
            <a:off x="16916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4" name="Rettangolo 1353"/>
          <p:cNvSpPr/>
          <p:nvPr/>
        </p:nvSpPr>
        <p:spPr>
          <a:xfrm>
            <a:off x="82758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3" name="Connettore 1 1192"/>
          <p:cNvCxnSpPr/>
          <p:nvPr/>
        </p:nvCxnSpPr>
        <p:spPr>
          <a:xfrm>
            <a:off x="8028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4" name="Connettore 1 1193"/>
          <p:cNvCxnSpPr/>
          <p:nvPr/>
        </p:nvCxnSpPr>
        <p:spPr>
          <a:xfrm>
            <a:off x="7956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5" name="Connettore 1 1194"/>
          <p:cNvCxnSpPr/>
          <p:nvPr/>
        </p:nvCxnSpPr>
        <p:spPr>
          <a:xfrm>
            <a:off x="8100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Connettore 1 1195"/>
          <p:cNvCxnSpPr/>
          <p:nvPr/>
        </p:nvCxnSpPr>
        <p:spPr>
          <a:xfrm>
            <a:off x="8172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Connettore 1 1196"/>
          <p:cNvCxnSpPr/>
          <p:nvPr/>
        </p:nvCxnSpPr>
        <p:spPr>
          <a:xfrm>
            <a:off x="8244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Connettore 1 1197"/>
          <p:cNvCxnSpPr/>
          <p:nvPr/>
        </p:nvCxnSpPr>
        <p:spPr>
          <a:xfrm>
            <a:off x="788436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Connettore 1 1198"/>
          <p:cNvCxnSpPr/>
          <p:nvPr/>
        </p:nvCxnSpPr>
        <p:spPr>
          <a:xfrm>
            <a:off x="831641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Connettore 1 1199"/>
          <p:cNvCxnSpPr/>
          <p:nvPr/>
        </p:nvCxnSpPr>
        <p:spPr>
          <a:xfrm>
            <a:off x="79944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Connettore 1 1200"/>
          <p:cNvCxnSpPr/>
          <p:nvPr/>
        </p:nvCxnSpPr>
        <p:spPr>
          <a:xfrm>
            <a:off x="792247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Connettore 1 1201"/>
          <p:cNvCxnSpPr/>
          <p:nvPr/>
        </p:nvCxnSpPr>
        <p:spPr>
          <a:xfrm>
            <a:off x="80664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Connettore 1 1202"/>
          <p:cNvCxnSpPr/>
          <p:nvPr/>
        </p:nvCxnSpPr>
        <p:spPr>
          <a:xfrm>
            <a:off x="81384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Connettore 1 1203"/>
          <p:cNvCxnSpPr/>
          <p:nvPr/>
        </p:nvCxnSpPr>
        <p:spPr>
          <a:xfrm>
            <a:off x="82105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Connettore 1 1204"/>
          <p:cNvCxnSpPr/>
          <p:nvPr/>
        </p:nvCxnSpPr>
        <p:spPr>
          <a:xfrm>
            <a:off x="8278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Connettore 1 1108"/>
          <p:cNvCxnSpPr/>
          <p:nvPr/>
        </p:nvCxnSpPr>
        <p:spPr>
          <a:xfrm>
            <a:off x="1835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Connettore 1 1109"/>
          <p:cNvCxnSpPr/>
          <p:nvPr/>
        </p:nvCxnSpPr>
        <p:spPr>
          <a:xfrm>
            <a:off x="1763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Connettore 1 1110"/>
          <p:cNvCxnSpPr/>
          <p:nvPr/>
        </p:nvCxnSpPr>
        <p:spPr>
          <a:xfrm>
            <a:off x="1907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Connettore 1 1111"/>
          <p:cNvCxnSpPr/>
          <p:nvPr/>
        </p:nvCxnSpPr>
        <p:spPr>
          <a:xfrm>
            <a:off x="1979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Connettore 1 1112"/>
          <p:cNvCxnSpPr/>
          <p:nvPr/>
        </p:nvCxnSpPr>
        <p:spPr>
          <a:xfrm>
            <a:off x="2051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4" name="Connettore 1 1113"/>
          <p:cNvCxnSpPr/>
          <p:nvPr/>
        </p:nvCxnSpPr>
        <p:spPr>
          <a:xfrm>
            <a:off x="1691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nettore 1 1114"/>
          <p:cNvCxnSpPr/>
          <p:nvPr/>
        </p:nvCxnSpPr>
        <p:spPr>
          <a:xfrm>
            <a:off x="2123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nettore 1 1115"/>
          <p:cNvCxnSpPr/>
          <p:nvPr/>
        </p:nvCxnSpPr>
        <p:spPr>
          <a:xfrm>
            <a:off x="1801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Connettore 1 1116"/>
          <p:cNvCxnSpPr/>
          <p:nvPr/>
        </p:nvCxnSpPr>
        <p:spPr>
          <a:xfrm>
            <a:off x="1729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Connettore 1 1117"/>
          <p:cNvCxnSpPr/>
          <p:nvPr/>
        </p:nvCxnSpPr>
        <p:spPr>
          <a:xfrm>
            <a:off x="1873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Connettore 1 1118"/>
          <p:cNvCxnSpPr/>
          <p:nvPr/>
        </p:nvCxnSpPr>
        <p:spPr>
          <a:xfrm>
            <a:off x="1945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1119"/>
          <p:cNvCxnSpPr/>
          <p:nvPr/>
        </p:nvCxnSpPr>
        <p:spPr>
          <a:xfrm>
            <a:off x="2017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Connettore 1 1120"/>
          <p:cNvCxnSpPr/>
          <p:nvPr/>
        </p:nvCxnSpPr>
        <p:spPr>
          <a:xfrm>
            <a:off x="2085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Connettore 1 1122"/>
          <p:cNvCxnSpPr/>
          <p:nvPr/>
        </p:nvCxnSpPr>
        <p:spPr>
          <a:xfrm>
            <a:off x="2733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Connettore 1 1123"/>
          <p:cNvCxnSpPr/>
          <p:nvPr/>
        </p:nvCxnSpPr>
        <p:spPr>
          <a:xfrm>
            <a:off x="2661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Connettore 1 1124"/>
          <p:cNvCxnSpPr/>
          <p:nvPr/>
        </p:nvCxnSpPr>
        <p:spPr>
          <a:xfrm>
            <a:off x="2805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Connettore 1 1125"/>
          <p:cNvCxnSpPr/>
          <p:nvPr/>
        </p:nvCxnSpPr>
        <p:spPr>
          <a:xfrm>
            <a:off x="2877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Connettore 1 1126"/>
          <p:cNvCxnSpPr/>
          <p:nvPr/>
        </p:nvCxnSpPr>
        <p:spPr>
          <a:xfrm>
            <a:off x="2949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nettore 1 1127"/>
          <p:cNvCxnSpPr/>
          <p:nvPr/>
        </p:nvCxnSpPr>
        <p:spPr>
          <a:xfrm>
            <a:off x="2589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Connettore 1 1128"/>
          <p:cNvCxnSpPr/>
          <p:nvPr/>
        </p:nvCxnSpPr>
        <p:spPr>
          <a:xfrm>
            <a:off x="3021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Connettore 1 1129"/>
          <p:cNvCxnSpPr/>
          <p:nvPr/>
        </p:nvCxnSpPr>
        <p:spPr>
          <a:xfrm>
            <a:off x="2699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Connettore 1 1130"/>
          <p:cNvCxnSpPr/>
          <p:nvPr/>
        </p:nvCxnSpPr>
        <p:spPr>
          <a:xfrm>
            <a:off x="2627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nettore 1 1131"/>
          <p:cNvCxnSpPr/>
          <p:nvPr/>
        </p:nvCxnSpPr>
        <p:spPr>
          <a:xfrm>
            <a:off x="2771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Connettore 1 1132"/>
          <p:cNvCxnSpPr/>
          <p:nvPr/>
        </p:nvCxnSpPr>
        <p:spPr>
          <a:xfrm>
            <a:off x="2843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Connettore 1 1133"/>
          <p:cNvCxnSpPr/>
          <p:nvPr/>
        </p:nvCxnSpPr>
        <p:spPr>
          <a:xfrm>
            <a:off x="2915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Connettore 1 1134"/>
          <p:cNvCxnSpPr/>
          <p:nvPr/>
        </p:nvCxnSpPr>
        <p:spPr>
          <a:xfrm>
            <a:off x="2983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nettore 1 1136"/>
          <p:cNvCxnSpPr/>
          <p:nvPr/>
        </p:nvCxnSpPr>
        <p:spPr>
          <a:xfrm>
            <a:off x="36358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nettore 1 1137"/>
          <p:cNvCxnSpPr/>
          <p:nvPr/>
        </p:nvCxnSpPr>
        <p:spPr>
          <a:xfrm>
            <a:off x="35638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nettore 1 1138"/>
          <p:cNvCxnSpPr/>
          <p:nvPr/>
        </p:nvCxnSpPr>
        <p:spPr>
          <a:xfrm>
            <a:off x="37079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Connettore 1 1139"/>
          <p:cNvCxnSpPr/>
          <p:nvPr/>
        </p:nvCxnSpPr>
        <p:spPr>
          <a:xfrm>
            <a:off x="37799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Connettore 1 1140"/>
          <p:cNvCxnSpPr/>
          <p:nvPr/>
        </p:nvCxnSpPr>
        <p:spPr>
          <a:xfrm>
            <a:off x="3851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Connettore 1 1141"/>
          <p:cNvCxnSpPr/>
          <p:nvPr/>
        </p:nvCxnSpPr>
        <p:spPr>
          <a:xfrm>
            <a:off x="34918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Connettore 1 1142"/>
          <p:cNvCxnSpPr/>
          <p:nvPr/>
        </p:nvCxnSpPr>
        <p:spPr>
          <a:xfrm>
            <a:off x="39239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ttore 1 1143"/>
          <p:cNvCxnSpPr/>
          <p:nvPr/>
        </p:nvCxnSpPr>
        <p:spPr>
          <a:xfrm>
            <a:off x="3601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Connettore 1 1144"/>
          <p:cNvCxnSpPr/>
          <p:nvPr/>
        </p:nvCxnSpPr>
        <p:spPr>
          <a:xfrm>
            <a:off x="3529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ttore 1 1145"/>
          <p:cNvCxnSpPr/>
          <p:nvPr/>
        </p:nvCxnSpPr>
        <p:spPr>
          <a:xfrm>
            <a:off x="3674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Connettore 1 1146"/>
          <p:cNvCxnSpPr/>
          <p:nvPr/>
        </p:nvCxnSpPr>
        <p:spPr>
          <a:xfrm>
            <a:off x="3746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Connettore 1 1147"/>
          <p:cNvCxnSpPr/>
          <p:nvPr/>
        </p:nvCxnSpPr>
        <p:spPr>
          <a:xfrm>
            <a:off x="3818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Connettore 1 1148"/>
          <p:cNvCxnSpPr/>
          <p:nvPr/>
        </p:nvCxnSpPr>
        <p:spPr>
          <a:xfrm>
            <a:off x="38858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1" name="Connettore 1 1150"/>
          <p:cNvCxnSpPr/>
          <p:nvPr/>
        </p:nvCxnSpPr>
        <p:spPr>
          <a:xfrm>
            <a:off x="4499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ttore 1 1151"/>
          <p:cNvCxnSpPr/>
          <p:nvPr/>
        </p:nvCxnSpPr>
        <p:spPr>
          <a:xfrm>
            <a:off x="4427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Connettore 1 1152"/>
          <p:cNvCxnSpPr/>
          <p:nvPr/>
        </p:nvCxnSpPr>
        <p:spPr>
          <a:xfrm>
            <a:off x="4572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ttore 1 1153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5" name="Connettore 1 1154"/>
          <p:cNvCxnSpPr/>
          <p:nvPr/>
        </p:nvCxnSpPr>
        <p:spPr>
          <a:xfrm>
            <a:off x="4716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6" name="Connettore 1 1155"/>
          <p:cNvCxnSpPr/>
          <p:nvPr/>
        </p:nvCxnSpPr>
        <p:spPr>
          <a:xfrm>
            <a:off x="435597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Connettore 1 1156"/>
          <p:cNvCxnSpPr/>
          <p:nvPr/>
        </p:nvCxnSpPr>
        <p:spPr>
          <a:xfrm>
            <a:off x="478802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8" name="Connettore 1 1157"/>
          <p:cNvCxnSpPr/>
          <p:nvPr/>
        </p:nvCxnSpPr>
        <p:spPr>
          <a:xfrm>
            <a:off x="4466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Connettore 1 1158"/>
          <p:cNvCxnSpPr/>
          <p:nvPr/>
        </p:nvCxnSpPr>
        <p:spPr>
          <a:xfrm>
            <a:off x="4394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Connettore 1 1159"/>
          <p:cNvCxnSpPr/>
          <p:nvPr/>
        </p:nvCxnSpPr>
        <p:spPr>
          <a:xfrm>
            <a:off x="4538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Connettore 1 1160"/>
          <p:cNvCxnSpPr/>
          <p:nvPr/>
        </p:nvCxnSpPr>
        <p:spPr>
          <a:xfrm>
            <a:off x="4610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ttore 1 1161"/>
          <p:cNvCxnSpPr/>
          <p:nvPr/>
        </p:nvCxnSpPr>
        <p:spPr>
          <a:xfrm>
            <a:off x="4682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Connettore 1 1162"/>
          <p:cNvCxnSpPr/>
          <p:nvPr/>
        </p:nvCxnSpPr>
        <p:spPr>
          <a:xfrm>
            <a:off x="4749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Connettore 1 1164"/>
          <p:cNvCxnSpPr/>
          <p:nvPr/>
        </p:nvCxnSpPr>
        <p:spPr>
          <a:xfrm>
            <a:off x="6262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Connettore 1 1165"/>
          <p:cNvCxnSpPr/>
          <p:nvPr/>
        </p:nvCxnSpPr>
        <p:spPr>
          <a:xfrm>
            <a:off x="6190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Connettore 1 1166"/>
          <p:cNvCxnSpPr/>
          <p:nvPr/>
        </p:nvCxnSpPr>
        <p:spPr>
          <a:xfrm>
            <a:off x="6334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Connettore 1 1167"/>
          <p:cNvCxnSpPr/>
          <p:nvPr/>
        </p:nvCxnSpPr>
        <p:spPr>
          <a:xfrm>
            <a:off x="6406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Connettore 1 1168"/>
          <p:cNvCxnSpPr/>
          <p:nvPr/>
        </p:nvCxnSpPr>
        <p:spPr>
          <a:xfrm>
            <a:off x="6478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Connettore 1 1169"/>
          <p:cNvCxnSpPr/>
          <p:nvPr/>
        </p:nvCxnSpPr>
        <p:spPr>
          <a:xfrm>
            <a:off x="6118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Connettore 1 1170"/>
          <p:cNvCxnSpPr/>
          <p:nvPr/>
        </p:nvCxnSpPr>
        <p:spPr>
          <a:xfrm>
            <a:off x="6550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Connettore 1 1171"/>
          <p:cNvCxnSpPr/>
          <p:nvPr/>
        </p:nvCxnSpPr>
        <p:spPr>
          <a:xfrm>
            <a:off x="6228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Connettore 1 1172"/>
          <p:cNvCxnSpPr/>
          <p:nvPr/>
        </p:nvCxnSpPr>
        <p:spPr>
          <a:xfrm>
            <a:off x="6156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Connettore 1 1173"/>
          <p:cNvCxnSpPr/>
          <p:nvPr/>
        </p:nvCxnSpPr>
        <p:spPr>
          <a:xfrm>
            <a:off x="6300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Connettore 1 1174"/>
          <p:cNvCxnSpPr/>
          <p:nvPr/>
        </p:nvCxnSpPr>
        <p:spPr>
          <a:xfrm>
            <a:off x="6372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Connettore 1 1175"/>
          <p:cNvCxnSpPr/>
          <p:nvPr/>
        </p:nvCxnSpPr>
        <p:spPr>
          <a:xfrm>
            <a:off x="6444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Connettore 1 1176"/>
          <p:cNvCxnSpPr/>
          <p:nvPr/>
        </p:nvCxnSpPr>
        <p:spPr>
          <a:xfrm>
            <a:off x="6512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Connettore 1 1178"/>
          <p:cNvCxnSpPr/>
          <p:nvPr/>
        </p:nvCxnSpPr>
        <p:spPr>
          <a:xfrm>
            <a:off x="71642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Connettore 1 1179"/>
          <p:cNvCxnSpPr/>
          <p:nvPr/>
        </p:nvCxnSpPr>
        <p:spPr>
          <a:xfrm>
            <a:off x="70922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Connettore 1 1180"/>
          <p:cNvCxnSpPr/>
          <p:nvPr/>
        </p:nvCxnSpPr>
        <p:spPr>
          <a:xfrm>
            <a:off x="72362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Connettore 1 1181"/>
          <p:cNvCxnSpPr/>
          <p:nvPr/>
        </p:nvCxnSpPr>
        <p:spPr>
          <a:xfrm>
            <a:off x="73083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Connettore 1 1182"/>
          <p:cNvCxnSpPr/>
          <p:nvPr/>
        </p:nvCxnSpPr>
        <p:spPr>
          <a:xfrm>
            <a:off x="7380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Connettore 1 1183"/>
          <p:cNvCxnSpPr/>
          <p:nvPr/>
        </p:nvCxnSpPr>
        <p:spPr>
          <a:xfrm>
            <a:off x="70202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Connettore 1 1184"/>
          <p:cNvCxnSpPr/>
          <p:nvPr/>
        </p:nvCxnSpPr>
        <p:spPr>
          <a:xfrm>
            <a:off x="74523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Connettore 1 1185"/>
          <p:cNvCxnSpPr/>
          <p:nvPr/>
        </p:nvCxnSpPr>
        <p:spPr>
          <a:xfrm>
            <a:off x="7130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Connettore 1 1186"/>
          <p:cNvCxnSpPr/>
          <p:nvPr/>
        </p:nvCxnSpPr>
        <p:spPr>
          <a:xfrm>
            <a:off x="7058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Connettore 1 1187"/>
          <p:cNvCxnSpPr/>
          <p:nvPr/>
        </p:nvCxnSpPr>
        <p:spPr>
          <a:xfrm>
            <a:off x="7202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Connettore 1 1188"/>
          <p:cNvCxnSpPr/>
          <p:nvPr/>
        </p:nvCxnSpPr>
        <p:spPr>
          <a:xfrm>
            <a:off x="7274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Connettore 1 1189"/>
          <p:cNvCxnSpPr/>
          <p:nvPr/>
        </p:nvCxnSpPr>
        <p:spPr>
          <a:xfrm>
            <a:off x="7346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Connettore 1 1190"/>
          <p:cNvCxnSpPr/>
          <p:nvPr/>
        </p:nvCxnSpPr>
        <p:spPr>
          <a:xfrm>
            <a:off x="74142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Connettore 1 1206"/>
          <p:cNvCxnSpPr/>
          <p:nvPr/>
        </p:nvCxnSpPr>
        <p:spPr>
          <a:xfrm>
            <a:off x="5364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Connettore 1 1207"/>
          <p:cNvCxnSpPr/>
          <p:nvPr/>
        </p:nvCxnSpPr>
        <p:spPr>
          <a:xfrm>
            <a:off x="5292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Connettore 1 1208"/>
          <p:cNvCxnSpPr/>
          <p:nvPr/>
        </p:nvCxnSpPr>
        <p:spPr>
          <a:xfrm>
            <a:off x="5436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Connettore 1 1209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Connettore 1 1210"/>
          <p:cNvCxnSpPr/>
          <p:nvPr/>
        </p:nvCxnSpPr>
        <p:spPr>
          <a:xfrm>
            <a:off x="5580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Connettore 1 1211"/>
          <p:cNvCxnSpPr/>
          <p:nvPr/>
        </p:nvCxnSpPr>
        <p:spPr>
          <a:xfrm>
            <a:off x="5220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Connettore 1 1212"/>
          <p:cNvCxnSpPr/>
          <p:nvPr/>
        </p:nvCxnSpPr>
        <p:spPr>
          <a:xfrm>
            <a:off x="5652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Connettore 1 1213"/>
          <p:cNvCxnSpPr/>
          <p:nvPr/>
        </p:nvCxnSpPr>
        <p:spPr>
          <a:xfrm>
            <a:off x="5330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Connettore 1 1214"/>
          <p:cNvCxnSpPr/>
          <p:nvPr/>
        </p:nvCxnSpPr>
        <p:spPr>
          <a:xfrm>
            <a:off x="5258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Connettore 1 1215"/>
          <p:cNvCxnSpPr/>
          <p:nvPr/>
        </p:nvCxnSpPr>
        <p:spPr>
          <a:xfrm>
            <a:off x="5402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Connettore 1 1216"/>
          <p:cNvCxnSpPr/>
          <p:nvPr/>
        </p:nvCxnSpPr>
        <p:spPr>
          <a:xfrm>
            <a:off x="5474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Connettore 1 1217"/>
          <p:cNvCxnSpPr/>
          <p:nvPr/>
        </p:nvCxnSpPr>
        <p:spPr>
          <a:xfrm>
            <a:off x="5546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Connettore 1 1218"/>
          <p:cNvCxnSpPr/>
          <p:nvPr/>
        </p:nvCxnSpPr>
        <p:spPr>
          <a:xfrm>
            <a:off x="5614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Connettore 1 1220"/>
          <p:cNvCxnSpPr/>
          <p:nvPr/>
        </p:nvCxnSpPr>
        <p:spPr>
          <a:xfrm>
            <a:off x="9716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Connettore 1 1221"/>
          <p:cNvCxnSpPr/>
          <p:nvPr/>
        </p:nvCxnSpPr>
        <p:spPr>
          <a:xfrm>
            <a:off x="8995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Connettore 1 1222"/>
          <p:cNvCxnSpPr/>
          <p:nvPr/>
        </p:nvCxnSpPr>
        <p:spPr>
          <a:xfrm>
            <a:off x="10436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Connettore 1 1223"/>
          <p:cNvCxnSpPr/>
          <p:nvPr/>
        </p:nvCxnSpPr>
        <p:spPr>
          <a:xfrm>
            <a:off x="11156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Connettore 1 1224"/>
          <p:cNvCxnSpPr/>
          <p:nvPr/>
        </p:nvCxnSpPr>
        <p:spPr>
          <a:xfrm>
            <a:off x="1187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Connettore 1 1225"/>
          <p:cNvCxnSpPr/>
          <p:nvPr/>
        </p:nvCxnSpPr>
        <p:spPr>
          <a:xfrm>
            <a:off x="82758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Connettore 1 1226"/>
          <p:cNvCxnSpPr/>
          <p:nvPr/>
        </p:nvCxnSpPr>
        <p:spPr>
          <a:xfrm>
            <a:off x="125963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Connettore 1 1227"/>
          <p:cNvCxnSpPr/>
          <p:nvPr/>
        </p:nvCxnSpPr>
        <p:spPr>
          <a:xfrm>
            <a:off x="937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Connettore 1 1228"/>
          <p:cNvCxnSpPr/>
          <p:nvPr/>
        </p:nvCxnSpPr>
        <p:spPr>
          <a:xfrm>
            <a:off x="865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Connettore 1 1229"/>
          <p:cNvCxnSpPr/>
          <p:nvPr/>
        </p:nvCxnSpPr>
        <p:spPr>
          <a:xfrm>
            <a:off x="1009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Connettore 1 1230"/>
          <p:cNvCxnSpPr/>
          <p:nvPr/>
        </p:nvCxnSpPr>
        <p:spPr>
          <a:xfrm>
            <a:off x="1081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" name="Connettore 1 1231"/>
          <p:cNvCxnSpPr/>
          <p:nvPr/>
        </p:nvCxnSpPr>
        <p:spPr>
          <a:xfrm>
            <a:off x="1153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Connettore 1 1232"/>
          <p:cNvCxnSpPr/>
          <p:nvPr/>
        </p:nvCxnSpPr>
        <p:spPr>
          <a:xfrm>
            <a:off x="122152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sagono 143"/>
          <p:cNvSpPr/>
          <p:nvPr/>
        </p:nvSpPr>
        <p:spPr>
          <a:xfrm>
            <a:off x="1691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1 145"/>
          <p:cNvCxnSpPr/>
          <p:nvPr/>
        </p:nvCxnSpPr>
        <p:spPr>
          <a:xfrm>
            <a:off x="1835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763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1907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979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/>
          <p:nvPr/>
        </p:nvCxnSpPr>
        <p:spPr>
          <a:xfrm>
            <a:off x="2051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>
            <a:off x="1691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123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1801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1729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1873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945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2017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2085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sagono 144"/>
          <p:cNvSpPr/>
          <p:nvPr/>
        </p:nvSpPr>
        <p:spPr>
          <a:xfrm>
            <a:off x="1691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Esagono 165"/>
          <p:cNvSpPr/>
          <p:nvPr/>
        </p:nvSpPr>
        <p:spPr>
          <a:xfrm>
            <a:off x="1691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/>
          <p:nvPr/>
        </p:nvCxnSpPr>
        <p:spPr>
          <a:xfrm>
            <a:off x="1835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>
            <a:off x="1763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>
            <a:off x="1907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>
            <a:off x="1979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2051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691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2123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sagono 180"/>
          <p:cNvSpPr/>
          <p:nvPr/>
        </p:nvSpPr>
        <p:spPr>
          <a:xfrm>
            <a:off x="1691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1 181"/>
          <p:cNvCxnSpPr/>
          <p:nvPr/>
        </p:nvCxnSpPr>
        <p:spPr>
          <a:xfrm>
            <a:off x="1835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>
            <a:off x="1763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1907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1979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2051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1691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2123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>
            <a:off x="1801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>
            <a:off x="1729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873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>
            <a:off x="1945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2017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>
            <a:off x="2085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Esagono 641"/>
          <p:cNvSpPr/>
          <p:nvPr/>
        </p:nvSpPr>
        <p:spPr>
          <a:xfrm>
            <a:off x="2589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3" name="Connettore 1 642"/>
          <p:cNvCxnSpPr/>
          <p:nvPr/>
        </p:nvCxnSpPr>
        <p:spPr>
          <a:xfrm>
            <a:off x="2733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1 643"/>
          <p:cNvCxnSpPr/>
          <p:nvPr/>
        </p:nvCxnSpPr>
        <p:spPr>
          <a:xfrm>
            <a:off x="2661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1 644"/>
          <p:cNvCxnSpPr/>
          <p:nvPr/>
        </p:nvCxnSpPr>
        <p:spPr>
          <a:xfrm>
            <a:off x="2805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1 645"/>
          <p:cNvCxnSpPr/>
          <p:nvPr/>
        </p:nvCxnSpPr>
        <p:spPr>
          <a:xfrm>
            <a:off x="2877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1 646"/>
          <p:cNvCxnSpPr/>
          <p:nvPr/>
        </p:nvCxnSpPr>
        <p:spPr>
          <a:xfrm>
            <a:off x="2949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1 647"/>
          <p:cNvCxnSpPr/>
          <p:nvPr/>
        </p:nvCxnSpPr>
        <p:spPr>
          <a:xfrm>
            <a:off x="2589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1 648"/>
          <p:cNvCxnSpPr/>
          <p:nvPr/>
        </p:nvCxnSpPr>
        <p:spPr>
          <a:xfrm>
            <a:off x="3021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1 649"/>
          <p:cNvCxnSpPr/>
          <p:nvPr/>
        </p:nvCxnSpPr>
        <p:spPr>
          <a:xfrm>
            <a:off x="2699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1 650"/>
          <p:cNvCxnSpPr/>
          <p:nvPr/>
        </p:nvCxnSpPr>
        <p:spPr>
          <a:xfrm>
            <a:off x="2627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1 651"/>
          <p:cNvCxnSpPr/>
          <p:nvPr/>
        </p:nvCxnSpPr>
        <p:spPr>
          <a:xfrm>
            <a:off x="2771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1 652"/>
          <p:cNvCxnSpPr/>
          <p:nvPr/>
        </p:nvCxnSpPr>
        <p:spPr>
          <a:xfrm>
            <a:off x="2843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1 653"/>
          <p:cNvCxnSpPr/>
          <p:nvPr/>
        </p:nvCxnSpPr>
        <p:spPr>
          <a:xfrm>
            <a:off x="2915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1 654"/>
          <p:cNvCxnSpPr/>
          <p:nvPr/>
        </p:nvCxnSpPr>
        <p:spPr>
          <a:xfrm>
            <a:off x="2983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sagono 655"/>
          <p:cNvSpPr/>
          <p:nvPr/>
        </p:nvSpPr>
        <p:spPr>
          <a:xfrm>
            <a:off x="2589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7" name="Esagono 656"/>
          <p:cNvSpPr/>
          <p:nvPr/>
        </p:nvSpPr>
        <p:spPr>
          <a:xfrm>
            <a:off x="2589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8" name="Connettore 1 657"/>
          <p:cNvCxnSpPr/>
          <p:nvPr/>
        </p:nvCxnSpPr>
        <p:spPr>
          <a:xfrm>
            <a:off x="2733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1 658"/>
          <p:cNvCxnSpPr/>
          <p:nvPr/>
        </p:nvCxnSpPr>
        <p:spPr>
          <a:xfrm>
            <a:off x="2661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1 659"/>
          <p:cNvCxnSpPr/>
          <p:nvPr/>
        </p:nvCxnSpPr>
        <p:spPr>
          <a:xfrm>
            <a:off x="2805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1 660"/>
          <p:cNvCxnSpPr/>
          <p:nvPr/>
        </p:nvCxnSpPr>
        <p:spPr>
          <a:xfrm>
            <a:off x="2877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ttore 1 661"/>
          <p:cNvCxnSpPr/>
          <p:nvPr/>
        </p:nvCxnSpPr>
        <p:spPr>
          <a:xfrm>
            <a:off x="2949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nettore 1 662"/>
          <p:cNvCxnSpPr/>
          <p:nvPr/>
        </p:nvCxnSpPr>
        <p:spPr>
          <a:xfrm>
            <a:off x="2589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1 663"/>
          <p:cNvCxnSpPr/>
          <p:nvPr/>
        </p:nvCxnSpPr>
        <p:spPr>
          <a:xfrm>
            <a:off x="3021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sagono 670"/>
          <p:cNvSpPr/>
          <p:nvPr/>
        </p:nvSpPr>
        <p:spPr>
          <a:xfrm>
            <a:off x="2589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2" name="Connettore 1 671"/>
          <p:cNvCxnSpPr/>
          <p:nvPr/>
        </p:nvCxnSpPr>
        <p:spPr>
          <a:xfrm>
            <a:off x="2733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1 672"/>
          <p:cNvCxnSpPr/>
          <p:nvPr/>
        </p:nvCxnSpPr>
        <p:spPr>
          <a:xfrm>
            <a:off x="2661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1 673"/>
          <p:cNvCxnSpPr/>
          <p:nvPr/>
        </p:nvCxnSpPr>
        <p:spPr>
          <a:xfrm>
            <a:off x="2805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1 674"/>
          <p:cNvCxnSpPr/>
          <p:nvPr/>
        </p:nvCxnSpPr>
        <p:spPr>
          <a:xfrm>
            <a:off x="2877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1 675"/>
          <p:cNvCxnSpPr/>
          <p:nvPr/>
        </p:nvCxnSpPr>
        <p:spPr>
          <a:xfrm>
            <a:off x="2949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1 676"/>
          <p:cNvCxnSpPr/>
          <p:nvPr/>
        </p:nvCxnSpPr>
        <p:spPr>
          <a:xfrm>
            <a:off x="2589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Connettore 1 677"/>
          <p:cNvCxnSpPr/>
          <p:nvPr/>
        </p:nvCxnSpPr>
        <p:spPr>
          <a:xfrm>
            <a:off x="3021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Connettore 1 678"/>
          <p:cNvCxnSpPr/>
          <p:nvPr/>
        </p:nvCxnSpPr>
        <p:spPr>
          <a:xfrm>
            <a:off x="2699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1 679"/>
          <p:cNvCxnSpPr/>
          <p:nvPr/>
        </p:nvCxnSpPr>
        <p:spPr>
          <a:xfrm>
            <a:off x="2627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ttore 1 680"/>
          <p:cNvCxnSpPr/>
          <p:nvPr/>
        </p:nvCxnSpPr>
        <p:spPr>
          <a:xfrm>
            <a:off x="2771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Connettore 1 681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Connettore 1 682"/>
          <p:cNvCxnSpPr/>
          <p:nvPr/>
        </p:nvCxnSpPr>
        <p:spPr>
          <a:xfrm>
            <a:off x="2915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ttore 1 683"/>
          <p:cNvCxnSpPr/>
          <p:nvPr/>
        </p:nvCxnSpPr>
        <p:spPr>
          <a:xfrm>
            <a:off x="2983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Esagono 684"/>
          <p:cNvSpPr/>
          <p:nvPr/>
        </p:nvSpPr>
        <p:spPr>
          <a:xfrm>
            <a:off x="34918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6" name="Connettore 1 685"/>
          <p:cNvCxnSpPr/>
          <p:nvPr/>
        </p:nvCxnSpPr>
        <p:spPr>
          <a:xfrm>
            <a:off x="36358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ttore 1 686"/>
          <p:cNvCxnSpPr/>
          <p:nvPr/>
        </p:nvCxnSpPr>
        <p:spPr>
          <a:xfrm>
            <a:off x="35638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1 687"/>
          <p:cNvCxnSpPr/>
          <p:nvPr/>
        </p:nvCxnSpPr>
        <p:spPr>
          <a:xfrm>
            <a:off x="37079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Connettore 1 688"/>
          <p:cNvCxnSpPr/>
          <p:nvPr/>
        </p:nvCxnSpPr>
        <p:spPr>
          <a:xfrm>
            <a:off x="37799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1 689"/>
          <p:cNvCxnSpPr/>
          <p:nvPr/>
        </p:nvCxnSpPr>
        <p:spPr>
          <a:xfrm>
            <a:off x="3851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Connettore 1 690"/>
          <p:cNvCxnSpPr/>
          <p:nvPr/>
        </p:nvCxnSpPr>
        <p:spPr>
          <a:xfrm>
            <a:off x="34918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1 691"/>
          <p:cNvCxnSpPr/>
          <p:nvPr/>
        </p:nvCxnSpPr>
        <p:spPr>
          <a:xfrm>
            <a:off x="39239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1 692"/>
          <p:cNvCxnSpPr/>
          <p:nvPr/>
        </p:nvCxnSpPr>
        <p:spPr>
          <a:xfrm>
            <a:off x="3601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1 693"/>
          <p:cNvCxnSpPr/>
          <p:nvPr/>
        </p:nvCxnSpPr>
        <p:spPr>
          <a:xfrm>
            <a:off x="3529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Connettore 1 694"/>
          <p:cNvCxnSpPr/>
          <p:nvPr/>
        </p:nvCxnSpPr>
        <p:spPr>
          <a:xfrm>
            <a:off x="3674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1 695"/>
          <p:cNvCxnSpPr/>
          <p:nvPr/>
        </p:nvCxnSpPr>
        <p:spPr>
          <a:xfrm>
            <a:off x="3746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1 696"/>
          <p:cNvCxnSpPr/>
          <p:nvPr/>
        </p:nvCxnSpPr>
        <p:spPr>
          <a:xfrm>
            <a:off x="3818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1 697"/>
          <p:cNvCxnSpPr/>
          <p:nvPr/>
        </p:nvCxnSpPr>
        <p:spPr>
          <a:xfrm>
            <a:off x="38858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sagono 698"/>
          <p:cNvSpPr/>
          <p:nvPr/>
        </p:nvSpPr>
        <p:spPr>
          <a:xfrm>
            <a:off x="34918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0" name="Esagono 699"/>
          <p:cNvSpPr/>
          <p:nvPr/>
        </p:nvSpPr>
        <p:spPr>
          <a:xfrm>
            <a:off x="34918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1" name="Connettore 1 700"/>
          <p:cNvCxnSpPr/>
          <p:nvPr/>
        </p:nvCxnSpPr>
        <p:spPr>
          <a:xfrm>
            <a:off x="36358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Connettore 1 701"/>
          <p:cNvCxnSpPr/>
          <p:nvPr/>
        </p:nvCxnSpPr>
        <p:spPr>
          <a:xfrm>
            <a:off x="35638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1 702"/>
          <p:cNvCxnSpPr/>
          <p:nvPr/>
        </p:nvCxnSpPr>
        <p:spPr>
          <a:xfrm>
            <a:off x="37079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1 703"/>
          <p:cNvCxnSpPr/>
          <p:nvPr/>
        </p:nvCxnSpPr>
        <p:spPr>
          <a:xfrm>
            <a:off x="37799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1 704"/>
          <p:cNvCxnSpPr/>
          <p:nvPr/>
        </p:nvCxnSpPr>
        <p:spPr>
          <a:xfrm>
            <a:off x="38519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1 705"/>
          <p:cNvCxnSpPr/>
          <p:nvPr/>
        </p:nvCxnSpPr>
        <p:spPr>
          <a:xfrm>
            <a:off x="34918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1 706"/>
          <p:cNvCxnSpPr/>
          <p:nvPr/>
        </p:nvCxnSpPr>
        <p:spPr>
          <a:xfrm>
            <a:off x="39239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nettore 1 708"/>
          <p:cNvCxnSpPr/>
          <p:nvPr/>
        </p:nvCxnSpPr>
        <p:spPr>
          <a:xfrm>
            <a:off x="3529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Esagono 713"/>
          <p:cNvSpPr/>
          <p:nvPr/>
        </p:nvSpPr>
        <p:spPr>
          <a:xfrm>
            <a:off x="34918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5" name="Connettore 1 714"/>
          <p:cNvCxnSpPr/>
          <p:nvPr/>
        </p:nvCxnSpPr>
        <p:spPr>
          <a:xfrm>
            <a:off x="36358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Connettore 1 715"/>
          <p:cNvCxnSpPr/>
          <p:nvPr/>
        </p:nvCxnSpPr>
        <p:spPr>
          <a:xfrm>
            <a:off x="35638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1 716"/>
          <p:cNvCxnSpPr/>
          <p:nvPr/>
        </p:nvCxnSpPr>
        <p:spPr>
          <a:xfrm>
            <a:off x="37079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Connettore 1 717"/>
          <p:cNvCxnSpPr/>
          <p:nvPr/>
        </p:nvCxnSpPr>
        <p:spPr>
          <a:xfrm>
            <a:off x="37799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1 718"/>
          <p:cNvCxnSpPr/>
          <p:nvPr/>
        </p:nvCxnSpPr>
        <p:spPr>
          <a:xfrm>
            <a:off x="3851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nettore 1 719"/>
          <p:cNvCxnSpPr/>
          <p:nvPr/>
        </p:nvCxnSpPr>
        <p:spPr>
          <a:xfrm>
            <a:off x="34918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1 720"/>
          <p:cNvCxnSpPr/>
          <p:nvPr/>
        </p:nvCxnSpPr>
        <p:spPr>
          <a:xfrm>
            <a:off x="39239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Connettore 1 721"/>
          <p:cNvCxnSpPr/>
          <p:nvPr/>
        </p:nvCxnSpPr>
        <p:spPr>
          <a:xfrm>
            <a:off x="3601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1 722"/>
          <p:cNvCxnSpPr/>
          <p:nvPr/>
        </p:nvCxnSpPr>
        <p:spPr>
          <a:xfrm>
            <a:off x="3529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nettore 1 723"/>
          <p:cNvCxnSpPr/>
          <p:nvPr/>
        </p:nvCxnSpPr>
        <p:spPr>
          <a:xfrm>
            <a:off x="3674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1 724"/>
          <p:cNvCxnSpPr/>
          <p:nvPr/>
        </p:nvCxnSpPr>
        <p:spPr>
          <a:xfrm>
            <a:off x="3746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nettore 1 725"/>
          <p:cNvCxnSpPr/>
          <p:nvPr/>
        </p:nvCxnSpPr>
        <p:spPr>
          <a:xfrm>
            <a:off x="3818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1 726"/>
          <p:cNvCxnSpPr/>
          <p:nvPr/>
        </p:nvCxnSpPr>
        <p:spPr>
          <a:xfrm>
            <a:off x="38858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Esagono 805"/>
          <p:cNvSpPr/>
          <p:nvPr/>
        </p:nvSpPr>
        <p:spPr>
          <a:xfrm>
            <a:off x="4355976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7" name="Connettore 1 806"/>
          <p:cNvCxnSpPr/>
          <p:nvPr/>
        </p:nvCxnSpPr>
        <p:spPr>
          <a:xfrm>
            <a:off x="4499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ttore 1 807"/>
          <p:cNvCxnSpPr/>
          <p:nvPr/>
        </p:nvCxnSpPr>
        <p:spPr>
          <a:xfrm>
            <a:off x="4427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1 808"/>
          <p:cNvCxnSpPr/>
          <p:nvPr/>
        </p:nvCxnSpPr>
        <p:spPr>
          <a:xfrm>
            <a:off x="4572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Connettore 1 809"/>
          <p:cNvCxnSpPr/>
          <p:nvPr/>
        </p:nvCxnSpPr>
        <p:spPr>
          <a:xfrm>
            <a:off x="4644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nettore 1 810"/>
          <p:cNvCxnSpPr/>
          <p:nvPr/>
        </p:nvCxnSpPr>
        <p:spPr>
          <a:xfrm>
            <a:off x="4716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1 811"/>
          <p:cNvCxnSpPr/>
          <p:nvPr/>
        </p:nvCxnSpPr>
        <p:spPr>
          <a:xfrm>
            <a:off x="435597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Connettore 1 812"/>
          <p:cNvCxnSpPr/>
          <p:nvPr/>
        </p:nvCxnSpPr>
        <p:spPr>
          <a:xfrm>
            <a:off x="478802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1 813"/>
          <p:cNvCxnSpPr/>
          <p:nvPr/>
        </p:nvCxnSpPr>
        <p:spPr>
          <a:xfrm>
            <a:off x="4466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nettore 1 814"/>
          <p:cNvCxnSpPr/>
          <p:nvPr/>
        </p:nvCxnSpPr>
        <p:spPr>
          <a:xfrm>
            <a:off x="4394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1 815"/>
          <p:cNvCxnSpPr/>
          <p:nvPr/>
        </p:nvCxnSpPr>
        <p:spPr>
          <a:xfrm>
            <a:off x="4538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1 816"/>
          <p:cNvCxnSpPr/>
          <p:nvPr/>
        </p:nvCxnSpPr>
        <p:spPr>
          <a:xfrm>
            <a:off x="4610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1 817"/>
          <p:cNvCxnSpPr/>
          <p:nvPr/>
        </p:nvCxnSpPr>
        <p:spPr>
          <a:xfrm>
            <a:off x="4682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1 818"/>
          <p:cNvCxnSpPr/>
          <p:nvPr/>
        </p:nvCxnSpPr>
        <p:spPr>
          <a:xfrm>
            <a:off x="4749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Esagono 819"/>
          <p:cNvSpPr/>
          <p:nvPr/>
        </p:nvSpPr>
        <p:spPr>
          <a:xfrm>
            <a:off x="4355976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1" name="Esagono 820"/>
          <p:cNvSpPr/>
          <p:nvPr/>
        </p:nvSpPr>
        <p:spPr>
          <a:xfrm>
            <a:off x="4355976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2" name="Connettore 1 821"/>
          <p:cNvCxnSpPr/>
          <p:nvPr/>
        </p:nvCxnSpPr>
        <p:spPr>
          <a:xfrm>
            <a:off x="44999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1 822"/>
          <p:cNvCxnSpPr/>
          <p:nvPr/>
        </p:nvCxnSpPr>
        <p:spPr>
          <a:xfrm>
            <a:off x="4427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1 823"/>
          <p:cNvCxnSpPr/>
          <p:nvPr/>
        </p:nvCxnSpPr>
        <p:spPr>
          <a:xfrm>
            <a:off x="45720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1 824"/>
          <p:cNvCxnSpPr/>
          <p:nvPr/>
        </p:nvCxnSpPr>
        <p:spPr>
          <a:xfrm>
            <a:off x="46440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1 825"/>
          <p:cNvCxnSpPr/>
          <p:nvPr/>
        </p:nvCxnSpPr>
        <p:spPr>
          <a:xfrm>
            <a:off x="47160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nettore 1 826"/>
          <p:cNvCxnSpPr/>
          <p:nvPr/>
        </p:nvCxnSpPr>
        <p:spPr>
          <a:xfrm>
            <a:off x="435597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Connettore 1 827"/>
          <p:cNvCxnSpPr/>
          <p:nvPr/>
        </p:nvCxnSpPr>
        <p:spPr>
          <a:xfrm>
            <a:off x="478802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Connettore 1 829"/>
          <p:cNvCxnSpPr/>
          <p:nvPr/>
        </p:nvCxnSpPr>
        <p:spPr>
          <a:xfrm>
            <a:off x="4394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Esagono 834"/>
          <p:cNvSpPr/>
          <p:nvPr/>
        </p:nvSpPr>
        <p:spPr>
          <a:xfrm>
            <a:off x="4355976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6" name="Connettore 1 83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Connettore 1 836"/>
          <p:cNvCxnSpPr/>
          <p:nvPr/>
        </p:nvCxnSpPr>
        <p:spPr>
          <a:xfrm>
            <a:off x="4427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Connettore 1 837"/>
          <p:cNvCxnSpPr/>
          <p:nvPr/>
        </p:nvCxnSpPr>
        <p:spPr>
          <a:xfrm>
            <a:off x="4572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Connettore 1 838"/>
          <p:cNvCxnSpPr/>
          <p:nvPr/>
        </p:nvCxnSpPr>
        <p:spPr>
          <a:xfrm>
            <a:off x="4644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nettore 1 839"/>
          <p:cNvCxnSpPr/>
          <p:nvPr/>
        </p:nvCxnSpPr>
        <p:spPr>
          <a:xfrm>
            <a:off x="4716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Connettore 1 840"/>
          <p:cNvCxnSpPr/>
          <p:nvPr/>
        </p:nvCxnSpPr>
        <p:spPr>
          <a:xfrm>
            <a:off x="435597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Connettore 1 841"/>
          <p:cNvCxnSpPr/>
          <p:nvPr/>
        </p:nvCxnSpPr>
        <p:spPr>
          <a:xfrm>
            <a:off x="478802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Connettore 1 842"/>
          <p:cNvCxnSpPr/>
          <p:nvPr/>
        </p:nvCxnSpPr>
        <p:spPr>
          <a:xfrm>
            <a:off x="4466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nettore 1 843"/>
          <p:cNvCxnSpPr/>
          <p:nvPr/>
        </p:nvCxnSpPr>
        <p:spPr>
          <a:xfrm>
            <a:off x="4394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Connettore 1 844"/>
          <p:cNvCxnSpPr/>
          <p:nvPr/>
        </p:nvCxnSpPr>
        <p:spPr>
          <a:xfrm>
            <a:off x="4538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1 845"/>
          <p:cNvCxnSpPr/>
          <p:nvPr/>
        </p:nvCxnSpPr>
        <p:spPr>
          <a:xfrm>
            <a:off x="4610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Connettore 1 846"/>
          <p:cNvCxnSpPr/>
          <p:nvPr/>
        </p:nvCxnSpPr>
        <p:spPr>
          <a:xfrm>
            <a:off x="4682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1 847"/>
          <p:cNvCxnSpPr/>
          <p:nvPr/>
        </p:nvCxnSpPr>
        <p:spPr>
          <a:xfrm>
            <a:off x="4749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2" name="Esagono 891"/>
          <p:cNvSpPr/>
          <p:nvPr/>
        </p:nvSpPr>
        <p:spPr>
          <a:xfrm>
            <a:off x="6118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3" name="Connettore 1 892"/>
          <p:cNvCxnSpPr/>
          <p:nvPr/>
        </p:nvCxnSpPr>
        <p:spPr>
          <a:xfrm>
            <a:off x="6262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nettore 1 893"/>
          <p:cNvCxnSpPr/>
          <p:nvPr/>
        </p:nvCxnSpPr>
        <p:spPr>
          <a:xfrm>
            <a:off x="6190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nettore 1 894"/>
          <p:cNvCxnSpPr/>
          <p:nvPr/>
        </p:nvCxnSpPr>
        <p:spPr>
          <a:xfrm>
            <a:off x="6334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nettore 1 895"/>
          <p:cNvCxnSpPr/>
          <p:nvPr/>
        </p:nvCxnSpPr>
        <p:spPr>
          <a:xfrm>
            <a:off x="6406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Connettore 1 896"/>
          <p:cNvCxnSpPr/>
          <p:nvPr/>
        </p:nvCxnSpPr>
        <p:spPr>
          <a:xfrm>
            <a:off x="6478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Connettore 1 897"/>
          <p:cNvCxnSpPr/>
          <p:nvPr/>
        </p:nvCxnSpPr>
        <p:spPr>
          <a:xfrm>
            <a:off x="6118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Connettore 1 898"/>
          <p:cNvCxnSpPr/>
          <p:nvPr/>
        </p:nvCxnSpPr>
        <p:spPr>
          <a:xfrm>
            <a:off x="6550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nettore 1 899"/>
          <p:cNvCxnSpPr/>
          <p:nvPr/>
        </p:nvCxnSpPr>
        <p:spPr>
          <a:xfrm>
            <a:off x="6228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nettore 1 900"/>
          <p:cNvCxnSpPr/>
          <p:nvPr/>
        </p:nvCxnSpPr>
        <p:spPr>
          <a:xfrm>
            <a:off x="6156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nettore 1 901"/>
          <p:cNvCxnSpPr/>
          <p:nvPr/>
        </p:nvCxnSpPr>
        <p:spPr>
          <a:xfrm>
            <a:off x="6300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nettore 1 902"/>
          <p:cNvCxnSpPr/>
          <p:nvPr/>
        </p:nvCxnSpPr>
        <p:spPr>
          <a:xfrm>
            <a:off x="6372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Connettore 1 903"/>
          <p:cNvCxnSpPr/>
          <p:nvPr/>
        </p:nvCxnSpPr>
        <p:spPr>
          <a:xfrm>
            <a:off x="6444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Connettore 1 904"/>
          <p:cNvCxnSpPr/>
          <p:nvPr/>
        </p:nvCxnSpPr>
        <p:spPr>
          <a:xfrm>
            <a:off x="6512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Esagono 905"/>
          <p:cNvSpPr/>
          <p:nvPr/>
        </p:nvSpPr>
        <p:spPr>
          <a:xfrm>
            <a:off x="6118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7" name="Esagono 906"/>
          <p:cNvSpPr/>
          <p:nvPr/>
        </p:nvSpPr>
        <p:spPr>
          <a:xfrm>
            <a:off x="6118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8" name="Connettore 1 907"/>
          <p:cNvCxnSpPr/>
          <p:nvPr/>
        </p:nvCxnSpPr>
        <p:spPr>
          <a:xfrm>
            <a:off x="6262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Connettore 1 908"/>
          <p:cNvCxnSpPr/>
          <p:nvPr/>
        </p:nvCxnSpPr>
        <p:spPr>
          <a:xfrm>
            <a:off x="6190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Connettore 1 909"/>
          <p:cNvCxnSpPr/>
          <p:nvPr/>
        </p:nvCxnSpPr>
        <p:spPr>
          <a:xfrm>
            <a:off x="6334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Connettore 1 910"/>
          <p:cNvCxnSpPr/>
          <p:nvPr/>
        </p:nvCxnSpPr>
        <p:spPr>
          <a:xfrm>
            <a:off x="6406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1 911"/>
          <p:cNvCxnSpPr/>
          <p:nvPr/>
        </p:nvCxnSpPr>
        <p:spPr>
          <a:xfrm>
            <a:off x="6478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nettore 1 912"/>
          <p:cNvCxnSpPr/>
          <p:nvPr/>
        </p:nvCxnSpPr>
        <p:spPr>
          <a:xfrm>
            <a:off x="6118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1 913"/>
          <p:cNvCxnSpPr/>
          <p:nvPr/>
        </p:nvCxnSpPr>
        <p:spPr>
          <a:xfrm>
            <a:off x="6550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1 915"/>
          <p:cNvCxnSpPr/>
          <p:nvPr/>
        </p:nvCxnSpPr>
        <p:spPr>
          <a:xfrm>
            <a:off x="6156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" name="Esagono 920"/>
          <p:cNvSpPr/>
          <p:nvPr/>
        </p:nvSpPr>
        <p:spPr>
          <a:xfrm>
            <a:off x="6118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2" name="Connettore 1 921"/>
          <p:cNvCxnSpPr/>
          <p:nvPr/>
        </p:nvCxnSpPr>
        <p:spPr>
          <a:xfrm>
            <a:off x="6262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ttore 1 922"/>
          <p:cNvCxnSpPr/>
          <p:nvPr/>
        </p:nvCxnSpPr>
        <p:spPr>
          <a:xfrm>
            <a:off x="6190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1 923"/>
          <p:cNvCxnSpPr/>
          <p:nvPr/>
        </p:nvCxnSpPr>
        <p:spPr>
          <a:xfrm>
            <a:off x="6334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Connettore 1 924"/>
          <p:cNvCxnSpPr/>
          <p:nvPr/>
        </p:nvCxnSpPr>
        <p:spPr>
          <a:xfrm>
            <a:off x="6406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1 925"/>
          <p:cNvCxnSpPr/>
          <p:nvPr/>
        </p:nvCxnSpPr>
        <p:spPr>
          <a:xfrm>
            <a:off x="6478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Connettore 1 926"/>
          <p:cNvCxnSpPr/>
          <p:nvPr/>
        </p:nvCxnSpPr>
        <p:spPr>
          <a:xfrm>
            <a:off x="6118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1 927"/>
          <p:cNvCxnSpPr/>
          <p:nvPr/>
        </p:nvCxnSpPr>
        <p:spPr>
          <a:xfrm>
            <a:off x="6550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ttore 1 928"/>
          <p:cNvCxnSpPr/>
          <p:nvPr/>
        </p:nvCxnSpPr>
        <p:spPr>
          <a:xfrm>
            <a:off x="6228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1 929"/>
          <p:cNvCxnSpPr/>
          <p:nvPr/>
        </p:nvCxnSpPr>
        <p:spPr>
          <a:xfrm>
            <a:off x="6156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nettore 1 930"/>
          <p:cNvCxnSpPr/>
          <p:nvPr/>
        </p:nvCxnSpPr>
        <p:spPr>
          <a:xfrm>
            <a:off x="6300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1 931"/>
          <p:cNvCxnSpPr/>
          <p:nvPr/>
        </p:nvCxnSpPr>
        <p:spPr>
          <a:xfrm>
            <a:off x="6372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Connettore 1 932"/>
          <p:cNvCxnSpPr/>
          <p:nvPr/>
        </p:nvCxnSpPr>
        <p:spPr>
          <a:xfrm>
            <a:off x="6444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Connettore 1 933"/>
          <p:cNvCxnSpPr/>
          <p:nvPr/>
        </p:nvCxnSpPr>
        <p:spPr>
          <a:xfrm>
            <a:off x="6512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" name="Esagono 934"/>
          <p:cNvSpPr/>
          <p:nvPr/>
        </p:nvSpPr>
        <p:spPr>
          <a:xfrm>
            <a:off x="70202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6" name="Connettore 1 935"/>
          <p:cNvCxnSpPr/>
          <p:nvPr/>
        </p:nvCxnSpPr>
        <p:spPr>
          <a:xfrm>
            <a:off x="71642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nettore 1 936"/>
          <p:cNvCxnSpPr/>
          <p:nvPr/>
        </p:nvCxnSpPr>
        <p:spPr>
          <a:xfrm>
            <a:off x="70922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ttore 1 937"/>
          <p:cNvCxnSpPr/>
          <p:nvPr/>
        </p:nvCxnSpPr>
        <p:spPr>
          <a:xfrm>
            <a:off x="72362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Connettore 1 938"/>
          <p:cNvCxnSpPr/>
          <p:nvPr/>
        </p:nvCxnSpPr>
        <p:spPr>
          <a:xfrm>
            <a:off x="73083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Connettore 1 939"/>
          <p:cNvCxnSpPr/>
          <p:nvPr/>
        </p:nvCxnSpPr>
        <p:spPr>
          <a:xfrm>
            <a:off x="7380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ttore 1 940"/>
          <p:cNvCxnSpPr/>
          <p:nvPr/>
        </p:nvCxnSpPr>
        <p:spPr>
          <a:xfrm>
            <a:off x="70202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Connettore 1 941"/>
          <p:cNvCxnSpPr/>
          <p:nvPr/>
        </p:nvCxnSpPr>
        <p:spPr>
          <a:xfrm>
            <a:off x="74523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Connettore 1 942"/>
          <p:cNvCxnSpPr/>
          <p:nvPr/>
        </p:nvCxnSpPr>
        <p:spPr>
          <a:xfrm>
            <a:off x="7130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ttore 1 943"/>
          <p:cNvCxnSpPr/>
          <p:nvPr/>
        </p:nvCxnSpPr>
        <p:spPr>
          <a:xfrm>
            <a:off x="7058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nettore 1 944"/>
          <p:cNvCxnSpPr/>
          <p:nvPr/>
        </p:nvCxnSpPr>
        <p:spPr>
          <a:xfrm>
            <a:off x="7202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nettore 1 945"/>
          <p:cNvCxnSpPr/>
          <p:nvPr/>
        </p:nvCxnSpPr>
        <p:spPr>
          <a:xfrm>
            <a:off x="7274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nettore 1 946"/>
          <p:cNvCxnSpPr/>
          <p:nvPr/>
        </p:nvCxnSpPr>
        <p:spPr>
          <a:xfrm>
            <a:off x="7346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nettore 1 947"/>
          <p:cNvCxnSpPr/>
          <p:nvPr/>
        </p:nvCxnSpPr>
        <p:spPr>
          <a:xfrm>
            <a:off x="74142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Esagono 948"/>
          <p:cNvSpPr/>
          <p:nvPr/>
        </p:nvSpPr>
        <p:spPr>
          <a:xfrm>
            <a:off x="70202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0" name="Esagono 949"/>
          <p:cNvSpPr/>
          <p:nvPr/>
        </p:nvSpPr>
        <p:spPr>
          <a:xfrm>
            <a:off x="70202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1" name="Connettore 1 950"/>
          <p:cNvCxnSpPr/>
          <p:nvPr/>
        </p:nvCxnSpPr>
        <p:spPr>
          <a:xfrm>
            <a:off x="71642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ttore 1 951"/>
          <p:cNvCxnSpPr/>
          <p:nvPr/>
        </p:nvCxnSpPr>
        <p:spPr>
          <a:xfrm>
            <a:off x="70922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Connettore 1 952"/>
          <p:cNvCxnSpPr/>
          <p:nvPr/>
        </p:nvCxnSpPr>
        <p:spPr>
          <a:xfrm>
            <a:off x="72362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nettore 1 953"/>
          <p:cNvCxnSpPr/>
          <p:nvPr/>
        </p:nvCxnSpPr>
        <p:spPr>
          <a:xfrm>
            <a:off x="73083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ttore 1 954"/>
          <p:cNvCxnSpPr/>
          <p:nvPr/>
        </p:nvCxnSpPr>
        <p:spPr>
          <a:xfrm>
            <a:off x="73803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nettore 1 955"/>
          <p:cNvCxnSpPr/>
          <p:nvPr/>
        </p:nvCxnSpPr>
        <p:spPr>
          <a:xfrm>
            <a:off x="70202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Connettore 1 956"/>
          <p:cNvCxnSpPr/>
          <p:nvPr/>
        </p:nvCxnSpPr>
        <p:spPr>
          <a:xfrm>
            <a:off x="74523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ttore 1 957"/>
          <p:cNvCxnSpPr/>
          <p:nvPr/>
        </p:nvCxnSpPr>
        <p:spPr>
          <a:xfrm>
            <a:off x="7130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Connettore 1 958"/>
          <p:cNvCxnSpPr/>
          <p:nvPr/>
        </p:nvCxnSpPr>
        <p:spPr>
          <a:xfrm>
            <a:off x="7058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Esagono 963"/>
          <p:cNvSpPr/>
          <p:nvPr/>
        </p:nvSpPr>
        <p:spPr>
          <a:xfrm>
            <a:off x="70202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5" name="Connettore 1 964"/>
          <p:cNvCxnSpPr/>
          <p:nvPr/>
        </p:nvCxnSpPr>
        <p:spPr>
          <a:xfrm>
            <a:off x="71642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Connettore 1 965"/>
          <p:cNvCxnSpPr/>
          <p:nvPr/>
        </p:nvCxnSpPr>
        <p:spPr>
          <a:xfrm>
            <a:off x="70922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Connettore 1 966"/>
          <p:cNvCxnSpPr/>
          <p:nvPr/>
        </p:nvCxnSpPr>
        <p:spPr>
          <a:xfrm>
            <a:off x="72362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Connettore 1 967"/>
          <p:cNvCxnSpPr/>
          <p:nvPr/>
        </p:nvCxnSpPr>
        <p:spPr>
          <a:xfrm>
            <a:off x="73083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Connettore 1 968"/>
          <p:cNvCxnSpPr/>
          <p:nvPr/>
        </p:nvCxnSpPr>
        <p:spPr>
          <a:xfrm>
            <a:off x="7380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ttore 1 969"/>
          <p:cNvCxnSpPr/>
          <p:nvPr/>
        </p:nvCxnSpPr>
        <p:spPr>
          <a:xfrm>
            <a:off x="70202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Connettore 1 97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Connettore 1 971"/>
          <p:cNvCxnSpPr/>
          <p:nvPr/>
        </p:nvCxnSpPr>
        <p:spPr>
          <a:xfrm>
            <a:off x="7130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ttore 1 972"/>
          <p:cNvCxnSpPr/>
          <p:nvPr/>
        </p:nvCxnSpPr>
        <p:spPr>
          <a:xfrm>
            <a:off x="7058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nettore 1 973"/>
          <p:cNvCxnSpPr/>
          <p:nvPr/>
        </p:nvCxnSpPr>
        <p:spPr>
          <a:xfrm>
            <a:off x="7202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nettore 1 974"/>
          <p:cNvCxnSpPr/>
          <p:nvPr/>
        </p:nvCxnSpPr>
        <p:spPr>
          <a:xfrm>
            <a:off x="7274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Connettore 1 975"/>
          <p:cNvCxnSpPr/>
          <p:nvPr/>
        </p:nvCxnSpPr>
        <p:spPr>
          <a:xfrm>
            <a:off x="7346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Connettore 1 976"/>
          <p:cNvCxnSpPr/>
          <p:nvPr/>
        </p:nvCxnSpPr>
        <p:spPr>
          <a:xfrm>
            <a:off x="74142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8" name="Esagono 977"/>
          <p:cNvSpPr/>
          <p:nvPr/>
        </p:nvSpPr>
        <p:spPr>
          <a:xfrm>
            <a:off x="7884368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9" name="Connettore 1 978"/>
          <p:cNvCxnSpPr/>
          <p:nvPr/>
        </p:nvCxnSpPr>
        <p:spPr>
          <a:xfrm>
            <a:off x="8028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Connettore 1 979"/>
          <p:cNvCxnSpPr/>
          <p:nvPr/>
        </p:nvCxnSpPr>
        <p:spPr>
          <a:xfrm>
            <a:off x="7956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nettore 1 980"/>
          <p:cNvCxnSpPr/>
          <p:nvPr/>
        </p:nvCxnSpPr>
        <p:spPr>
          <a:xfrm>
            <a:off x="8100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nettore 1 981"/>
          <p:cNvCxnSpPr/>
          <p:nvPr/>
        </p:nvCxnSpPr>
        <p:spPr>
          <a:xfrm>
            <a:off x="8172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Connettore 1 982"/>
          <p:cNvCxnSpPr/>
          <p:nvPr/>
        </p:nvCxnSpPr>
        <p:spPr>
          <a:xfrm>
            <a:off x="8244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Connettore 1 983"/>
          <p:cNvCxnSpPr/>
          <p:nvPr/>
        </p:nvCxnSpPr>
        <p:spPr>
          <a:xfrm>
            <a:off x="788436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Connettore 1 984"/>
          <p:cNvCxnSpPr/>
          <p:nvPr/>
        </p:nvCxnSpPr>
        <p:spPr>
          <a:xfrm>
            <a:off x="831641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Connettore 1 985"/>
          <p:cNvCxnSpPr/>
          <p:nvPr/>
        </p:nvCxnSpPr>
        <p:spPr>
          <a:xfrm>
            <a:off x="79944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Connettore 1 986"/>
          <p:cNvCxnSpPr/>
          <p:nvPr/>
        </p:nvCxnSpPr>
        <p:spPr>
          <a:xfrm>
            <a:off x="792247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Connettore 1 987"/>
          <p:cNvCxnSpPr/>
          <p:nvPr/>
        </p:nvCxnSpPr>
        <p:spPr>
          <a:xfrm>
            <a:off x="80664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Connettore 1 988"/>
          <p:cNvCxnSpPr/>
          <p:nvPr/>
        </p:nvCxnSpPr>
        <p:spPr>
          <a:xfrm>
            <a:off x="81384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nettore 1 989"/>
          <p:cNvCxnSpPr/>
          <p:nvPr/>
        </p:nvCxnSpPr>
        <p:spPr>
          <a:xfrm>
            <a:off x="82105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nettore 1 990"/>
          <p:cNvCxnSpPr/>
          <p:nvPr/>
        </p:nvCxnSpPr>
        <p:spPr>
          <a:xfrm>
            <a:off x="8278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Esagono 991"/>
          <p:cNvSpPr/>
          <p:nvPr/>
        </p:nvSpPr>
        <p:spPr>
          <a:xfrm>
            <a:off x="7884368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3" name="Esagono 992"/>
          <p:cNvSpPr/>
          <p:nvPr/>
        </p:nvSpPr>
        <p:spPr>
          <a:xfrm>
            <a:off x="7884368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4" name="Connettore 1 993"/>
          <p:cNvCxnSpPr/>
          <p:nvPr/>
        </p:nvCxnSpPr>
        <p:spPr>
          <a:xfrm>
            <a:off x="8028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Connettore 1 994"/>
          <p:cNvCxnSpPr/>
          <p:nvPr/>
        </p:nvCxnSpPr>
        <p:spPr>
          <a:xfrm>
            <a:off x="7956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Connettore 1 995"/>
          <p:cNvCxnSpPr/>
          <p:nvPr/>
        </p:nvCxnSpPr>
        <p:spPr>
          <a:xfrm>
            <a:off x="81003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Connettore 1 996"/>
          <p:cNvCxnSpPr/>
          <p:nvPr/>
        </p:nvCxnSpPr>
        <p:spPr>
          <a:xfrm>
            <a:off x="81724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nettore 1 997"/>
          <p:cNvCxnSpPr/>
          <p:nvPr/>
        </p:nvCxnSpPr>
        <p:spPr>
          <a:xfrm>
            <a:off x="82444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nettore 1 998"/>
          <p:cNvCxnSpPr/>
          <p:nvPr/>
        </p:nvCxnSpPr>
        <p:spPr>
          <a:xfrm>
            <a:off x="788436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nettore 1 999"/>
          <p:cNvCxnSpPr/>
          <p:nvPr/>
        </p:nvCxnSpPr>
        <p:spPr>
          <a:xfrm>
            <a:off x="831641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nettore 1 1000"/>
          <p:cNvCxnSpPr/>
          <p:nvPr/>
        </p:nvCxnSpPr>
        <p:spPr>
          <a:xfrm>
            <a:off x="79944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Connettore 1 1001"/>
          <p:cNvCxnSpPr/>
          <p:nvPr/>
        </p:nvCxnSpPr>
        <p:spPr>
          <a:xfrm>
            <a:off x="792247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Connettore 1 1002"/>
          <p:cNvCxnSpPr/>
          <p:nvPr/>
        </p:nvCxnSpPr>
        <p:spPr>
          <a:xfrm>
            <a:off x="80664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7" name="Esagono 1006"/>
          <p:cNvSpPr/>
          <p:nvPr/>
        </p:nvSpPr>
        <p:spPr>
          <a:xfrm>
            <a:off x="7884368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8" name="Connettore 1 1007"/>
          <p:cNvCxnSpPr/>
          <p:nvPr/>
        </p:nvCxnSpPr>
        <p:spPr>
          <a:xfrm>
            <a:off x="8028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Connettore 1 1008"/>
          <p:cNvCxnSpPr/>
          <p:nvPr/>
        </p:nvCxnSpPr>
        <p:spPr>
          <a:xfrm>
            <a:off x="7956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Connettore 1 1009"/>
          <p:cNvCxnSpPr/>
          <p:nvPr/>
        </p:nvCxnSpPr>
        <p:spPr>
          <a:xfrm>
            <a:off x="8100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nettore 1 1010"/>
          <p:cNvCxnSpPr/>
          <p:nvPr/>
        </p:nvCxnSpPr>
        <p:spPr>
          <a:xfrm>
            <a:off x="8172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Connettore 1 1011"/>
          <p:cNvCxnSpPr/>
          <p:nvPr/>
        </p:nvCxnSpPr>
        <p:spPr>
          <a:xfrm>
            <a:off x="8244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1012"/>
          <p:cNvCxnSpPr/>
          <p:nvPr/>
        </p:nvCxnSpPr>
        <p:spPr>
          <a:xfrm>
            <a:off x="788436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Connettore 1 1013"/>
          <p:cNvCxnSpPr/>
          <p:nvPr/>
        </p:nvCxnSpPr>
        <p:spPr>
          <a:xfrm>
            <a:off x="831641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nettore 1 1014"/>
          <p:cNvCxnSpPr/>
          <p:nvPr/>
        </p:nvCxnSpPr>
        <p:spPr>
          <a:xfrm>
            <a:off x="79944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Connettore 1 1015"/>
          <p:cNvCxnSpPr/>
          <p:nvPr/>
        </p:nvCxnSpPr>
        <p:spPr>
          <a:xfrm>
            <a:off x="792247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onnettore 1 1016"/>
          <p:cNvCxnSpPr/>
          <p:nvPr/>
        </p:nvCxnSpPr>
        <p:spPr>
          <a:xfrm>
            <a:off x="80664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Connettore 1 1017"/>
          <p:cNvCxnSpPr/>
          <p:nvPr/>
        </p:nvCxnSpPr>
        <p:spPr>
          <a:xfrm>
            <a:off x="81384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Connettore 1 1018"/>
          <p:cNvCxnSpPr/>
          <p:nvPr/>
        </p:nvCxnSpPr>
        <p:spPr>
          <a:xfrm>
            <a:off x="82105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Connettore 1 1019"/>
          <p:cNvCxnSpPr/>
          <p:nvPr/>
        </p:nvCxnSpPr>
        <p:spPr>
          <a:xfrm>
            <a:off x="8278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Esagono 1020"/>
          <p:cNvSpPr/>
          <p:nvPr/>
        </p:nvSpPr>
        <p:spPr>
          <a:xfrm>
            <a:off x="5220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2" name="Connettore 1 1021"/>
          <p:cNvCxnSpPr/>
          <p:nvPr/>
        </p:nvCxnSpPr>
        <p:spPr>
          <a:xfrm>
            <a:off x="5364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Connettore 1 1022"/>
          <p:cNvCxnSpPr/>
          <p:nvPr/>
        </p:nvCxnSpPr>
        <p:spPr>
          <a:xfrm>
            <a:off x="5292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>
            <a:off x="5436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/>
          <p:nvPr/>
        </p:nvCxnSpPr>
        <p:spPr>
          <a:xfrm>
            <a:off x="5508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ttore 1 1025"/>
          <p:cNvCxnSpPr/>
          <p:nvPr/>
        </p:nvCxnSpPr>
        <p:spPr>
          <a:xfrm>
            <a:off x="5580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1 1026"/>
          <p:cNvCxnSpPr/>
          <p:nvPr/>
        </p:nvCxnSpPr>
        <p:spPr>
          <a:xfrm>
            <a:off x="5220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>
            <a:off x="5652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330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1 1029"/>
          <p:cNvCxnSpPr/>
          <p:nvPr/>
        </p:nvCxnSpPr>
        <p:spPr>
          <a:xfrm>
            <a:off x="5258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ttore 1 1030"/>
          <p:cNvCxnSpPr/>
          <p:nvPr/>
        </p:nvCxnSpPr>
        <p:spPr>
          <a:xfrm>
            <a:off x="5402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5474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1 1032"/>
          <p:cNvCxnSpPr/>
          <p:nvPr/>
        </p:nvCxnSpPr>
        <p:spPr>
          <a:xfrm>
            <a:off x="5546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1 1033"/>
          <p:cNvCxnSpPr/>
          <p:nvPr/>
        </p:nvCxnSpPr>
        <p:spPr>
          <a:xfrm>
            <a:off x="5614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Esagono 1034"/>
          <p:cNvSpPr/>
          <p:nvPr/>
        </p:nvSpPr>
        <p:spPr>
          <a:xfrm>
            <a:off x="5220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6" name="Esagono 1035"/>
          <p:cNvSpPr/>
          <p:nvPr/>
        </p:nvSpPr>
        <p:spPr>
          <a:xfrm>
            <a:off x="5220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7" name="Connettore 1 1036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/>
          <p:nvPr/>
        </p:nvCxnSpPr>
        <p:spPr>
          <a:xfrm>
            <a:off x="5292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5436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ttore 1 1039"/>
          <p:cNvCxnSpPr/>
          <p:nvPr/>
        </p:nvCxnSpPr>
        <p:spPr>
          <a:xfrm>
            <a:off x="5508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/>
          <p:nvPr/>
        </p:nvCxnSpPr>
        <p:spPr>
          <a:xfrm>
            <a:off x="5580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5220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1 1042"/>
          <p:cNvCxnSpPr/>
          <p:nvPr/>
        </p:nvCxnSpPr>
        <p:spPr>
          <a:xfrm>
            <a:off x="5652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Connettore 1 1044"/>
          <p:cNvCxnSpPr/>
          <p:nvPr/>
        </p:nvCxnSpPr>
        <p:spPr>
          <a:xfrm>
            <a:off x="5258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Esagono 1049"/>
          <p:cNvSpPr/>
          <p:nvPr/>
        </p:nvSpPr>
        <p:spPr>
          <a:xfrm>
            <a:off x="5220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1" name="Connettore 1 1050"/>
          <p:cNvCxnSpPr/>
          <p:nvPr/>
        </p:nvCxnSpPr>
        <p:spPr>
          <a:xfrm>
            <a:off x="5364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1 1051"/>
          <p:cNvCxnSpPr/>
          <p:nvPr/>
        </p:nvCxnSpPr>
        <p:spPr>
          <a:xfrm>
            <a:off x="5292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Connettore 1 1052"/>
          <p:cNvCxnSpPr/>
          <p:nvPr/>
        </p:nvCxnSpPr>
        <p:spPr>
          <a:xfrm>
            <a:off x="5436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ttore 1 1053"/>
          <p:cNvCxnSpPr/>
          <p:nvPr/>
        </p:nvCxnSpPr>
        <p:spPr>
          <a:xfrm>
            <a:off x="5508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580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nettore 1 1055"/>
          <p:cNvCxnSpPr/>
          <p:nvPr/>
        </p:nvCxnSpPr>
        <p:spPr>
          <a:xfrm>
            <a:off x="5220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1 1056"/>
          <p:cNvCxnSpPr/>
          <p:nvPr/>
        </p:nvCxnSpPr>
        <p:spPr>
          <a:xfrm>
            <a:off x="5652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1 1057"/>
          <p:cNvCxnSpPr/>
          <p:nvPr/>
        </p:nvCxnSpPr>
        <p:spPr>
          <a:xfrm>
            <a:off x="5330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1 1058"/>
          <p:cNvCxnSpPr/>
          <p:nvPr/>
        </p:nvCxnSpPr>
        <p:spPr>
          <a:xfrm>
            <a:off x="5258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1 1059"/>
          <p:cNvCxnSpPr/>
          <p:nvPr/>
        </p:nvCxnSpPr>
        <p:spPr>
          <a:xfrm>
            <a:off x="5402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Connettore 1 1060"/>
          <p:cNvCxnSpPr/>
          <p:nvPr/>
        </p:nvCxnSpPr>
        <p:spPr>
          <a:xfrm>
            <a:off x="5474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1 1061"/>
          <p:cNvCxnSpPr/>
          <p:nvPr/>
        </p:nvCxnSpPr>
        <p:spPr>
          <a:xfrm>
            <a:off x="5546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ttore 1 1062"/>
          <p:cNvCxnSpPr/>
          <p:nvPr/>
        </p:nvCxnSpPr>
        <p:spPr>
          <a:xfrm>
            <a:off x="5614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Esagono 1063"/>
          <p:cNvSpPr/>
          <p:nvPr/>
        </p:nvSpPr>
        <p:spPr>
          <a:xfrm>
            <a:off x="827584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5" name="Connettore 1 1064"/>
          <p:cNvCxnSpPr/>
          <p:nvPr/>
        </p:nvCxnSpPr>
        <p:spPr>
          <a:xfrm>
            <a:off x="9716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1 1065"/>
          <p:cNvCxnSpPr/>
          <p:nvPr/>
        </p:nvCxnSpPr>
        <p:spPr>
          <a:xfrm>
            <a:off x="8995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nettore 1 1066"/>
          <p:cNvCxnSpPr/>
          <p:nvPr/>
        </p:nvCxnSpPr>
        <p:spPr>
          <a:xfrm>
            <a:off x="10436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nettore 1 1067"/>
          <p:cNvCxnSpPr/>
          <p:nvPr/>
        </p:nvCxnSpPr>
        <p:spPr>
          <a:xfrm>
            <a:off x="11156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1 1068"/>
          <p:cNvCxnSpPr/>
          <p:nvPr/>
        </p:nvCxnSpPr>
        <p:spPr>
          <a:xfrm>
            <a:off x="1187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Connettore 1 1069"/>
          <p:cNvCxnSpPr/>
          <p:nvPr/>
        </p:nvCxnSpPr>
        <p:spPr>
          <a:xfrm>
            <a:off x="82758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nettore 1 1070"/>
          <p:cNvCxnSpPr/>
          <p:nvPr/>
        </p:nvCxnSpPr>
        <p:spPr>
          <a:xfrm>
            <a:off x="125963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1 1071"/>
          <p:cNvCxnSpPr/>
          <p:nvPr/>
        </p:nvCxnSpPr>
        <p:spPr>
          <a:xfrm>
            <a:off x="937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Connettore 1 1072"/>
          <p:cNvCxnSpPr/>
          <p:nvPr/>
        </p:nvCxnSpPr>
        <p:spPr>
          <a:xfrm>
            <a:off x="865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Connettore 1 1073"/>
          <p:cNvCxnSpPr/>
          <p:nvPr/>
        </p:nvCxnSpPr>
        <p:spPr>
          <a:xfrm>
            <a:off x="1009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Connettore 1 1074"/>
          <p:cNvCxnSpPr/>
          <p:nvPr/>
        </p:nvCxnSpPr>
        <p:spPr>
          <a:xfrm>
            <a:off x="1081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ttore 1 1075"/>
          <p:cNvCxnSpPr/>
          <p:nvPr/>
        </p:nvCxnSpPr>
        <p:spPr>
          <a:xfrm>
            <a:off x="1153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1 1076"/>
          <p:cNvCxnSpPr/>
          <p:nvPr/>
        </p:nvCxnSpPr>
        <p:spPr>
          <a:xfrm>
            <a:off x="122152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Esagono 1077"/>
          <p:cNvSpPr/>
          <p:nvPr/>
        </p:nvSpPr>
        <p:spPr>
          <a:xfrm>
            <a:off x="827584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9" name="Esagono 1078"/>
          <p:cNvSpPr/>
          <p:nvPr/>
        </p:nvSpPr>
        <p:spPr>
          <a:xfrm>
            <a:off x="827584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0" name="Connettore 1 1079"/>
          <p:cNvCxnSpPr/>
          <p:nvPr/>
        </p:nvCxnSpPr>
        <p:spPr>
          <a:xfrm>
            <a:off x="9716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1 1080"/>
          <p:cNvCxnSpPr/>
          <p:nvPr/>
        </p:nvCxnSpPr>
        <p:spPr>
          <a:xfrm>
            <a:off x="8995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ttore 1 1081"/>
          <p:cNvCxnSpPr/>
          <p:nvPr/>
        </p:nvCxnSpPr>
        <p:spPr>
          <a:xfrm>
            <a:off x="10436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Connettore 1 1082"/>
          <p:cNvCxnSpPr/>
          <p:nvPr/>
        </p:nvCxnSpPr>
        <p:spPr>
          <a:xfrm>
            <a:off x="11156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Connettore 1 1083"/>
          <p:cNvCxnSpPr/>
          <p:nvPr/>
        </p:nvCxnSpPr>
        <p:spPr>
          <a:xfrm>
            <a:off x="118762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1 1084"/>
          <p:cNvCxnSpPr/>
          <p:nvPr/>
        </p:nvCxnSpPr>
        <p:spPr>
          <a:xfrm>
            <a:off x="82758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ttore 1 1085"/>
          <p:cNvCxnSpPr/>
          <p:nvPr/>
        </p:nvCxnSpPr>
        <p:spPr>
          <a:xfrm>
            <a:off x="125963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Esagono 1092"/>
          <p:cNvSpPr/>
          <p:nvPr/>
        </p:nvSpPr>
        <p:spPr>
          <a:xfrm>
            <a:off x="827584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4" name="Connettore 1 1093"/>
          <p:cNvCxnSpPr/>
          <p:nvPr/>
        </p:nvCxnSpPr>
        <p:spPr>
          <a:xfrm>
            <a:off x="9716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Connettore 1 1094"/>
          <p:cNvCxnSpPr/>
          <p:nvPr/>
        </p:nvCxnSpPr>
        <p:spPr>
          <a:xfrm>
            <a:off x="8995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onnettore 1 1095"/>
          <p:cNvCxnSpPr/>
          <p:nvPr/>
        </p:nvCxnSpPr>
        <p:spPr>
          <a:xfrm>
            <a:off x="10436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Connettore 1 1096"/>
          <p:cNvCxnSpPr/>
          <p:nvPr/>
        </p:nvCxnSpPr>
        <p:spPr>
          <a:xfrm>
            <a:off x="11156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ttore 1 1097"/>
          <p:cNvCxnSpPr/>
          <p:nvPr/>
        </p:nvCxnSpPr>
        <p:spPr>
          <a:xfrm>
            <a:off x="1187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nettore 1 1098"/>
          <p:cNvCxnSpPr/>
          <p:nvPr/>
        </p:nvCxnSpPr>
        <p:spPr>
          <a:xfrm>
            <a:off x="82758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Connettore 1 1099"/>
          <p:cNvCxnSpPr/>
          <p:nvPr/>
        </p:nvCxnSpPr>
        <p:spPr>
          <a:xfrm>
            <a:off x="125963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nettore 1 1100"/>
          <p:cNvCxnSpPr/>
          <p:nvPr/>
        </p:nvCxnSpPr>
        <p:spPr>
          <a:xfrm>
            <a:off x="937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Connettore 1 1101"/>
          <p:cNvCxnSpPr/>
          <p:nvPr/>
        </p:nvCxnSpPr>
        <p:spPr>
          <a:xfrm>
            <a:off x="865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Connettore 1 1102"/>
          <p:cNvCxnSpPr/>
          <p:nvPr/>
        </p:nvCxnSpPr>
        <p:spPr>
          <a:xfrm>
            <a:off x="1009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nettore 1 1103"/>
          <p:cNvCxnSpPr/>
          <p:nvPr/>
        </p:nvCxnSpPr>
        <p:spPr>
          <a:xfrm>
            <a:off x="1081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ttore 1 1104"/>
          <p:cNvCxnSpPr/>
          <p:nvPr/>
        </p:nvCxnSpPr>
        <p:spPr>
          <a:xfrm>
            <a:off x="1153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ttore 1 1105"/>
          <p:cNvCxnSpPr/>
          <p:nvPr/>
        </p:nvCxnSpPr>
        <p:spPr>
          <a:xfrm>
            <a:off x="122152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Esagono 1106"/>
          <p:cNvSpPr/>
          <p:nvPr/>
        </p:nvSpPr>
        <p:spPr>
          <a:xfrm>
            <a:off x="827584" y="206084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5" name="Connettore 1 1234"/>
          <p:cNvCxnSpPr/>
          <p:nvPr/>
        </p:nvCxnSpPr>
        <p:spPr>
          <a:xfrm>
            <a:off x="1835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Connettore 1 1235"/>
          <p:cNvCxnSpPr/>
          <p:nvPr/>
        </p:nvCxnSpPr>
        <p:spPr>
          <a:xfrm>
            <a:off x="1763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7" name="Connettore 1 1236"/>
          <p:cNvCxnSpPr/>
          <p:nvPr/>
        </p:nvCxnSpPr>
        <p:spPr>
          <a:xfrm>
            <a:off x="1907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Connettore 1 1237"/>
          <p:cNvCxnSpPr/>
          <p:nvPr/>
        </p:nvCxnSpPr>
        <p:spPr>
          <a:xfrm>
            <a:off x="1979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Connettore 1 1238"/>
          <p:cNvCxnSpPr/>
          <p:nvPr/>
        </p:nvCxnSpPr>
        <p:spPr>
          <a:xfrm>
            <a:off x="2051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Connettore 1 1239"/>
          <p:cNvCxnSpPr/>
          <p:nvPr/>
        </p:nvCxnSpPr>
        <p:spPr>
          <a:xfrm>
            <a:off x="1691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Connettore 1 1240"/>
          <p:cNvCxnSpPr/>
          <p:nvPr/>
        </p:nvCxnSpPr>
        <p:spPr>
          <a:xfrm>
            <a:off x="2123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Connettore 1 1241"/>
          <p:cNvCxnSpPr/>
          <p:nvPr/>
        </p:nvCxnSpPr>
        <p:spPr>
          <a:xfrm>
            <a:off x="1801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Connettore 1 1242"/>
          <p:cNvCxnSpPr/>
          <p:nvPr/>
        </p:nvCxnSpPr>
        <p:spPr>
          <a:xfrm>
            <a:off x="1729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ttore 1 1243"/>
          <p:cNvCxnSpPr/>
          <p:nvPr/>
        </p:nvCxnSpPr>
        <p:spPr>
          <a:xfrm>
            <a:off x="1873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Connettore 1 1244"/>
          <p:cNvCxnSpPr/>
          <p:nvPr/>
        </p:nvCxnSpPr>
        <p:spPr>
          <a:xfrm>
            <a:off x="1945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Connettore 1 1245"/>
          <p:cNvCxnSpPr/>
          <p:nvPr/>
        </p:nvCxnSpPr>
        <p:spPr>
          <a:xfrm>
            <a:off x="2017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Connettore 1 1246"/>
          <p:cNvCxnSpPr/>
          <p:nvPr/>
        </p:nvCxnSpPr>
        <p:spPr>
          <a:xfrm>
            <a:off x="2085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Connettore 1 1247"/>
          <p:cNvCxnSpPr/>
          <p:nvPr/>
        </p:nvCxnSpPr>
        <p:spPr>
          <a:xfrm>
            <a:off x="2733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Connettore 1 1248"/>
          <p:cNvCxnSpPr/>
          <p:nvPr/>
        </p:nvCxnSpPr>
        <p:spPr>
          <a:xfrm>
            <a:off x="2661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Connettore 1 1249"/>
          <p:cNvCxnSpPr/>
          <p:nvPr/>
        </p:nvCxnSpPr>
        <p:spPr>
          <a:xfrm>
            <a:off x="2805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Connettore 1 1250"/>
          <p:cNvCxnSpPr/>
          <p:nvPr/>
        </p:nvCxnSpPr>
        <p:spPr>
          <a:xfrm>
            <a:off x="2877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Connettore 1 1251"/>
          <p:cNvCxnSpPr/>
          <p:nvPr/>
        </p:nvCxnSpPr>
        <p:spPr>
          <a:xfrm>
            <a:off x="2949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Connettore 1 1252"/>
          <p:cNvCxnSpPr/>
          <p:nvPr/>
        </p:nvCxnSpPr>
        <p:spPr>
          <a:xfrm>
            <a:off x="2589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Connettore 1 1253"/>
          <p:cNvCxnSpPr/>
          <p:nvPr/>
        </p:nvCxnSpPr>
        <p:spPr>
          <a:xfrm>
            <a:off x="3021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Connettore 1 1254"/>
          <p:cNvCxnSpPr/>
          <p:nvPr/>
        </p:nvCxnSpPr>
        <p:spPr>
          <a:xfrm>
            <a:off x="2699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Connettore 1 1255"/>
          <p:cNvCxnSpPr/>
          <p:nvPr/>
        </p:nvCxnSpPr>
        <p:spPr>
          <a:xfrm>
            <a:off x="2627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Connettore 1 1256"/>
          <p:cNvCxnSpPr/>
          <p:nvPr/>
        </p:nvCxnSpPr>
        <p:spPr>
          <a:xfrm>
            <a:off x="2771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Connettore 1 1257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Connettore 1 1258"/>
          <p:cNvCxnSpPr/>
          <p:nvPr/>
        </p:nvCxnSpPr>
        <p:spPr>
          <a:xfrm>
            <a:off x="2915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Connettore 1 1259"/>
          <p:cNvCxnSpPr/>
          <p:nvPr/>
        </p:nvCxnSpPr>
        <p:spPr>
          <a:xfrm>
            <a:off x="2983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Connettore 1 1260"/>
          <p:cNvCxnSpPr/>
          <p:nvPr/>
        </p:nvCxnSpPr>
        <p:spPr>
          <a:xfrm>
            <a:off x="36358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Connettore 1 1261"/>
          <p:cNvCxnSpPr/>
          <p:nvPr/>
        </p:nvCxnSpPr>
        <p:spPr>
          <a:xfrm>
            <a:off x="35638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Connettore 1 1262"/>
          <p:cNvCxnSpPr/>
          <p:nvPr/>
        </p:nvCxnSpPr>
        <p:spPr>
          <a:xfrm>
            <a:off x="37079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Connettore 1 1263"/>
          <p:cNvCxnSpPr/>
          <p:nvPr/>
        </p:nvCxnSpPr>
        <p:spPr>
          <a:xfrm>
            <a:off x="37799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Connettore 1 1264"/>
          <p:cNvCxnSpPr/>
          <p:nvPr/>
        </p:nvCxnSpPr>
        <p:spPr>
          <a:xfrm>
            <a:off x="3851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Connettore 1 1265"/>
          <p:cNvCxnSpPr/>
          <p:nvPr/>
        </p:nvCxnSpPr>
        <p:spPr>
          <a:xfrm>
            <a:off x="34918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Connettore 1 1266"/>
          <p:cNvCxnSpPr/>
          <p:nvPr/>
        </p:nvCxnSpPr>
        <p:spPr>
          <a:xfrm>
            <a:off x="39239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Connettore 1 1267"/>
          <p:cNvCxnSpPr/>
          <p:nvPr/>
        </p:nvCxnSpPr>
        <p:spPr>
          <a:xfrm>
            <a:off x="3601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Connettore 1 1268"/>
          <p:cNvCxnSpPr/>
          <p:nvPr/>
        </p:nvCxnSpPr>
        <p:spPr>
          <a:xfrm>
            <a:off x="3529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Connettore 1 1269"/>
          <p:cNvCxnSpPr/>
          <p:nvPr/>
        </p:nvCxnSpPr>
        <p:spPr>
          <a:xfrm>
            <a:off x="3674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Connettore 1 1270"/>
          <p:cNvCxnSpPr/>
          <p:nvPr/>
        </p:nvCxnSpPr>
        <p:spPr>
          <a:xfrm>
            <a:off x="3746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Connettore 1 1271"/>
          <p:cNvCxnSpPr/>
          <p:nvPr/>
        </p:nvCxnSpPr>
        <p:spPr>
          <a:xfrm>
            <a:off x="3818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Connettore 1 1272"/>
          <p:cNvCxnSpPr/>
          <p:nvPr/>
        </p:nvCxnSpPr>
        <p:spPr>
          <a:xfrm>
            <a:off x="38858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Connettore 1 1273"/>
          <p:cNvCxnSpPr/>
          <p:nvPr/>
        </p:nvCxnSpPr>
        <p:spPr>
          <a:xfrm>
            <a:off x="4499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Connettore 1 1274"/>
          <p:cNvCxnSpPr/>
          <p:nvPr/>
        </p:nvCxnSpPr>
        <p:spPr>
          <a:xfrm>
            <a:off x="4427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Connettore 1 1275"/>
          <p:cNvCxnSpPr/>
          <p:nvPr/>
        </p:nvCxnSpPr>
        <p:spPr>
          <a:xfrm>
            <a:off x="4572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ttore 1 1276"/>
          <p:cNvCxnSpPr/>
          <p:nvPr/>
        </p:nvCxnSpPr>
        <p:spPr>
          <a:xfrm>
            <a:off x="4644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Connettore 1 1277"/>
          <p:cNvCxnSpPr/>
          <p:nvPr/>
        </p:nvCxnSpPr>
        <p:spPr>
          <a:xfrm>
            <a:off x="4716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Connettore 1 1278"/>
          <p:cNvCxnSpPr/>
          <p:nvPr/>
        </p:nvCxnSpPr>
        <p:spPr>
          <a:xfrm>
            <a:off x="435597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Connettore 1 1279"/>
          <p:cNvCxnSpPr/>
          <p:nvPr/>
        </p:nvCxnSpPr>
        <p:spPr>
          <a:xfrm>
            <a:off x="478802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Connettore 1 1280"/>
          <p:cNvCxnSpPr/>
          <p:nvPr/>
        </p:nvCxnSpPr>
        <p:spPr>
          <a:xfrm>
            <a:off x="4466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Connettore 1 1281"/>
          <p:cNvCxnSpPr/>
          <p:nvPr/>
        </p:nvCxnSpPr>
        <p:spPr>
          <a:xfrm>
            <a:off x="4394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Connettore 1 1282"/>
          <p:cNvCxnSpPr/>
          <p:nvPr/>
        </p:nvCxnSpPr>
        <p:spPr>
          <a:xfrm>
            <a:off x="4538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Connettore 1 1283"/>
          <p:cNvCxnSpPr/>
          <p:nvPr/>
        </p:nvCxnSpPr>
        <p:spPr>
          <a:xfrm>
            <a:off x="4610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Connettore 1 1284"/>
          <p:cNvCxnSpPr/>
          <p:nvPr/>
        </p:nvCxnSpPr>
        <p:spPr>
          <a:xfrm>
            <a:off x="4682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Connettore 1 1285"/>
          <p:cNvCxnSpPr/>
          <p:nvPr/>
        </p:nvCxnSpPr>
        <p:spPr>
          <a:xfrm>
            <a:off x="4749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Connettore 1 1286"/>
          <p:cNvCxnSpPr/>
          <p:nvPr/>
        </p:nvCxnSpPr>
        <p:spPr>
          <a:xfrm>
            <a:off x="6262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Connettore 1 1287"/>
          <p:cNvCxnSpPr/>
          <p:nvPr/>
        </p:nvCxnSpPr>
        <p:spPr>
          <a:xfrm>
            <a:off x="6190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Connettore 1 1288"/>
          <p:cNvCxnSpPr/>
          <p:nvPr/>
        </p:nvCxnSpPr>
        <p:spPr>
          <a:xfrm>
            <a:off x="6334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Connettore 1 1289"/>
          <p:cNvCxnSpPr/>
          <p:nvPr/>
        </p:nvCxnSpPr>
        <p:spPr>
          <a:xfrm>
            <a:off x="6406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Connettore 1 1290"/>
          <p:cNvCxnSpPr/>
          <p:nvPr/>
        </p:nvCxnSpPr>
        <p:spPr>
          <a:xfrm>
            <a:off x="6478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Connettore 1 1291"/>
          <p:cNvCxnSpPr/>
          <p:nvPr/>
        </p:nvCxnSpPr>
        <p:spPr>
          <a:xfrm>
            <a:off x="6118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Connettore 1 1292"/>
          <p:cNvCxnSpPr/>
          <p:nvPr/>
        </p:nvCxnSpPr>
        <p:spPr>
          <a:xfrm>
            <a:off x="6550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Connettore 1 1293"/>
          <p:cNvCxnSpPr/>
          <p:nvPr/>
        </p:nvCxnSpPr>
        <p:spPr>
          <a:xfrm>
            <a:off x="6228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Connettore 1 1294"/>
          <p:cNvCxnSpPr/>
          <p:nvPr/>
        </p:nvCxnSpPr>
        <p:spPr>
          <a:xfrm>
            <a:off x="6156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Connettore 1 1295"/>
          <p:cNvCxnSpPr/>
          <p:nvPr/>
        </p:nvCxnSpPr>
        <p:spPr>
          <a:xfrm>
            <a:off x="6300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Connettore 1 1296"/>
          <p:cNvCxnSpPr/>
          <p:nvPr/>
        </p:nvCxnSpPr>
        <p:spPr>
          <a:xfrm>
            <a:off x="6372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Connettore 1 1297"/>
          <p:cNvCxnSpPr/>
          <p:nvPr/>
        </p:nvCxnSpPr>
        <p:spPr>
          <a:xfrm>
            <a:off x="6444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Connettore 1 1298"/>
          <p:cNvCxnSpPr/>
          <p:nvPr/>
        </p:nvCxnSpPr>
        <p:spPr>
          <a:xfrm>
            <a:off x="6512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Connettore 1 1299"/>
          <p:cNvCxnSpPr/>
          <p:nvPr/>
        </p:nvCxnSpPr>
        <p:spPr>
          <a:xfrm>
            <a:off x="71642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Connettore 1 1300"/>
          <p:cNvCxnSpPr/>
          <p:nvPr/>
        </p:nvCxnSpPr>
        <p:spPr>
          <a:xfrm>
            <a:off x="70922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Connettore 1 1301"/>
          <p:cNvCxnSpPr/>
          <p:nvPr/>
        </p:nvCxnSpPr>
        <p:spPr>
          <a:xfrm>
            <a:off x="72362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Connettore 1 1302"/>
          <p:cNvCxnSpPr/>
          <p:nvPr/>
        </p:nvCxnSpPr>
        <p:spPr>
          <a:xfrm>
            <a:off x="73083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Connettore 1 1303"/>
          <p:cNvCxnSpPr/>
          <p:nvPr/>
        </p:nvCxnSpPr>
        <p:spPr>
          <a:xfrm>
            <a:off x="7380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Connettore 1 1304"/>
          <p:cNvCxnSpPr/>
          <p:nvPr/>
        </p:nvCxnSpPr>
        <p:spPr>
          <a:xfrm>
            <a:off x="70202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Connettore 1 1305"/>
          <p:cNvCxnSpPr/>
          <p:nvPr/>
        </p:nvCxnSpPr>
        <p:spPr>
          <a:xfrm>
            <a:off x="74523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Connettore 1 1306"/>
          <p:cNvCxnSpPr/>
          <p:nvPr/>
        </p:nvCxnSpPr>
        <p:spPr>
          <a:xfrm>
            <a:off x="7130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Connettore 1 1307"/>
          <p:cNvCxnSpPr/>
          <p:nvPr/>
        </p:nvCxnSpPr>
        <p:spPr>
          <a:xfrm>
            <a:off x="7058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Connettore 1 1308"/>
          <p:cNvCxnSpPr/>
          <p:nvPr/>
        </p:nvCxnSpPr>
        <p:spPr>
          <a:xfrm>
            <a:off x="7202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Connettore 1 1309"/>
          <p:cNvCxnSpPr/>
          <p:nvPr/>
        </p:nvCxnSpPr>
        <p:spPr>
          <a:xfrm>
            <a:off x="7274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Connettore 1 1310"/>
          <p:cNvCxnSpPr/>
          <p:nvPr/>
        </p:nvCxnSpPr>
        <p:spPr>
          <a:xfrm>
            <a:off x="7346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Connettore 1 1311"/>
          <p:cNvCxnSpPr/>
          <p:nvPr/>
        </p:nvCxnSpPr>
        <p:spPr>
          <a:xfrm>
            <a:off x="74142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Connettore 1 1312"/>
          <p:cNvCxnSpPr/>
          <p:nvPr/>
        </p:nvCxnSpPr>
        <p:spPr>
          <a:xfrm>
            <a:off x="5364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Connettore 1 1313"/>
          <p:cNvCxnSpPr/>
          <p:nvPr/>
        </p:nvCxnSpPr>
        <p:spPr>
          <a:xfrm>
            <a:off x="5292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Connettore 1 1314"/>
          <p:cNvCxnSpPr/>
          <p:nvPr/>
        </p:nvCxnSpPr>
        <p:spPr>
          <a:xfrm>
            <a:off x="5436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Connettore 1 1315"/>
          <p:cNvCxnSpPr/>
          <p:nvPr/>
        </p:nvCxnSpPr>
        <p:spPr>
          <a:xfrm>
            <a:off x="5508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Connettore 1 1316"/>
          <p:cNvCxnSpPr/>
          <p:nvPr/>
        </p:nvCxnSpPr>
        <p:spPr>
          <a:xfrm>
            <a:off x="5580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Connettore 1 1317"/>
          <p:cNvCxnSpPr/>
          <p:nvPr/>
        </p:nvCxnSpPr>
        <p:spPr>
          <a:xfrm>
            <a:off x="5220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Connettore 1 1318"/>
          <p:cNvCxnSpPr/>
          <p:nvPr/>
        </p:nvCxnSpPr>
        <p:spPr>
          <a:xfrm>
            <a:off x="5652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Connettore 1 1319"/>
          <p:cNvCxnSpPr/>
          <p:nvPr/>
        </p:nvCxnSpPr>
        <p:spPr>
          <a:xfrm>
            <a:off x="5330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Connettore 1 1320"/>
          <p:cNvCxnSpPr/>
          <p:nvPr/>
        </p:nvCxnSpPr>
        <p:spPr>
          <a:xfrm>
            <a:off x="5258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Connettore 1 1321"/>
          <p:cNvCxnSpPr/>
          <p:nvPr/>
        </p:nvCxnSpPr>
        <p:spPr>
          <a:xfrm>
            <a:off x="5402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Connettore 1 1322"/>
          <p:cNvCxnSpPr/>
          <p:nvPr/>
        </p:nvCxnSpPr>
        <p:spPr>
          <a:xfrm>
            <a:off x="5474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4" name="Connettore 1 1323"/>
          <p:cNvCxnSpPr/>
          <p:nvPr/>
        </p:nvCxnSpPr>
        <p:spPr>
          <a:xfrm>
            <a:off x="5546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5" name="Connettore 1 1324"/>
          <p:cNvCxnSpPr/>
          <p:nvPr/>
        </p:nvCxnSpPr>
        <p:spPr>
          <a:xfrm>
            <a:off x="5614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6" name="Connettore 1 1325"/>
          <p:cNvCxnSpPr/>
          <p:nvPr/>
        </p:nvCxnSpPr>
        <p:spPr>
          <a:xfrm>
            <a:off x="9716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7" name="Connettore 1 1326"/>
          <p:cNvCxnSpPr/>
          <p:nvPr/>
        </p:nvCxnSpPr>
        <p:spPr>
          <a:xfrm>
            <a:off x="8995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8" name="Connettore 1 1327"/>
          <p:cNvCxnSpPr/>
          <p:nvPr/>
        </p:nvCxnSpPr>
        <p:spPr>
          <a:xfrm>
            <a:off x="10436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9" name="Connettore 1 1328"/>
          <p:cNvCxnSpPr/>
          <p:nvPr/>
        </p:nvCxnSpPr>
        <p:spPr>
          <a:xfrm>
            <a:off x="11156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0" name="Connettore 1 1329"/>
          <p:cNvCxnSpPr/>
          <p:nvPr/>
        </p:nvCxnSpPr>
        <p:spPr>
          <a:xfrm>
            <a:off x="1187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" name="Connettore 1 1330"/>
          <p:cNvCxnSpPr/>
          <p:nvPr/>
        </p:nvCxnSpPr>
        <p:spPr>
          <a:xfrm>
            <a:off x="82758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" name="Connettore 1 1331"/>
          <p:cNvCxnSpPr/>
          <p:nvPr/>
        </p:nvCxnSpPr>
        <p:spPr>
          <a:xfrm>
            <a:off x="125963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" name="Connettore 1 1332"/>
          <p:cNvCxnSpPr/>
          <p:nvPr/>
        </p:nvCxnSpPr>
        <p:spPr>
          <a:xfrm>
            <a:off x="937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4" name="Connettore 1 1333"/>
          <p:cNvCxnSpPr/>
          <p:nvPr/>
        </p:nvCxnSpPr>
        <p:spPr>
          <a:xfrm>
            <a:off x="865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5" name="Connettore 1 1334"/>
          <p:cNvCxnSpPr/>
          <p:nvPr/>
        </p:nvCxnSpPr>
        <p:spPr>
          <a:xfrm>
            <a:off x="1009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" name="Connettore 1 1335"/>
          <p:cNvCxnSpPr/>
          <p:nvPr/>
        </p:nvCxnSpPr>
        <p:spPr>
          <a:xfrm>
            <a:off x="1081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7" name="Connettore 1 1336"/>
          <p:cNvCxnSpPr/>
          <p:nvPr/>
        </p:nvCxnSpPr>
        <p:spPr>
          <a:xfrm>
            <a:off x="1153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8" name="Connettore 1 1337"/>
          <p:cNvCxnSpPr/>
          <p:nvPr/>
        </p:nvCxnSpPr>
        <p:spPr>
          <a:xfrm>
            <a:off x="122152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9" name="Connettore 1 1338"/>
          <p:cNvCxnSpPr/>
          <p:nvPr/>
        </p:nvCxnSpPr>
        <p:spPr>
          <a:xfrm>
            <a:off x="8028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Connettore 1 1339"/>
          <p:cNvCxnSpPr/>
          <p:nvPr/>
        </p:nvCxnSpPr>
        <p:spPr>
          <a:xfrm>
            <a:off x="7956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Connettore 1 1340"/>
          <p:cNvCxnSpPr/>
          <p:nvPr/>
        </p:nvCxnSpPr>
        <p:spPr>
          <a:xfrm>
            <a:off x="8100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Connettore 1 1341"/>
          <p:cNvCxnSpPr/>
          <p:nvPr/>
        </p:nvCxnSpPr>
        <p:spPr>
          <a:xfrm>
            <a:off x="8172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Connettore 1 1342"/>
          <p:cNvCxnSpPr/>
          <p:nvPr/>
        </p:nvCxnSpPr>
        <p:spPr>
          <a:xfrm>
            <a:off x="8244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Connettore 1 1343"/>
          <p:cNvCxnSpPr/>
          <p:nvPr/>
        </p:nvCxnSpPr>
        <p:spPr>
          <a:xfrm>
            <a:off x="788436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Connettore 1 1344"/>
          <p:cNvCxnSpPr/>
          <p:nvPr/>
        </p:nvCxnSpPr>
        <p:spPr>
          <a:xfrm>
            <a:off x="831641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Connettore 1 1345"/>
          <p:cNvCxnSpPr/>
          <p:nvPr/>
        </p:nvCxnSpPr>
        <p:spPr>
          <a:xfrm>
            <a:off x="79944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Connettore 1 1346"/>
          <p:cNvCxnSpPr/>
          <p:nvPr/>
        </p:nvCxnSpPr>
        <p:spPr>
          <a:xfrm>
            <a:off x="792247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Connettore 1 1347"/>
          <p:cNvCxnSpPr/>
          <p:nvPr/>
        </p:nvCxnSpPr>
        <p:spPr>
          <a:xfrm>
            <a:off x="80664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Connettore 1 1348"/>
          <p:cNvCxnSpPr/>
          <p:nvPr/>
        </p:nvCxnSpPr>
        <p:spPr>
          <a:xfrm>
            <a:off x="81384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Connettore 1 1349"/>
          <p:cNvCxnSpPr/>
          <p:nvPr/>
        </p:nvCxnSpPr>
        <p:spPr>
          <a:xfrm>
            <a:off x="82105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Connettore 1 1350"/>
          <p:cNvCxnSpPr/>
          <p:nvPr/>
        </p:nvCxnSpPr>
        <p:spPr>
          <a:xfrm>
            <a:off x="8278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" name="Esagono 1107"/>
          <p:cNvSpPr/>
          <p:nvPr/>
        </p:nvSpPr>
        <p:spPr>
          <a:xfrm>
            <a:off x="827584" y="530120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2" name="Figura a mano libera 1351"/>
          <p:cNvSpPr/>
          <p:nvPr/>
        </p:nvSpPr>
        <p:spPr>
          <a:xfrm>
            <a:off x="105917" y="2132331"/>
            <a:ext cx="777866" cy="3241038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722758 w 777866"/>
              <a:gd name="connsiteY0" fmla="*/ 1269 h 3241038"/>
              <a:gd name="connsiteX1" fmla="*/ 1587 w 777866"/>
              <a:gd name="connsiteY1" fmla="*/ 1656709 h 3241038"/>
              <a:gd name="connsiteX2" fmla="*/ 713233 w 777866"/>
              <a:gd name="connsiteY2" fmla="*/ 3239769 h 3241038"/>
              <a:gd name="connsiteX3" fmla="*/ 332233 w 777866"/>
              <a:gd name="connsiteY3" fmla="*/ 1649094 h 3241038"/>
              <a:gd name="connsiteX4" fmla="*/ 722758 w 777866"/>
              <a:gd name="connsiteY4" fmla="*/ 1269 h 32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66" h="3241038">
                <a:moveTo>
                  <a:pt x="722758" y="1269"/>
                </a:moveTo>
                <a:cubicBezTo>
                  <a:pt x="667650" y="2538"/>
                  <a:pt x="3175" y="1116959"/>
                  <a:pt x="1587" y="1656709"/>
                </a:cubicBezTo>
                <a:cubicBezTo>
                  <a:pt x="0" y="2196459"/>
                  <a:pt x="658125" y="3241038"/>
                  <a:pt x="713233" y="3239769"/>
                </a:cubicBezTo>
                <a:cubicBezTo>
                  <a:pt x="768341" y="3238500"/>
                  <a:pt x="329058" y="2187256"/>
                  <a:pt x="332233" y="1649094"/>
                </a:cubicBezTo>
                <a:cubicBezTo>
                  <a:pt x="335408" y="1110932"/>
                  <a:pt x="777866" y="0"/>
                  <a:pt x="722758" y="12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3" name="Figura a mano libera 1352"/>
          <p:cNvSpPr/>
          <p:nvPr/>
        </p:nvSpPr>
        <p:spPr>
          <a:xfrm flipH="1">
            <a:off x="8253851" y="2131463"/>
            <a:ext cx="784232" cy="3241286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656207 w 700223"/>
              <a:gd name="connsiteY0" fmla="*/ 1393 h 3241286"/>
              <a:gd name="connsiteX1" fmla="*/ 1587 w 700223"/>
              <a:gd name="connsiteY1" fmla="*/ 1657577 h 3241286"/>
              <a:gd name="connsiteX2" fmla="*/ 646682 w 700223"/>
              <a:gd name="connsiteY2" fmla="*/ 3239893 h 3241286"/>
              <a:gd name="connsiteX3" fmla="*/ 265682 w 700223"/>
              <a:gd name="connsiteY3" fmla="*/ 1649218 h 3241286"/>
              <a:gd name="connsiteX4" fmla="*/ 656207 w 700223"/>
              <a:gd name="connsiteY4" fmla="*/ 1393 h 3241286"/>
              <a:gd name="connsiteX0" fmla="*/ 728215 w 784232"/>
              <a:gd name="connsiteY0" fmla="*/ 1393 h 3241286"/>
              <a:gd name="connsiteX1" fmla="*/ 1587 w 784232"/>
              <a:gd name="connsiteY1" fmla="*/ 1657577 h 3241286"/>
              <a:gd name="connsiteX2" fmla="*/ 718690 w 784232"/>
              <a:gd name="connsiteY2" fmla="*/ 3239893 h 3241286"/>
              <a:gd name="connsiteX3" fmla="*/ 337690 w 784232"/>
              <a:gd name="connsiteY3" fmla="*/ 1649218 h 3241286"/>
              <a:gd name="connsiteX4" fmla="*/ 728215 w 784232"/>
              <a:gd name="connsiteY4" fmla="*/ 1393 h 32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32" h="3241286">
                <a:moveTo>
                  <a:pt x="728215" y="1393"/>
                </a:moveTo>
                <a:cubicBezTo>
                  <a:pt x="672198" y="2786"/>
                  <a:pt x="3175" y="1117827"/>
                  <a:pt x="1587" y="1657577"/>
                </a:cubicBezTo>
                <a:cubicBezTo>
                  <a:pt x="0" y="2197327"/>
                  <a:pt x="662673" y="3241286"/>
                  <a:pt x="718690" y="3239893"/>
                </a:cubicBezTo>
                <a:cubicBezTo>
                  <a:pt x="774707" y="3238500"/>
                  <a:pt x="334515" y="2187380"/>
                  <a:pt x="337690" y="1649218"/>
                </a:cubicBezTo>
                <a:cubicBezTo>
                  <a:pt x="340865" y="1111056"/>
                  <a:pt x="784232" y="0"/>
                  <a:pt x="728215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3" name="Ovale 1362"/>
          <p:cNvSpPr/>
          <p:nvPr/>
        </p:nvSpPr>
        <p:spPr>
          <a:xfrm>
            <a:off x="368902" y="37170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Ovale 1363"/>
          <p:cNvSpPr/>
          <p:nvPr/>
        </p:nvSpPr>
        <p:spPr>
          <a:xfrm>
            <a:off x="424243" y="378125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CasellaDiTesto 1364"/>
          <p:cNvSpPr txBox="1"/>
          <p:nvPr/>
        </p:nvSpPr>
        <p:spPr>
          <a:xfrm>
            <a:off x="97979" y="355292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1367" name="Ovale 1366"/>
          <p:cNvSpPr/>
          <p:nvPr/>
        </p:nvSpPr>
        <p:spPr>
          <a:xfrm>
            <a:off x="8696866" y="373886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CasellaDiTesto 1367"/>
          <p:cNvSpPr txBox="1"/>
          <p:nvPr/>
        </p:nvSpPr>
        <p:spPr>
          <a:xfrm>
            <a:off x="8733115" y="3520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369" name="Ovale 1368"/>
          <p:cNvSpPr/>
          <p:nvPr/>
        </p:nvSpPr>
        <p:spPr>
          <a:xfrm>
            <a:off x="784151" y="2087339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vale 1369"/>
          <p:cNvSpPr/>
          <p:nvPr/>
        </p:nvSpPr>
        <p:spPr>
          <a:xfrm>
            <a:off x="784151" y="532978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Ovale 1370"/>
          <p:cNvSpPr/>
          <p:nvPr/>
        </p:nvSpPr>
        <p:spPr>
          <a:xfrm>
            <a:off x="503560" y="3104976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e 1371"/>
          <p:cNvSpPr/>
          <p:nvPr/>
        </p:nvSpPr>
        <p:spPr>
          <a:xfrm>
            <a:off x="50356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Ovale 1372"/>
          <p:cNvSpPr/>
          <p:nvPr/>
        </p:nvSpPr>
        <p:spPr>
          <a:xfrm>
            <a:off x="853244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Ovale 1373"/>
          <p:cNvSpPr/>
          <p:nvPr/>
        </p:nvSpPr>
        <p:spPr>
          <a:xfrm>
            <a:off x="8532440" y="3068960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e 1374"/>
          <p:cNvSpPr/>
          <p:nvPr/>
        </p:nvSpPr>
        <p:spPr>
          <a:xfrm>
            <a:off x="8270899" y="209894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vale 1375"/>
          <p:cNvSpPr/>
          <p:nvPr/>
        </p:nvSpPr>
        <p:spPr>
          <a:xfrm>
            <a:off x="8259266" y="530120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e 1365"/>
          <p:cNvSpPr/>
          <p:nvPr/>
        </p:nvSpPr>
        <p:spPr>
          <a:xfrm>
            <a:off x="8643906" y="368351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CasellaDiTesto 1495"/>
          <p:cNvSpPr txBox="1"/>
          <p:nvPr/>
        </p:nvSpPr>
        <p:spPr>
          <a:xfrm>
            <a:off x="971600" y="5486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dirty="0" smtClean="0">
                <a:sym typeface="Symbol"/>
              </a:rPr>
              <a:t>A = {7, 7, 7, 8, 8, 8, 8, 9, 10} </a:t>
            </a:r>
            <a:r>
              <a:rPr lang="en-US" sz="2800" dirty="0" smtClean="0">
                <a:sym typeface="Symbol"/>
              </a:rPr>
              <a:t>m = 3,B = 24</a:t>
            </a:r>
          </a:p>
        </p:txBody>
      </p:sp>
      <p:sp>
        <p:nvSpPr>
          <p:cNvPr id="1497" name="CasellaDiTesto 1496"/>
          <p:cNvSpPr txBox="1"/>
          <p:nvPr/>
        </p:nvSpPr>
        <p:spPr>
          <a:xfrm>
            <a:off x="57386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8" name="CasellaDiTesto 1497"/>
          <p:cNvSpPr txBox="1"/>
          <p:nvPr/>
        </p:nvSpPr>
        <p:spPr>
          <a:xfrm>
            <a:off x="14379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9" name="CasellaDiTesto 1498"/>
          <p:cNvSpPr txBox="1"/>
          <p:nvPr/>
        </p:nvSpPr>
        <p:spPr>
          <a:xfrm>
            <a:off x="233975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500" name="CasellaDiTesto 1499"/>
          <p:cNvSpPr txBox="1"/>
          <p:nvPr/>
        </p:nvSpPr>
        <p:spPr>
          <a:xfrm>
            <a:off x="32381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2" name="CasellaDiTesto 1501"/>
          <p:cNvSpPr txBox="1"/>
          <p:nvPr/>
        </p:nvSpPr>
        <p:spPr>
          <a:xfrm>
            <a:off x="496635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3" name="CasellaDiTesto 1502"/>
          <p:cNvSpPr txBox="1"/>
          <p:nvPr/>
        </p:nvSpPr>
        <p:spPr>
          <a:xfrm>
            <a:off x="586814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4" name="CasellaDiTesto 1503"/>
          <p:cNvSpPr txBox="1"/>
          <p:nvPr/>
        </p:nvSpPr>
        <p:spPr>
          <a:xfrm>
            <a:off x="741462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baseline="-25000" dirty="0"/>
          </a:p>
        </p:txBody>
      </p:sp>
      <p:sp>
        <p:nvSpPr>
          <p:cNvPr id="1505" name="CasellaDiTesto 1504"/>
          <p:cNvSpPr txBox="1"/>
          <p:nvPr/>
        </p:nvSpPr>
        <p:spPr>
          <a:xfrm>
            <a:off x="8209662" y="342900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10</a:t>
            </a:r>
            <a:endParaRPr lang="it-IT" sz="2400" baseline="-25000" dirty="0"/>
          </a:p>
        </p:txBody>
      </p:sp>
      <p:sp>
        <p:nvSpPr>
          <p:cNvPr id="1506" name="CasellaDiTesto 1505"/>
          <p:cNvSpPr txBox="1"/>
          <p:nvPr/>
        </p:nvSpPr>
        <p:spPr>
          <a:xfrm>
            <a:off x="971600" y="11055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K = B/2 + 1 = 13</a:t>
            </a:r>
            <a:r>
              <a:rPr lang="en-US" sz="2600" dirty="0" smtClean="0">
                <a:sym typeface="Symbol"/>
              </a:rPr>
              <a:t> </a:t>
            </a:r>
          </a:p>
        </p:txBody>
      </p:sp>
      <p:sp>
        <p:nvSpPr>
          <p:cNvPr id="665" name="CasellaDiTesto 664"/>
          <p:cNvSpPr txBox="1"/>
          <p:nvPr/>
        </p:nvSpPr>
        <p:spPr>
          <a:xfrm>
            <a:off x="410225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Rettangolo 1361"/>
          <p:cNvSpPr/>
          <p:nvPr/>
        </p:nvSpPr>
        <p:spPr>
          <a:xfrm>
            <a:off x="7884368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1" name="Rettangolo 1360"/>
          <p:cNvSpPr/>
          <p:nvPr/>
        </p:nvSpPr>
        <p:spPr>
          <a:xfrm>
            <a:off x="70202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0" name="Rettangolo 1359"/>
          <p:cNvSpPr/>
          <p:nvPr/>
        </p:nvSpPr>
        <p:spPr>
          <a:xfrm>
            <a:off x="612226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9" name="Rettangolo 1358"/>
          <p:cNvSpPr/>
          <p:nvPr/>
        </p:nvSpPr>
        <p:spPr>
          <a:xfrm>
            <a:off x="52200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8" name="Rettangolo 1357"/>
          <p:cNvSpPr/>
          <p:nvPr/>
        </p:nvSpPr>
        <p:spPr>
          <a:xfrm>
            <a:off x="4355976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7" name="Rettangolo 1356"/>
          <p:cNvSpPr/>
          <p:nvPr/>
        </p:nvSpPr>
        <p:spPr>
          <a:xfrm>
            <a:off x="34918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6" name="Rettangolo 1355"/>
          <p:cNvSpPr/>
          <p:nvPr/>
        </p:nvSpPr>
        <p:spPr>
          <a:xfrm>
            <a:off x="258530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5" name="Rettangolo 1354"/>
          <p:cNvSpPr/>
          <p:nvPr/>
        </p:nvSpPr>
        <p:spPr>
          <a:xfrm>
            <a:off x="16916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4" name="Rettangolo 1353"/>
          <p:cNvSpPr/>
          <p:nvPr/>
        </p:nvSpPr>
        <p:spPr>
          <a:xfrm>
            <a:off x="82758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3" name="Connettore 1 1192"/>
          <p:cNvCxnSpPr/>
          <p:nvPr/>
        </p:nvCxnSpPr>
        <p:spPr>
          <a:xfrm>
            <a:off x="8028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4" name="Connettore 1 1193"/>
          <p:cNvCxnSpPr/>
          <p:nvPr/>
        </p:nvCxnSpPr>
        <p:spPr>
          <a:xfrm>
            <a:off x="7956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5" name="Connettore 1 1194"/>
          <p:cNvCxnSpPr/>
          <p:nvPr/>
        </p:nvCxnSpPr>
        <p:spPr>
          <a:xfrm>
            <a:off x="8100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Connettore 1 1195"/>
          <p:cNvCxnSpPr/>
          <p:nvPr/>
        </p:nvCxnSpPr>
        <p:spPr>
          <a:xfrm>
            <a:off x="8172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Connettore 1 1196"/>
          <p:cNvCxnSpPr/>
          <p:nvPr/>
        </p:nvCxnSpPr>
        <p:spPr>
          <a:xfrm>
            <a:off x="8244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Connettore 1 1197"/>
          <p:cNvCxnSpPr/>
          <p:nvPr/>
        </p:nvCxnSpPr>
        <p:spPr>
          <a:xfrm>
            <a:off x="788436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Connettore 1 1198"/>
          <p:cNvCxnSpPr/>
          <p:nvPr/>
        </p:nvCxnSpPr>
        <p:spPr>
          <a:xfrm>
            <a:off x="831641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Connettore 1 1199"/>
          <p:cNvCxnSpPr/>
          <p:nvPr/>
        </p:nvCxnSpPr>
        <p:spPr>
          <a:xfrm>
            <a:off x="79944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Connettore 1 1200"/>
          <p:cNvCxnSpPr/>
          <p:nvPr/>
        </p:nvCxnSpPr>
        <p:spPr>
          <a:xfrm>
            <a:off x="792247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Connettore 1 1201"/>
          <p:cNvCxnSpPr/>
          <p:nvPr/>
        </p:nvCxnSpPr>
        <p:spPr>
          <a:xfrm>
            <a:off x="80664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Connettore 1 1202"/>
          <p:cNvCxnSpPr/>
          <p:nvPr/>
        </p:nvCxnSpPr>
        <p:spPr>
          <a:xfrm>
            <a:off x="81384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Connettore 1 1203"/>
          <p:cNvCxnSpPr/>
          <p:nvPr/>
        </p:nvCxnSpPr>
        <p:spPr>
          <a:xfrm>
            <a:off x="82105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Connettore 1 1204"/>
          <p:cNvCxnSpPr/>
          <p:nvPr/>
        </p:nvCxnSpPr>
        <p:spPr>
          <a:xfrm>
            <a:off x="8278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Connettore 1 1108"/>
          <p:cNvCxnSpPr/>
          <p:nvPr/>
        </p:nvCxnSpPr>
        <p:spPr>
          <a:xfrm>
            <a:off x="1835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Connettore 1 1109"/>
          <p:cNvCxnSpPr/>
          <p:nvPr/>
        </p:nvCxnSpPr>
        <p:spPr>
          <a:xfrm>
            <a:off x="1763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Connettore 1 1110"/>
          <p:cNvCxnSpPr/>
          <p:nvPr/>
        </p:nvCxnSpPr>
        <p:spPr>
          <a:xfrm>
            <a:off x="1907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Connettore 1 1111"/>
          <p:cNvCxnSpPr/>
          <p:nvPr/>
        </p:nvCxnSpPr>
        <p:spPr>
          <a:xfrm>
            <a:off x="1979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Connettore 1 1112"/>
          <p:cNvCxnSpPr/>
          <p:nvPr/>
        </p:nvCxnSpPr>
        <p:spPr>
          <a:xfrm>
            <a:off x="2051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4" name="Connettore 1 1113"/>
          <p:cNvCxnSpPr/>
          <p:nvPr/>
        </p:nvCxnSpPr>
        <p:spPr>
          <a:xfrm>
            <a:off x="1691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nettore 1 1114"/>
          <p:cNvCxnSpPr/>
          <p:nvPr/>
        </p:nvCxnSpPr>
        <p:spPr>
          <a:xfrm>
            <a:off x="2123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nettore 1 1115"/>
          <p:cNvCxnSpPr/>
          <p:nvPr/>
        </p:nvCxnSpPr>
        <p:spPr>
          <a:xfrm>
            <a:off x="1801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Connettore 1 1116"/>
          <p:cNvCxnSpPr/>
          <p:nvPr/>
        </p:nvCxnSpPr>
        <p:spPr>
          <a:xfrm>
            <a:off x="1729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Connettore 1 1117"/>
          <p:cNvCxnSpPr/>
          <p:nvPr/>
        </p:nvCxnSpPr>
        <p:spPr>
          <a:xfrm>
            <a:off x="1873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Connettore 1 1118"/>
          <p:cNvCxnSpPr/>
          <p:nvPr/>
        </p:nvCxnSpPr>
        <p:spPr>
          <a:xfrm>
            <a:off x="1945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1119"/>
          <p:cNvCxnSpPr/>
          <p:nvPr/>
        </p:nvCxnSpPr>
        <p:spPr>
          <a:xfrm>
            <a:off x="2017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Connettore 1 1120"/>
          <p:cNvCxnSpPr/>
          <p:nvPr/>
        </p:nvCxnSpPr>
        <p:spPr>
          <a:xfrm>
            <a:off x="2085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Connettore 1 1122"/>
          <p:cNvCxnSpPr/>
          <p:nvPr/>
        </p:nvCxnSpPr>
        <p:spPr>
          <a:xfrm>
            <a:off x="2733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Connettore 1 1123"/>
          <p:cNvCxnSpPr/>
          <p:nvPr/>
        </p:nvCxnSpPr>
        <p:spPr>
          <a:xfrm>
            <a:off x="2661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Connettore 1 1124"/>
          <p:cNvCxnSpPr/>
          <p:nvPr/>
        </p:nvCxnSpPr>
        <p:spPr>
          <a:xfrm>
            <a:off x="2805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Connettore 1 1125"/>
          <p:cNvCxnSpPr/>
          <p:nvPr/>
        </p:nvCxnSpPr>
        <p:spPr>
          <a:xfrm>
            <a:off x="2877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Connettore 1 1126"/>
          <p:cNvCxnSpPr/>
          <p:nvPr/>
        </p:nvCxnSpPr>
        <p:spPr>
          <a:xfrm>
            <a:off x="2949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nettore 1 1127"/>
          <p:cNvCxnSpPr/>
          <p:nvPr/>
        </p:nvCxnSpPr>
        <p:spPr>
          <a:xfrm>
            <a:off x="2589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Connettore 1 1128"/>
          <p:cNvCxnSpPr/>
          <p:nvPr/>
        </p:nvCxnSpPr>
        <p:spPr>
          <a:xfrm>
            <a:off x="3021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Connettore 1 1129"/>
          <p:cNvCxnSpPr/>
          <p:nvPr/>
        </p:nvCxnSpPr>
        <p:spPr>
          <a:xfrm>
            <a:off x="2699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Connettore 1 1130"/>
          <p:cNvCxnSpPr/>
          <p:nvPr/>
        </p:nvCxnSpPr>
        <p:spPr>
          <a:xfrm>
            <a:off x="2627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nettore 1 1131"/>
          <p:cNvCxnSpPr/>
          <p:nvPr/>
        </p:nvCxnSpPr>
        <p:spPr>
          <a:xfrm>
            <a:off x="2771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Connettore 1 1132"/>
          <p:cNvCxnSpPr/>
          <p:nvPr/>
        </p:nvCxnSpPr>
        <p:spPr>
          <a:xfrm>
            <a:off x="2843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Connettore 1 1133"/>
          <p:cNvCxnSpPr/>
          <p:nvPr/>
        </p:nvCxnSpPr>
        <p:spPr>
          <a:xfrm>
            <a:off x="2915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Connettore 1 1134"/>
          <p:cNvCxnSpPr/>
          <p:nvPr/>
        </p:nvCxnSpPr>
        <p:spPr>
          <a:xfrm>
            <a:off x="2983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nettore 1 1136"/>
          <p:cNvCxnSpPr/>
          <p:nvPr/>
        </p:nvCxnSpPr>
        <p:spPr>
          <a:xfrm>
            <a:off x="36358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nettore 1 1137"/>
          <p:cNvCxnSpPr/>
          <p:nvPr/>
        </p:nvCxnSpPr>
        <p:spPr>
          <a:xfrm>
            <a:off x="35638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nettore 1 1138"/>
          <p:cNvCxnSpPr/>
          <p:nvPr/>
        </p:nvCxnSpPr>
        <p:spPr>
          <a:xfrm>
            <a:off x="37079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Connettore 1 1139"/>
          <p:cNvCxnSpPr/>
          <p:nvPr/>
        </p:nvCxnSpPr>
        <p:spPr>
          <a:xfrm>
            <a:off x="37799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Connettore 1 1140"/>
          <p:cNvCxnSpPr/>
          <p:nvPr/>
        </p:nvCxnSpPr>
        <p:spPr>
          <a:xfrm>
            <a:off x="3851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Connettore 1 1141"/>
          <p:cNvCxnSpPr/>
          <p:nvPr/>
        </p:nvCxnSpPr>
        <p:spPr>
          <a:xfrm>
            <a:off x="34918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Connettore 1 1142"/>
          <p:cNvCxnSpPr/>
          <p:nvPr/>
        </p:nvCxnSpPr>
        <p:spPr>
          <a:xfrm>
            <a:off x="39239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ttore 1 1143"/>
          <p:cNvCxnSpPr/>
          <p:nvPr/>
        </p:nvCxnSpPr>
        <p:spPr>
          <a:xfrm>
            <a:off x="3601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Connettore 1 1144"/>
          <p:cNvCxnSpPr/>
          <p:nvPr/>
        </p:nvCxnSpPr>
        <p:spPr>
          <a:xfrm>
            <a:off x="3529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ttore 1 1145"/>
          <p:cNvCxnSpPr/>
          <p:nvPr/>
        </p:nvCxnSpPr>
        <p:spPr>
          <a:xfrm>
            <a:off x="3674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Connettore 1 1146"/>
          <p:cNvCxnSpPr/>
          <p:nvPr/>
        </p:nvCxnSpPr>
        <p:spPr>
          <a:xfrm>
            <a:off x="3746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Connettore 1 1147"/>
          <p:cNvCxnSpPr/>
          <p:nvPr/>
        </p:nvCxnSpPr>
        <p:spPr>
          <a:xfrm>
            <a:off x="3818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Connettore 1 1148"/>
          <p:cNvCxnSpPr/>
          <p:nvPr/>
        </p:nvCxnSpPr>
        <p:spPr>
          <a:xfrm>
            <a:off x="38858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1" name="Connettore 1 1150"/>
          <p:cNvCxnSpPr/>
          <p:nvPr/>
        </p:nvCxnSpPr>
        <p:spPr>
          <a:xfrm>
            <a:off x="4499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ttore 1 1151"/>
          <p:cNvCxnSpPr/>
          <p:nvPr/>
        </p:nvCxnSpPr>
        <p:spPr>
          <a:xfrm>
            <a:off x="4427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Connettore 1 1152"/>
          <p:cNvCxnSpPr/>
          <p:nvPr/>
        </p:nvCxnSpPr>
        <p:spPr>
          <a:xfrm>
            <a:off x="4572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ttore 1 1153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5" name="Connettore 1 1154"/>
          <p:cNvCxnSpPr/>
          <p:nvPr/>
        </p:nvCxnSpPr>
        <p:spPr>
          <a:xfrm>
            <a:off x="4716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6" name="Connettore 1 1155"/>
          <p:cNvCxnSpPr/>
          <p:nvPr/>
        </p:nvCxnSpPr>
        <p:spPr>
          <a:xfrm>
            <a:off x="435597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Connettore 1 1156"/>
          <p:cNvCxnSpPr/>
          <p:nvPr/>
        </p:nvCxnSpPr>
        <p:spPr>
          <a:xfrm>
            <a:off x="478802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8" name="Connettore 1 1157"/>
          <p:cNvCxnSpPr/>
          <p:nvPr/>
        </p:nvCxnSpPr>
        <p:spPr>
          <a:xfrm>
            <a:off x="4466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Connettore 1 1158"/>
          <p:cNvCxnSpPr/>
          <p:nvPr/>
        </p:nvCxnSpPr>
        <p:spPr>
          <a:xfrm>
            <a:off x="4394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Connettore 1 1159"/>
          <p:cNvCxnSpPr/>
          <p:nvPr/>
        </p:nvCxnSpPr>
        <p:spPr>
          <a:xfrm>
            <a:off x="4538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Connettore 1 1160"/>
          <p:cNvCxnSpPr/>
          <p:nvPr/>
        </p:nvCxnSpPr>
        <p:spPr>
          <a:xfrm>
            <a:off x="4610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ttore 1 1161"/>
          <p:cNvCxnSpPr/>
          <p:nvPr/>
        </p:nvCxnSpPr>
        <p:spPr>
          <a:xfrm>
            <a:off x="4682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Connettore 1 1162"/>
          <p:cNvCxnSpPr/>
          <p:nvPr/>
        </p:nvCxnSpPr>
        <p:spPr>
          <a:xfrm>
            <a:off x="4749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Connettore 1 1164"/>
          <p:cNvCxnSpPr/>
          <p:nvPr/>
        </p:nvCxnSpPr>
        <p:spPr>
          <a:xfrm>
            <a:off x="6262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Connettore 1 1165"/>
          <p:cNvCxnSpPr/>
          <p:nvPr/>
        </p:nvCxnSpPr>
        <p:spPr>
          <a:xfrm>
            <a:off x="6190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Connettore 1 1166"/>
          <p:cNvCxnSpPr/>
          <p:nvPr/>
        </p:nvCxnSpPr>
        <p:spPr>
          <a:xfrm>
            <a:off x="6334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Connettore 1 1167"/>
          <p:cNvCxnSpPr/>
          <p:nvPr/>
        </p:nvCxnSpPr>
        <p:spPr>
          <a:xfrm>
            <a:off x="6406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Connettore 1 1168"/>
          <p:cNvCxnSpPr/>
          <p:nvPr/>
        </p:nvCxnSpPr>
        <p:spPr>
          <a:xfrm>
            <a:off x="6478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Connettore 1 1169"/>
          <p:cNvCxnSpPr/>
          <p:nvPr/>
        </p:nvCxnSpPr>
        <p:spPr>
          <a:xfrm>
            <a:off x="6118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Connettore 1 1170"/>
          <p:cNvCxnSpPr/>
          <p:nvPr/>
        </p:nvCxnSpPr>
        <p:spPr>
          <a:xfrm>
            <a:off x="6550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Connettore 1 1171"/>
          <p:cNvCxnSpPr/>
          <p:nvPr/>
        </p:nvCxnSpPr>
        <p:spPr>
          <a:xfrm>
            <a:off x="6228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Connettore 1 1172"/>
          <p:cNvCxnSpPr/>
          <p:nvPr/>
        </p:nvCxnSpPr>
        <p:spPr>
          <a:xfrm>
            <a:off x="6156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Connettore 1 1173"/>
          <p:cNvCxnSpPr/>
          <p:nvPr/>
        </p:nvCxnSpPr>
        <p:spPr>
          <a:xfrm>
            <a:off x="6300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Connettore 1 1174"/>
          <p:cNvCxnSpPr/>
          <p:nvPr/>
        </p:nvCxnSpPr>
        <p:spPr>
          <a:xfrm>
            <a:off x="6372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Connettore 1 1175"/>
          <p:cNvCxnSpPr/>
          <p:nvPr/>
        </p:nvCxnSpPr>
        <p:spPr>
          <a:xfrm>
            <a:off x="6444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Connettore 1 1176"/>
          <p:cNvCxnSpPr/>
          <p:nvPr/>
        </p:nvCxnSpPr>
        <p:spPr>
          <a:xfrm>
            <a:off x="6512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Connettore 1 1178"/>
          <p:cNvCxnSpPr/>
          <p:nvPr/>
        </p:nvCxnSpPr>
        <p:spPr>
          <a:xfrm>
            <a:off x="71642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Connettore 1 1179"/>
          <p:cNvCxnSpPr/>
          <p:nvPr/>
        </p:nvCxnSpPr>
        <p:spPr>
          <a:xfrm>
            <a:off x="70922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Connettore 1 1180"/>
          <p:cNvCxnSpPr/>
          <p:nvPr/>
        </p:nvCxnSpPr>
        <p:spPr>
          <a:xfrm>
            <a:off x="72362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Connettore 1 1181"/>
          <p:cNvCxnSpPr/>
          <p:nvPr/>
        </p:nvCxnSpPr>
        <p:spPr>
          <a:xfrm>
            <a:off x="73083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Connettore 1 1182"/>
          <p:cNvCxnSpPr/>
          <p:nvPr/>
        </p:nvCxnSpPr>
        <p:spPr>
          <a:xfrm>
            <a:off x="7380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Connettore 1 1183"/>
          <p:cNvCxnSpPr/>
          <p:nvPr/>
        </p:nvCxnSpPr>
        <p:spPr>
          <a:xfrm>
            <a:off x="70202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Connettore 1 1184"/>
          <p:cNvCxnSpPr/>
          <p:nvPr/>
        </p:nvCxnSpPr>
        <p:spPr>
          <a:xfrm>
            <a:off x="74523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Connettore 1 1185"/>
          <p:cNvCxnSpPr/>
          <p:nvPr/>
        </p:nvCxnSpPr>
        <p:spPr>
          <a:xfrm>
            <a:off x="7130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Connettore 1 1186"/>
          <p:cNvCxnSpPr/>
          <p:nvPr/>
        </p:nvCxnSpPr>
        <p:spPr>
          <a:xfrm>
            <a:off x="7058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Connettore 1 1187"/>
          <p:cNvCxnSpPr/>
          <p:nvPr/>
        </p:nvCxnSpPr>
        <p:spPr>
          <a:xfrm>
            <a:off x="7202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Connettore 1 1188"/>
          <p:cNvCxnSpPr/>
          <p:nvPr/>
        </p:nvCxnSpPr>
        <p:spPr>
          <a:xfrm>
            <a:off x="7274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Connettore 1 1189"/>
          <p:cNvCxnSpPr/>
          <p:nvPr/>
        </p:nvCxnSpPr>
        <p:spPr>
          <a:xfrm>
            <a:off x="7346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Connettore 1 1190"/>
          <p:cNvCxnSpPr/>
          <p:nvPr/>
        </p:nvCxnSpPr>
        <p:spPr>
          <a:xfrm>
            <a:off x="74142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Connettore 1 1206"/>
          <p:cNvCxnSpPr/>
          <p:nvPr/>
        </p:nvCxnSpPr>
        <p:spPr>
          <a:xfrm>
            <a:off x="5364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Connettore 1 1207"/>
          <p:cNvCxnSpPr/>
          <p:nvPr/>
        </p:nvCxnSpPr>
        <p:spPr>
          <a:xfrm>
            <a:off x="5292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Connettore 1 1208"/>
          <p:cNvCxnSpPr/>
          <p:nvPr/>
        </p:nvCxnSpPr>
        <p:spPr>
          <a:xfrm>
            <a:off x="5436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Connettore 1 1209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Connettore 1 1210"/>
          <p:cNvCxnSpPr/>
          <p:nvPr/>
        </p:nvCxnSpPr>
        <p:spPr>
          <a:xfrm>
            <a:off x="5580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Connettore 1 1211"/>
          <p:cNvCxnSpPr/>
          <p:nvPr/>
        </p:nvCxnSpPr>
        <p:spPr>
          <a:xfrm>
            <a:off x="5220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Connettore 1 1212"/>
          <p:cNvCxnSpPr/>
          <p:nvPr/>
        </p:nvCxnSpPr>
        <p:spPr>
          <a:xfrm>
            <a:off x="5652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Connettore 1 1213"/>
          <p:cNvCxnSpPr/>
          <p:nvPr/>
        </p:nvCxnSpPr>
        <p:spPr>
          <a:xfrm>
            <a:off x="5330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Connettore 1 1214"/>
          <p:cNvCxnSpPr/>
          <p:nvPr/>
        </p:nvCxnSpPr>
        <p:spPr>
          <a:xfrm>
            <a:off x="5258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Connettore 1 1215"/>
          <p:cNvCxnSpPr/>
          <p:nvPr/>
        </p:nvCxnSpPr>
        <p:spPr>
          <a:xfrm>
            <a:off x="5402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Connettore 1 1216"/>
          <p:cNvCxnSpPr/>
          <p:nvPr/>
        </p:nvCxnSpPr>
        <p:spPr>
          <a:xfrm>
            <a:off x="5474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Connettore 1 1217"/>
          <p:cNvCxnSpPr/>
          <p:nvPr/>
        </p:nvCxnSpPr>
        <p:spPr>
          <a:xfrm>
            <a:off x="5546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Connettore 1 1218"/>
          <p:cNvCxnSpPr/>
          <p:nvPr/>
        </p:nvCxnSpPr>
        <p:spPr>
          <a:xfrm>
            <a:off x="5614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Connettore 1 1220"/>
          <p:cNvCxnSpPr/>
          <p:nvPr/>
        </p:nvCxnSpPr>
        <p:spPr>
          <a:xfrm>
            <a:off x="9716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Connettore 1 1221"/>
          <p:cNvCxnSpPr/>
          <p:nvPr/>
        </p:nvCxnSpPr>
        <p:spPr>
          <a:xfrm>
            <a:off x="8995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Connettore 1 1222"/>
          <p:cNvCxnSpPr/>
          <p:nvPr/>
        </p:nvCxnSpPr>
        <p:spPr>
          <a:xfrm>
            <a:off x="10436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Connettore 1 1223"/>
          <p:cNvCxnSpPr/>
          <p:nvPr/>
        </p:nvCxnSpPr>
        <p:spPr>
          <a:xfrm>
            <a:off x="11156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Connettore 1 1224"/>
          <p:cNvCxnSpPr/>
          <p:nvPr/>
        </p:nvCxnSpPr>
        <p:spPr>
          <a:xfrm>
            <a:off x="1187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Connettore 1 1225"/>
          <p:cNvCxnSpPr/>
          <p:nvPr/>
        </p:nvCxnSpPr>
        <p:spPr>
          <a:xfrm>
            <a:off x="82758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Connettore 1 1226"/>
          <p:cNvCxnSpPr/>
          <p:nvPr/>
        </p:nvCxnSpPr>
        <p:spPr>
          <a:xfrm>
            <a:off x="125963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Connettore 1 1227"/>
          <p:cNvCxnSpPr/>
          <p:nvPr/>
        </p:nvCxnSpPr>
        <p:spPr>
          <a:xfrm>
            <a:off x="937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Connettore 1 1228"/>
          <p:cNvCxnSpPr/>
          <p:nvPr/>
        </p:nvCxnSpPr>
        <p:spPr>
          <a:xfrm>
            <a:off x="865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Connettore 1 1229"/>
          <p:cNvCxnSpPr/>
          <p:nvPr/>
        </p:nvCxnSpPr>
        <p:spPr>
          <a:xfrm>
            <a:off x="1009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Connettore 1 1230"/>
          <p:cNvCxnSpPr/>
          <p:nvPr/>
        </p:nvCxnSpPr>
        <p:spPr>
          <a:xfrm>
            <a:off x="1081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" name="Connettore 1 1231"/>
          <p:cNvCxnSpPr/>
          <p:nvPr/>
        </p:nvCxnSpPr>
        <p:spPr>
          <a:xfrm>
            <a:off x="1153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Connettore 1 1232"/>
          <p:cNvCxnSpPr/>
          <p:nvPr/>
        </p:nvCxnSpPr>
        <p:spPr>
          <a:xfrm>
            <a:off x="122152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sagono 143"/>
          <p:cNvSpPr/>
          <p:nvPr/>
        </p:nvSpPr>
        <p:spPr>
          <a:xfrm>
            <a:off x="1691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1 145"/>
          <p:cNvCxnSpPr/>
          <p:nvPr/>
        </p:nvCxnSpPr>
        <p:spPr>
          <a:xfrm>
            <a:off x="1835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763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1907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979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/>
          <p:nvPr/>
        </p:nvCxnSpPr>
        <p:spPr>
          <a:xfrm>
            <a:off x="2051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>
            <a:off x="1691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123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1801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1729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1873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945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2017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2085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sagono 144"/>
          <p:cNvSpPr/>
          <p:nvPr/>
        </p:nvSpPr>
        <p:spPr>
          <a:xfrm>
            <a:off x="1691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Esagono 165"/>
          <p:cNvSpPr/>
          <p:nvPr/>
        </p:nvSpPr>
        <p:spPr>
          <a:xfrm>
            <a:off x="1691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/>
          <p:nvPr/>
        </p:nvCxnSpPr>
        <p:spPr>
          <a:xfrm>
            <a:off x="1835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>
            <a:off x="1763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>
            <a:off x="1907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>
            <a:off x="1979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2051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691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2123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sagono 180"/>
          <p:cNvSpPr/>
          <p:nvPr/>
        </p:nvSpPr>
        <p:spPr>
          <a:xfrm>
            <a:off x="1691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1 181"/>
          <p:cNvCxnSpPr/>
          <p:nvPr/>
        </p:nvCxnSpPr>
        <p:spPr>
          <a:xfrm>
            <a:off x="1835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>
            <a:off x="1763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1907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1979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2051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1691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2123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>
            <a:off x="1801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>
            <a:off x="1729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873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>
            <a:off x="1945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2017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>
            <a:off x="2085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Esagono 641"/>
          <p:cNvSpPr/>
          <p:nvPr/>
        </p:nvSpPr>
        <p:spPr>
          <a:xfrm>
            <a:off x="2589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3" name="Connettore 1 642"/>
          <p:cNvCxnSpPr/>
          <p:nvPr/>
        </p:nvCxnSpPr>
        <p:spPr>
          <a:xfrm>
            <a:off x="2733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1 643"/>
          <p:cNvCxnSpPr/>
          <p:nvPr/>
        </p:nvCxnSpPr>
        <p:spPr>
          <a:xfrm>
            <a:off x="2661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1 644"/>
          <p:cNvCxnSpPr/>
          <p:nvPr/>
        </p:nvCxnSpPr>
        <p:spPr>
          <a:xfrm>
            <a:off x="2805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1 645"/>
          <p:cNvCxnSpPr/>
          <p:nvPr/>
        </p:nvCxnSpPr>
        <p:spPr>
          <a:xfrm>
            <a:off x="2877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1 646"/>
          <p:cNvCxnSpPr/>
          <p:nvPr/>
        </p:nvCxnSpPr>
        <p:spPr>
          <a:xfrm>
            <a:off x="2949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1 647"/>
          <p:cNvCxnSpPr/>
          <p:nvPr/>
        </p:nvCxnSpPr>
        <p:spPr>
          <a:xfrm>
            <a:off x="2589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1 648"/>
          <p:cNvCxnSpPr/>
          <p:nvPr/>
        </p:nvCxnSpPr>
        <p:spPr>
          <a:xfrm>
            <a:off x="3021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1 649"/>
          <p:cNvCxnSpPr/>
          <p:nvPr/>
        </p:nvCxnSpPr>
        <p:spPr>
          <a:xfrm>
            <a:off x="2699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1 650"/>
          <p:cNvCxnSpPr/>
          <p:nvPr/>
        </p:nvCxnSpPr>
        <p:spPr>
          <a:xfrm>
            <a:off x="2627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1 651"/>
          <p:cNvCxnSpPr/>
          <p:nvPr/>
        </p:nvCxnSpPr>
        <p:spPr>
          <a:xfrm>
            <a:off x="2771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1 652"/>
          <p:cNvCxnSpPr/>
          <p:nvPr/>
        </p:nvCxnSpPr>
        <p:spPr>
          <a:xfrm>
            <a:off x="2843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1 653"/>
          <p:cNvCxnSpPr/>
          <p:nvPr/>
        </p:nvCxnSpPr>
        <p:spPr>
          <a:xfrm>
            <a:off x="2915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1 654"/>
          <p:cNvCxnSpPr/>
          <p:nvPr/>
        </p:nvCxnSpPr>
        <p:spPr>
          <a:xfrm>
            <a:off x="2983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sagono 655"/>
          <p:cNvSpPr/>
          <p:nvPr/>
        </p:nvSpPr>
        <p:spPr>
          <a:xfrm>
            <a:off x="2589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7" name="Esagono 656"/>
          <p:cNvSpPr/>
          <p:nvPr/>
        </p:nvSpPr>
        <p:spPr>
          <a:xfrm>
            <a:off x="2589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8" name="Connettore 1 657"/>
          <p:cNvCxnSpPr/>
          <p:nvPr/>
        </p:nvCxnSpPr>
        <p:spPr>
          <a:xfrm>
            <a:off x="2733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1 658"/>
          <p:cNvCxnSpPr/>
          <p:nvPr/>
        </p:nvCxnSpPr>
        <p:spPr>
          <a:xfrm>
            <a:off x="2661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1 659"/>
          <p:cNvCxnSpPr/>
          <p:nvPr/>
        </p:nvCxnSpPr>
        <p:spPr>
          <a:xfrm>
            <a:off x="2805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1 660"/>
          <p:cNvCxnSpPr/>
          <p:nvPr/>
        </p:nvCxnSpPr>
        <p:spPr>
          <a:xfrm>
            <a:off x="2877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ttore 1 661"/>
          <p:cNvCxnSpPr/>
          <p:nvPr/>
        </p:nvCxnSpPr>
        <p:spPr>
          <a:xfrm>
            <a:off x="2949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nettore 1 662"/>
          <p:cNvCxnSpPr/>
          <p:nvPr/>
        </p:nvCxnSpPr>
        <p:spPr>
          <a:xfrm>
            <a:off x="2589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1 663"/>
          <p:cNvCxnSpPr/>
          <p:nvPr/>
        </p:nvCxnSpPr>
        <p:spPr>
          <a:xfrm>
            <a:off x="3021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sagono 670"/>
          <p:cNvSpPr/>
          <p:nvPr/>
        </p:nvSpPr>
        <p:spPr>
          <a:xfrm>
            <a:off x="2589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2" name="Connettore 1 671"/>
          <p:cNvCxnSpPr/>
          <p:nvPr/>
        </p:nvCxnSpPr>
        <p:spPr>
          <a:xfrm>
            <a:off x="2733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1 672"/>
          <p:cNvCxnSpPr/>
          <p:nvPr/>
        </p:nvCxnSpPr>
        <p:spPr>
          <a:xfrm>
            <a:off x="2661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1 673"/>
          <p:cNvCxnSpPr/>
          <p:nvPr/>
        </p:nvCxnSpPr>
        <p:spPr>
          <a:xfrm>
            <a:off x="2805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1 674"/>
          <p:cNvCxnSpPr/>
          <p:nvPr/>
        </p:nvCxnSpPr>
        <p:spPr>
          <a:xfrm>
            <a:off x="2877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1 675"/>
          <p:cNvCxnSpPr/>
          <p:nvPr/>
        </p:nvCxnSpPr>
        <p:spPr>
          <a:xfrm>
            <a:off x="2949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1 676"/>
          <p:cNvCxnSpPr/>
          <p:nvPr/>
        </p:nvCxnSpPr>
        <p:spPr>
          <a:xfrm>
            <a:off x="2589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Connettore 1 677"/>
          <p:cNvCxnSpPr/>
          <p:nvPr/>
        </p:nvCxnSpPr>
        <p:spPr>
          <a:xfrm>
            <a:off x="3021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Connettore 1 678"/>
          <p:cNvCxnSpPr/>
          <p:nvPr/>
        </p:nvCxnSpPr>
        <p:spPr>
          <a:xfrm>
            <a:off x="2699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1 679"/>
          <p:cNvCxnSpPr/>
          <p:nvPr/>
        </p:nvCxnSpPr>
        <p:spPr>
          <a:xfrm>
            <a:off x="2627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ttore 1 680"/>
          <p:cNvCxnSpPr/>
          <p:nvPr/>
        </p:nvCxnSpPr>
        <p:spPr>
          <a:xfrm>
            <a:off x="2771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Connettore 1 681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Connettore 1 682"/>
          <p:cNvCxnSpPr/>
          <p:nvPr/>
        </p:nvCxnSpPr>
        <p:spPr>
          <a:xfrm>
            <a:off x="2915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ttore 1 683"/>
          <p:cNvCxnSpPr/>
          <p:nvPr/>
        </p:nvCxnSpPr>
        <p:spPr>
          <a:xfrm>
            <a:off x="2983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Esagono 684"/>
          <p:cNvSpPr/>
          <p:nvPr/>
        </p:nvSpPr>
        <p:spPr>
          <a:xfrm>
            <a:off x="34918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6" name="Connettore 1 685"/>
          <p:cNvCxnSpPr/>
          <p:nvPr/>
        </p:nvCxnSpPr>
        <p:spPr>
          <a:xfrm>
            <a:off x="36358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ttore 1 686"/>
          <p:cNvCxnSpPr/>
          <p:nvPr/>
        </p:nvCxnSpPr>
        <p:spPr>
          <a:xfrm>
            <a:off x="35638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1 687"/>
          <p:cNvCxnSpPr/>
          <p:nvPr/>
        </p:nvCxnSpPr>
        <p:spPr>
          <a:xfrm>
            <a:off x="37079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Connettore 1 688"/>
          <p:cNvCxnSpPr/>
          <p:nvPr/>
        </p:nvCxnSpPr>
        <p:spPr>
          <a:xfrm>
            <a:off x="37799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1 689"/>
          <p:cNvCxnSpPr/>
          <p:nvPr/>
        </p:nvCxnSpPr>
        <p:spPr>
          <a:xfrm>
            <a:off x="3851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Connettore 1 690"/>
          <p:cNvCxnSpPr/>
          <p:nvPr/>
        </p:nvCxnSpPr>
        <p:spPr>
          <a:xfrm>
            <a:off x="34918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1 691"/>
          <p:cNvCxnSpPr/>
          <p:nvPr/>
        </p:nvCxnSpPr>
        <p:spPr>
          <a:xfrm>
            <a:off x="39239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1 692"/>
          <p:cNvCxnSpPr/>
          <p:nvPr/>
        </p:nvCxnSpPr>
        <p:spPr>
          <a:xfrm>
            <a:off x="3601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1 693"/>
          <p:cNvCxnSpPr/>
          <p:nvPr/>
        </p:nvCxnSpPr>
        <p:spPr>
          <a:xfrm>
            <a:off x="3529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Connettore 1 694"/>
          <p:cNvCxnSpPr/>
          <p:nvPr/>
        </p:nvCxnSpPr>
        <p:spPr>
          <a:xfrm>
            <a:off x="3674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1 695"/>
          <p:cNvCxnSpPr/>
          <p:nvPr/>
        </p:nvCxnSpPr>
        <p:spPr>
          <a:xfrm>
            <a:off x="3746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1 696"/>
          <p:cNvCxnSpPr/>
          <p:nvPr/>
        </p:nvCxnSpPr>
        <p:spPr>
          <a:xfrm>
            <a:off x="3818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1 697"/>
          <p:cNvCxnSpPr/>
          <p:nvPr/>
        </p:nvCxnSpPr>
        <p:spPr>
          <a:xfrm>
            <a:off x="38858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sagono 698"/>
          <p:cNvSpPr/>
          <p:nvPr/>
        </p:nvSpPr>
        <p:spPr>
          <a:xfrm>
            <a:off x="34918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0" name="Esagono 699"/>
          <p:cNvSpPr/>
          <p:nvPr/>
        </p:nvSpPr>
        <p:spPr>
          <a:xfrm>
            <a:off x="34918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1" name="Connettore 1 700"/>
          <p:cNvCxnSpPr/>
          <p:nvPr/>
        </p:nvCxnSpPr>
        <p:spPr>
          <a:xfrm>
            <a:off x="36358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Connettore 1 701"/>
          <p:cNvCxnSpPr/>
          <p:nvPr/>
        </p:nvCxnSpPr>
        <p:spPr>
          <a:xfrm>
            <a:off x="35638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1 702"/>
          <p:cNvCxnSpPr/>
          <p:nvPr/>
        </p:nvCxnSpPr>
        <p:spPr>
          <a:xfrm>
            <a:off x="37079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1 703"/>
          <p:cNvCxnSpPr/>
          <p:nvPr/>
        </p:nvCxnSpPr>
        <p:spPr>
          <a:xfrm>
            <a:off x="37799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1 704"/>
          <p:cNvCxnSpPr/>
          <p:nvPr/>
        </p:nvCxnSpPr>
        <p:spPr>
          <a:xfrm>
            <a:off x="38519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1 705"/>
          <p:cNvCxnSpPr/>
          <p:nvPr/>
        </p:nvCxnSpPr>
        <p:spPr>
          <a:xfrm>
            <a:off x="34918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1 706"/>
          <p:cNvCxnSpPr/>
          <p:nvPr/>
        </p:nvCxnSpPr>
        <p:spPr>
          <a:xfrm>
            <a:off x="39239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nettore 1 708"/>
          <p:cNvCxnSpPr/>
          <p:nvPr/>
        </p:nvCxnSpPr>
        <p:spPr>
          <a:xfrm>
            <a:off x="3529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Esagono 713"/>
          <p:cNvSpPr/>
          <p:nvPr/>
        </p:nvSpPr>
        <p:spPr>
          <a:xfrm>
            <a:off x="34918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5" name="Connettore 1 714"/>
          <p:cNvCxnSpPr/>
          <p:nvPr/>
        </p:nvCxnSpPr>
        <p:spPr>
          <a:xfrm>
            <a:off x="36358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Connettore 1 715"/>
          <p:cNvCxnSpPr/>
          <p:nvPr/>
        </p:nvCxnSpPr>
        <p:spPr>
          <a:xfrm>
            <a:off x="35638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1 716"/>
          <p:cNvCxnSpPr/>
          <p:nvPr/>
        </p:nvCxnSpPr>
        <p:spPr>
          <a:xfrm>
            <a:off x="37079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Connettore 1 717"/>
          <p:cNvCxnSpPr/>
          <p:nvPr/>
        </p:nvCxnSpPr>
        <p:spPr>
          <a:xfrm>
            <a:off x="37799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1 718"/>
          <p:cNvCxnSpPr/>
          <p:nvPr/>
        </p:nvCxnSpPr>
        <p:spPr>
          <a:xfrm>
            <a:off x="3851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nettore 1 719"/>
          <p:cNvCxnSpPr/>
          <p:nvPr/>
        </p:nvCxnSpPr>
        <p:spPr>
          <a:xfrm>
            <a:off x="34918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1 720"/>
          <p:cNvCxnSpPr/>
          <p:nvPr/>
        </p:nvCxnSpPr>
        <p:spPr>
          <a:xfrm>
            <a:off x="39239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Connettore 1 721"/>
          <p:cNvCxnSpPr/>
          <p:nvPr/>
        </p:nvCxnSpPr>
        <p:spPr>
          <a:xfrm>
            <a:off x="3601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1 722"/>
          <p:cNvCxnSpPr/>
          <p:nvPr/>
        </p:nvCxnSpPr>
        <p:spPr>
          <a:xfrm>
            <a:off x="3529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nettore 1 723"/>
          <p:cNvCxnSpPr/>
          <p:nvPr/>
        </p:nvCxnSpPr>
        <p:spPr>
          <a:xfrm>
            <a:off x="3674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1 724"/>
          <p:cNvCxnSpPr/>
          <p:nvPr/>
        </p:nvCxnSpPr>
        <p:spPr>
          <a:xfrm>
            <a:off x="3746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nettore 1 725"/>
          <p:cNvCxnSpPr/>
          <p:nvPr/>
        </p:nvCxnSpPr>
        <p:spPr>
          <a:xfrm>
            <a:off x="3818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1 726"/>
          <p:cNvCxnSpPr/>
          <p:nvPr/>
        </p:nvCxnSpPr>
        <p:spPr>
          <a:xfrm>
            <a:off x="38858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Esagono 805"/>
          <p:cNvSpPr/>
          <p:nvPr/>
        </p:nvSpPr>
        <p:spPr>
          <a:xfrm>
            <a:off x="4355976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7" name="Connettore 1 806"/>
          <p:cNvCxnSpPr/>
          <p:nvPr/>
        </p:nvCxnSpPr>
        <p:spPr>
          <a:xfrm>
            <a:off x="4499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ttore 1 807"/>
          <p:cNvCxnSpPr/>
          <p:nvPr/>
        </p:nvCxnSpPr>
        <p:spPr>
          <a:xfrm>
            <a:off x="4427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1 808"/>
          <p:cNvCxnSpPr/>
          <p:nvPr/>
        </p:nvCxnSpPr>
        <p:spPr>
          <a:xfrm>
            <a:off x="4572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Connettore 1 809"/>
          <p:cNvCxnSpPr/>
          <p:nvPr/>
        </p:nvCxnSpPr>
        <p:spPr>
          <a:xfrm>
            <a:off x="4644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nettore 1 810"/>
          <p:cNvCxnSpPr/>
          <p:nvPr/>
        </p:nvCxnSpPr>
        <p:spPr>
          <a:xfrm>
            <a:off x="4716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1 811"/>
          <p:cNvCxnSpPr/>
          <p:nvPr/>
        </p:nvCxnSpPr>
        <p:spPr>
          <a:xfrm>
            <a:off x="435597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Connettore 1 812"/>
          <p:cNvCxnSpPr/>
          <p:nvPr/>
        </p:nvCxnSpPr>
        <p:spPr>
          <a:xfrm>
            <a:off x="478802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1 813"/>
          <p:cNvCxnSpPr/>
          <p:nvPr/>
        </p:nvCxnSpPr>
        <p:spPr>
          <a:xfrm>
            <a:off x="4466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nettore 1 814"/>
          <p:cNvCxnSpPr/>
          <p:nvPr/>
        </p:nvCxnSpPr>
        <p:spPr>
          <a:xfrm>
            <a:off x="4394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1 815"/>
          <p:cNvCxnSpPr/>
          <p:nvPr/>
        </p:nvCxnSpPr>
        <p:spPr>
          <a:xfrm>
            <a:off x="4538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1 816"/>
          <p:cNvCxnSpPr/>
          <p:nvPr/>
        </p:nvCxnSpPr>
        <p:spPr>
          <a:xfrm>
            <a:off x="4610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1 817"/>
          <p:cNvCxnSpPr/>
          <p:nvPr/>
        </p:nvCxnSpPr>
        <p:spPr>
          <a:xfrm>
            <a:off x="4682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1 818"/>
          <p:cNvCxnSpPr/>
          <p:nvPr/>
        </p:nvCxnSpPr>
        <p:spPr>
          <a:xfrm>
            <a:off x="4749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Esagono 819"/>
          <p:cNvSpPr/>
          <p:nvPr/>
        </p:nvSpPr>
        <p:spPr>
          <a:xfrm>
            <a:off x="4355976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1" name="Esagono 820"/>
          <p:cNvSpPr/>
          <p:nvPr/>
        </p:nvSpPr>
        <p:spPr>
          <a:xfrm>
            <a:off x="4355976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2" name="Connettore 1 821"/>
          <p:cNvCxnSpPr/>
          <p:nvPr/>
        </p:nvCxnSpPr>
        <p:spPr>
          <a:xfrm>
            <a:off x="44999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1 822"/>
          <p:cNvCxnSpPr/>
          <p:nvPr/>
        </p:nvCxnSpPr>
        <p:spPr>
          <a:xfrm>
            <a:off x="4427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1 823"/>
          <p:cNvCxnSpPr/>
          <p:nvPr/>
        </p:nvCxnSpPr>
        <p:spPr>
          <a:xfrm>
            <a:off x="45720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1 824"/>
          <p:cNvCxnSpPr/>
          <p:nvPr/>
        </p:nvCxnSpPr>
        <p:spPr>
          <a:xfrm>
            <a:off x="46440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1 825"/>
          <p:cNvCxnSpPr/>
          <p:nvPr/>
        </p:nvCxnSpPr>
        <p:spPr>
          <a:xfrm>
            <a:off x="47160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nettore 1 826"/>
          <p:cNvCxnSpPr/>
          <p:nvPr/>
        </p:nvCxnSpPr>
        <p:spPr>
          <a:xfrm>
            <a:off x="435597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Connettore 1 827"/>
          <p:cNvCxnSpPr/>
          <p:nvPr/>
        </p:nvCxnSpPr>
        <p:spPr>
          <a:xfrm>
            <a:off x="478802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Connettore 1 829"/>
          <p:cNvCxnSpPr/>
          <p:nvPr/>
        </p:nvCxnSpPr>
        <p:spPr>
          <a:xfrm>
            <a:off x="4394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Esagono 834"/>
          <p:cNvSpPr/>
          <p:nvPr/>
        </p:nvSpPr>
        <p:spPr>
          <a:xfrm>
            <a:off x="4355976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6" name="Connettore 1 83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Connettore 1 836"/>
          <p:cNvCxnSpPr/>
          <p:nvPr/>
        </p:nvCxnSpPr>
        <p:spPr>
          <a:xfrm>
            <a:off x="4427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Connettore 1 837"/>
          <p:cNvCxnSpPr/>
          <p:nvPr/>
        </p:nvCxnSpPr>
        <p:spPr>
          <a:xfrm>
            <a:off x="4572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Connettore 1 838"/>
          <p:cNvCxnSpPr/>
          <p:nvPr/>
        </p:nvCxnSpPr>
        <p:spPr>
          <a:xfrm>
            <a:off x="4644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nettore 1 839"/>
          <p:cNvCxnSpPr/>
          <p:nvPr/>
        </p:nvCxnSpPr>
        <p:spPr>
          <a:xfrm>
            <a:off x="4716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Connettore 1 840"/>
          <p:cNvCxnSpPr/>
          <p:nvPr/>
        </p:nvCxnSpPr>
        <p:spPr>
          <a:xfrm>
            <a:off x="435597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Connettore 1 841"/>
          <p:cNvCxnSpPr/>
          <p:nvPr/>
        </p:nvCxnSpPr>
        <p:spPr>
          <a:xfrm>
            <a:off x="478802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Connettore 1 842"/>
          <p:cNvCxnSpPr/>
          <p:nvPr/>
        </p:nvCxnSpPr>
        <p:spPr>
          <a:xfrm>
            <a:off x="4466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nettore 1 843"/>
          <p:cNvCxnSpPr/>
          <p:nvPr/>
        </p:nvCxnSpPr>
        <p:spPr>
          <a:xfrm>
            <a:off x="4394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Connettore 1 844"/>
          <p:cNvCxnSpPr/>
          <p:nvPr/>
        </p:nvCxnSpPr>
        <p:spPr>
          <a:xfrm>
            <a:off x="4538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1 845"/>
          <p:cNvCxnSpPr/>
          <p:nvPr/>
        </p:nvCxnSpPr>
        <p:spPr>
          <a:xfrm>
            <a:off x="4610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Connettore 1 846"/>
          <p:cNvCxnSpPr/>
          <p:nvPr/>
        </p:nvCxnSpPr>
        <p:spPr>
          <a:xfrm>
            <a:off x="4682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1 847"/>
          <p:cNvCxnSpPr/>
          <p:nvPr/>
        </p:nvCxnSpPr>
        <p:spPr>
          <a:xfrm>
            <a:off x="4749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2" name="Esagono 891"/>
          <p:cNvSpPr/>
          <p:nvPr/>
        </p:nvSpPr>
        <p:spPr>
          <a:xfrm>
            <a:off x="6118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3" name="Connettore 1 892"/>
          <p:cNvCxnSpPr/>
          <p:nvPr/>
        </p:nvCxnSpPr>
        <p:spPr>
          <a:xfrm>
            <a:off x="6262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nettore 1 893"/>
          <p:cNvCxnSpPr/>
          <p:nvPr/>
        </p:nvCxnSpPr>
        <p:spPr>
          <a:xfrm>
            <a:off x="6190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nettore 1 894"/>
          <p:cNvCxnSpPr/>
          <p:nvPr/>
        </p:nvCxnSpPr>
        <p:spPr>
          <a:xfrm>
            <a:off x="6334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nettore 1 895"/>
          <p:cNvCxnSpPr/>
          <p:nvPr/>
        </p:nvCxnSpPr>
        <p:spPr>
          <a:xfrm>
            <a:off x="6406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Connettore 1 896"/>
          <p:cNvCxnSpPr/>
          <p:nvPr/>
        </p:nvCxnSpPr>
        <p:spPr>
          <a:xfrm>
            <a:off x="6478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Connettore 1 897"/>
          <p:cNvCxnSpPr/>
          <p:nvPr/>
        </p:nvCxnSpPr>
        <p:spPr>
          <a:xfrm>
            <a:off x="6118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Connettore 1 898"/>
          <p:cNvCxnSpPr/>
          <p:nvPr/>
        </p:nvCxnSpPr>
        <p:spPr>
          <a:xfrm>
            <a:off x="6550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nettore 1 899"/>
          <p:cNvCxnSpPr/>
          <p:nvPr/>
        </p:nvCxnSpPr>
        <p:spPr>
          <a:xfrm>
            <a:off x="6228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nettore 1 900"/>
          <p:cNvCxnSpPr/>
          <p:nvPr/>
        </p:nvCxnSpPr>
        <p:spPr>
          <a:xfrm>
            <a:off x="6156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nettore 1 901"/>
          <p:cNvCxnSpPr/>
          <p:nvPr/>
        </p:nvCxnSpPr>
        <p:spPr>
          <a:xfrm>
            <a:off x="6300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nettore 1 902"/>
          <p:cNvCxnSpPr/>
          <p:nvPr/>
        </p:nvCxnSpPr>
        <p:spPr>
          <a:xfrm>
            <a:off x="6372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Connettore 1 903"/>
          <p:cNvCxnSpPr/>
          <p:nvPr/>
        </p:nvCxnSpPr>
        <p:spPr>
          <a:xfrm>
            <a:off x="6444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Connettore 1 904"/>
          <p:cNvCxnSpPr/>
          <p:nvPr/>
        </p:nvCxnSpPr>
        <p:spPr>
          <a:xfrm>
            <a:off x="6512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Esagono 905"/>
          <p:cNvSpPr/>
          <p:nvPr/>
        </p:nvSpPr>
        <p:spPr>
          <a:xfrm>
            <a:off x="6118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7" name="Esagono 906"/>
          <p:cNvSpPr/>
          <p:nvPr/>
        </p:nvSpPr>
        <p:spPr>
          <a:xfrm>
            <a:off x="6118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8" name="Connettore 1 907"/>
          <p:cNvCxnSpPr/>
          <p:nvPr/>
        </p:nvCxnSpPr>
        <p:spPr>
          <a:xfrm>
            <a:off x="6262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Connettore 1 908"/>
          <p:cNvCxnSpPr/>
          <p:nvPr/>
        </p:nvCxnSpPr>
        <p:spPr>
          <a:xfrm>
            <a:off x="6190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Connettore 1 909"/>
          <p:cNvCxnSpPr/>
          <p:nvPr/>
        </p:nvCxnSpPr>
        <p:spPr>
          <a:xfrm>
            <a:off x="6334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Connettore 1 910"/>
          <p:cNvCxnSpPr/>
          <p:nvPr/>
        </p:nvCxnSpPr>
        <p:spPr>
          <a:xfrm>
            <a:off x="6406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1 911"/>
          <p:cNvCxnSpPr/>
          <p:nvPr/>
        </p:nvCxnSpPr>
        <p:spPr>
          <a:xfrm>
            <a:off x="6478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nettore 1 912"/>
          <p:cNvCxnSpPr/>
          <p:nvPr/>
        </p:nvCxnSpPr>
        <p:spPr>
          <a:xfrm>
            <a:off x="6118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1 913"/>
          <p:cNvCxnSpPr/>
          <p:nvPr/>
        </p:nvCxnSpPr>
        <p:spPr>
          <a:xfrm>
            <a:off x="6550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1 915"/>
          <p:cNvCxnSpPr/>
          <p:nvPr/>
        </p:nvCxnSpPr>
        <p:spPr>
          <a:xfrm>
            <a:off x="6156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" name="Esagono 920"/>
          <p:cNvSpPr/>
          <p:nvPr/>
        </p:nvSpPr>
        <p:spPr>
          <a:xfrm>
            <a:off x="6118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2" name="Connettore 1 921"/>
          <p:cNvCxnSpPr/>
          <p:nvPr/>
        </p:nvCxnSpPr>
        <p:spPr>
          <a:xfrm>
            <a:off x="6262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ttore 1 922"/>
          <p:cNvCxnSpPr/>
          <p:nvPr/>
        </p:nvCxnSpPr>
        <p:spPr>
          <a:xfrm>
            <a:off x="6190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1 923"/>
          <p:cNvCxnSpPr/>
          <p:nvPr/>
        </p:nvCxnSpPr>
        <p:spPr>
          <a:xfrm>
            <a:off x="6334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Connettore 1 924"/>
          <p:cNvCxnSpPr/>
          <p:nvPr/>
        </p:nvCxnSpPr>
        <p:spPr>
          <a:xfrm>
            <a:off x="6406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1 925"/>
          <p:cNvCxnSpPr/>
          <p:nvPr/>
        </p:nvCxnSpPr>
        <p:spPr>
          <a:xfrm>
            <a:off x="6478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Connettore 1 926"/>
          <p:cNvCxnSpPr/>
          <p:nvPr/>
        </p:nvCxnSpPr>
        <p:spPr>
          <a:xfrm>
            <a:off x="6118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1 927"/>
          <p:cNvCxnSpPr/>
          <p:nvPr/>
        </p:nvCxnSpPr>
        <p:spPr>
          <a:xfrm>
            <a:off x="6550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ttore 1 928"/>
          <p:cNvCxnSpPr/>
          <p:nvPr/>
        </p:nvCxnSpPr>
        <p:spPr>
          <a:xfrm>
            <a:off x="6228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1 929"/>
          <p:cNvCxnSpPr/>
          <p:nvPr/>
        </p:nvCxnSpPr>
        <p:spPr>
          <a:xfrm>
            <a:off x="6156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nettore 1 930"/>
          <p:cNvCxnSpPr/>
          <p:nvPr/>
        </p:nvCxnSpPr>
        <p:spPr>
          <a:xfrm>
            <a:off x="6300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1 931"/>
          <p:cNvCxnSpPr/>
          <p:nvPr/>
        </p:nvCxnSpPr>
        <p:spPr>
          <a:xfrm>
            <a:off x="6372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Connettore 1 932"/>
          <p:cNvCxnSpPr/>
          <p:nvPr/>
        </p:nvCxnSpPr>
        <p:spPr>
          <a:xfrm>
            <a:off x="6444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Connettore 1 933"/>
          <p:cNvCxnSpPr/>
          <p:nvPr/>
        </p:nvCxnSpPr>
        <p:spPr>
          <a:xfrm>
            <a:off x="6512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" name="Esagono 934"/>
          <p:cNvSpPr/>
          <p:nvPr/>
        </p:nvSpPr>
        <p:spPr>
          <a:xfrm>
            <a:off x="70202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6" name="Connettore 1 935"/>
          <p:cNvCxnSpPr/>
          <p:nvPr/>
        </p:nvCxnSpPr>
        <p:spPr>
          <a:xfrm>
            <a:off x="71642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nettore 1 936"/>
          <p:cNvCxnSpPr/>
          <p:nvPr/>
        </p:nvCxnSpPr>
        <p:spPr>
          <a:xfrm>
            <a:off x="70922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ttore 1 937"/>
          <p:cNvCxnSpPr/>
          <p:nvPr/>
        </p:nvCxnSpPr>
        <p:spPr>
          <a:xfrm>
            <a:off x="72362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Connettore 1 938"/>
          <p:cNvCxnSpPr/>
          <p:nvPr/>
        </p:nvCxnSpPr>
        <p:spPr>
          <a:xfrm>
            <a:off x="73083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Connettore 1 939"/>
          <p:cNvCxnSpPr/>
          <p:nvPr/>
        </p:nvCxnSpPr>
        <p:spPr>
          <a:xfrm>
            <a:off x="7380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ttore 1 940"/>
          <p:cNvCxnSpPr/>
          <p:nvPr/>
        </p:nvCxnSpPr>
        <p:spPr>
          <a:xfrm>
            <a:off x="70202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Connettore 1 941"/>
          <p:cNvCxnSpPr/>
          <p:nvPr/>
        </p:nvCxnSpPr>
        <p:spPr>
          <a:xfrm>
            <a:off x="74523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Connettore 1 942"/>
          <p:cNvCxnSpPr/>
          <p:nvPr/>
        </p:nvCxnSpPr>
        <p:spPr>
          <a:xfrm>
            <a:off x="7130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ttore 1 943"/>
          <p:cNvCxnSpPr/>
          <p:nvPr/>
        </p:nvCxnSpPr>
        <p:spPr>
          <a:xfrm>
            <a:off x="7058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nettore 1 944"/>
          <p:cNvCxnSpPr/>
          <p:nvPr/>
        </p:nvCxnSpPr>
        <p:spPr>
          <a:xfrm>
            <a:off x="7202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nettore 1 945"/>
          <p:cNvCxnSpPr/>
          <p:nvPr/>
        </p:nvCxnSpPr>
        <p:spPr>
          <a:xfrm>
            <a:off x="7274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nettore 1 946"/>
          <p:cNvCxnSpPr/>
          <p:nvPr/>
        </p:nvCxnSpPr>
        <p:spPr>
          <a:xfrm>
            <a:off x="7346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nettore 1 947"/>
          <p:cNvCxnSpPr/>
          <p:nvPr/>
        </p:nvCxnSpPr>
        <p:spPr>
          <a:xfrm>
            <a:off x="74142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Esagono 948"/>
          <p:cNvSpPr/>
          <p:nvPr/>
        </p:nvSpPr>
        <p:spPr>
          <a:xfrm>
            <a:off x="70202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0" name="Esagono 949"/>
          <p:cNvSpPr/>
          <p:nvPr/>
        </p:nvSpPr>
        <p:spPr>
          <a:xfrm>
            <a:off x="70202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1" name="Connettore 1 950"/>
          <p:cNvCxnSpPr/>
          <p:nvPr/>
        </p:nvCxnSpPr>
        <p:spPr>
          <a:xfrm>
            <a:off x="71642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ttore 1 951"/>
          <p:cNvCxnSpPr/>
          <p:nvPr/>
        </p:nvCxnSpPr>
        <p:spPr>
          <a:xfrm>
            <a:off x="70922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Connettore 1 952"/>
          <p:cNvCxnSpPr/>
          <p:nvPr/>
        </p:nvCxnSpPr>
        <p:spPr>
          <a:xfrm>
            <a:off x="72362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nettore 1 953"/>
          <p:cNvCxnSpPr/>
          <p:nvPr/>
        </p:nvCxnSpPr>
        <p:spPr>
          <a:xfrm>
            <a:off x="73083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ttore 1 954"/>
          <p:cNvCxnSpPr/>
          <p:nvPr/>
        </p:nvCxnSpPr>
        <p:spPr>
          <a:xfrm>
            <a:off x="73803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nettore 1 955"/>
          <p:cNvCxnSpPr/>
          <p:nvPr/>
        </p:nvCxnSpPr>
        <p:spPr>
          <a:xfrm>
            <a:off x="70202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Connettore 1 956"/>
          <p:cNvCxnSpPr/>
          <p:nvPr/>
        </p:nvCxnSpPr>
        <p:spPr>
          <a:xfrm>
            <a:off x="74523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ttore 1 957"/>
          <p:cNvCxnSpPr/>
          <p:nvPr/>
        </p:nvCxnSpPr>
        <p:spPr>
          <a:xfrm>
            <a:off x="7130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Connettore 1 958"/>
          <p:cNvCxnSpPr/>
          <p:nvPr/>
        </p:nvCxnSpPr>
        <p:spPr>
          <a:xfrm>
            <a:off x="7058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Esagono 963"/>
          <p:cNvSpPr/>
          <p:nvPr/>
        </p:nvSpPr>
        <p:spPr>
          <a:xfrm>
            <a:off x="70202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5" name="Connettore 1 964"/>
          <p:cNvCxnSpPr/>
          <p:nvPr/>
        </p:nvCxnSpPr>
        <p:spPr>
          <a:xfrm>
            <a:off x="71642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Connettore 1 965"/>
          <p:cNvCxnSpPr/>
          <p:nvPr/>
        </p:nvCxnSpPr>
        <p:spPr>
          <a:xfrm>
            <a:off x="70922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Connettore 1 966"/>
          <p:cNvCxnSpPr/>
          <p:nvPr/>
        </p:nvCxnSpPr>
        <p:spPr>
          <a:xfrm>
            <a:off x="72362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Connettore 1 967"/>
          <p:cNvCxnSpPr/>
          <p:nvPr/>
        </p:nvCxnSpPr>
        <p:spPr>
          <a:xfrm>
            <a:off x="73083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Connettore 1 968"/>
          <p:cNvCxnSpPr/>
          <p:nvPr/>
        </p:nvCxnSpPr>
        <p:spPr>
          <a:xfrm>
            <a:off x="7380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ttore 1 969"/>
          <p:cNvCxnSpPr/>
          <p:nvPr/>
        </p:nvCxnSpPr>
        <p:spPr>
          <a:xfrm>
            <a:off x="70202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Connettore 1 97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Connettore 1 971"/>
          <p:cNvCxnSpPr/>
          <p:nvPr/>
        </p:nvCxnSpPr>
        <p:spPr>
          <a:xfrm>
            <a:off x="7130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ttore 1 972"/>
          <p:cNvCxnSpPr/>
          <p:nvPr/>
        </p:nvCxnSpPr>
        <p:spPr>
          <a:xfrm>
            <a:off x="7058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nettore 1 973"/>
          <p:cNvCxnSpPr/>
          <p:nvPr/>
        </p:nvCxnSpPr>
        <p:spPr>
          <a:xfrm>
            <a:off x="7202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nettore 1 974"/>
          <p:cNvCxnSpPr/>
          <p:nvPr/>
        </p:nvCxnSpPr>
        <p:spPr>
          <a:xfrm>
            <a:off x="7274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Connettore 1 975"/>
          <p:cNvCxnSpPr/>
          <p:nvPr/>
        </p:nvCxnSpPr>
        <p:spPr>
          <a:xfrm>
            <a:off x="7346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Connettore 1 976"/>
          <p:cNvCxnSpPr/>
          <p:nvPr/>
        </p:nvCxnSpPr>
        <p:spPr>
          <a:xfrm>
            <a:off x="74142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8" name="Esagono 977"/>
          <p:cNvSpPr/>
          <p:nvPr/>
        </p:nvSpPr>
        <p:spPr>
          <a:xfrm>
            <a:off x="7884368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9" name="Connettore 1 978"/>
          <p:cNvCxnSpPr/>
          <p:nvPr/>
        </p:nvCxnSpPr>
        <p:spPr>
          <a:xfrm>
            <a:off x="8028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Connettore 1 979"/>
          <p:cNvCxnSpPr/>
          <p:nvPr/>
        </p:nvCxnSpPr>
        <p:spPr>
          <a:xfrm>
            <a:off x="7956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nettore 1 980"/>
          <p:cNvCxnSpPr/>
          <p:nvPr/>
        </p:nvCxnSpPr>
        <p:spPr>
          <a:xfrm>
            <a:off x="8100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nettore 1 981"/>
          <p:cNvCxnSpPr/>
          <p:nvPr/>
        </p:nvCxnSpPr>
        <p:spPr>
          <a:xfrm>
            <a:off x="8172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Connettore 1 982"/>
          <p:cNvCxnSpPr/>
          <p:nvPr/>
        </p:nvCxnSpPr>
        <p:spPr>
          <a:xfrm>
            <a:off x="8244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Connettore 1 983"/>
          <p:cNvCxnSpPr/>
          <p:nvPr/>
        </p:nvCxnSpPr>
        <p:spPr>
          <a:xfrm>
            <a:off x="788436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Connettore 1 984"/>
          <p:cNvCxnSpPr/>
          <p:nvPr/>
        </p:nvCxnSpPr>
        <p:spPr>
          <a:xfrm>
            <a:off x="831641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Connettore 1 985"/>
          <p:cNvCxnSpPr/>
          <p:nvPr/>
        </p:nvCxnSpPr>
        <p:spPr>
          <a:xfrm>
            <a:off x="79944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Connettore 1 986"/>
          <p:cNvCxnSpPr/>
          <p:nvPr/>
        </p:nvCxnSpPr>
        <p:spPr>
          <a:xfrm>
            <a:off x="792247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Connettore 1 987"/>
          <p:cNvCxnSpPr/>
          <p:nvPr/>
        </p:nvCxnSpPr>
        <p:spPr>
          <a:xfrm>
            <a:off x="80664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Connettore 1 988"/>
          <p:cNvCxnSpPr/>
          <p:nvPr/>
        </p:nvCxnSpPr>
        <p:spPr>
          <a:xfrm>
            <a:off x="81384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nettore 1 989"/>
          <p:cNvCxnSpPr/>
          <p:nvPr/>
        </p:nvCxnSpPr>
        <p:spPr>
          <a:xfrm>
            <a:off x="82105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nettore 1 990"/>
          <p:cNvCxnSpPr/>
          <p:nvPr/>
        </p:nvCxnSpPr>
        <p:spPr>
          <a:xfrm>
            <a:off x="8278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Esagono 991"/>
          <p:cNvSpPr/>
          <p:nvPr/>
        </p:nvSpPr>
        <p:spPr>
          <a:xfrm>
            <a:off x="7884368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3" name="Esagono 992"/>
          <p:cNvSpPr/>
          <p:nvPr/>
        </p:nvSpPr>
        <p:spPr>
          <a:xfrm>
            <a:off x="7884368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4" name="Connettore 1 993"/>
          <p:cNvCxnSpPr/>
          <p:nvPr/>
        </p:nvCxnSpPr>
        <p:spPr>
          <a:xfrm>
            <a:off x="8028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Connettore 1 994"/>
          <p:cNvCxnSpPr/>
          <p:nvPr/>
        </p:nvCxnSpPr>
        <p:spPr>
          <a:xfrm>
            <a:off x="7956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Connettore 1 995"/>
          <p:cNvCxnSpPr/>
          <p:nvPr/>
        </p:nvCxnSpPr>
        <p:spPr>
          <a:xfrm>
            <a:off x="81003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Connettore 1 996"/>
          <p:cNvCxnSpPr/>
          <p:nvPr/>
        </p:nvCxnSpPr>
        <p:spPr>
          <a:xfrm>
            <a:off x="81724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nettore 1 997"/>
          <p:cNvCxnSpPr/>
          <p:nvPr/>
        </p:nvCxnSpPr>
        <p:spPr>
          <a:xfrm>
            <a:off x="82444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nettore 1 998"/>
          <p:cNvCxnSpPr/>
          <p:nvPr/>
        </p:nvCxnSpPr>
        <p:spPr>
          <a:xfrm>
            <a:off x="788436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nettore 1 999"/>
          <p:cNvCxnSpPr/>
          <p:nvPr/>
        </p:nvCxnSpPr>
        <p:spPr>
          <a:xfrm>
            <a:off x="831641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nettore 1 1000"/>
          <p:cNvCxnSpPr/>
          <p:nvPr/>
        </p:nvCxnSpPr>
        <p:spPr>
          <a:xfrm>
            <a:off x="79944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Connettore 1 1001"/>
          <p:cNvCxnSpPr/>
          <p:nvPr/>
        </p:nvCxnSpPr>
        <p:spPr>
          <a:xfrm>
            <a:off x="792247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Connettore 1 1002"/>
          <p:cNvCxnSpPr/>
          <p:nvPr/>
        </p:nvCxnSpPr>
        <p:spPr>
          <a:xfrm>
            <a:off x="80664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7" name="Esagono 1006"/>
          <p:cNvSpPr/>
          <p:nvPr/>
        </p:nvSpPr>
        <p:spPr>
          <a:xfrm>
            <a:off x="7884368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8" name="Connettore 1 1007"/>
          <p:cNvCxnSpPr/>
          <p:nvPr/>
        </p:nvCxnSpPr>
        <p:spPr>
          <a:xfrm>
            <a:off x="8028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Connettore 1 1008"/>
          <p:cNvCxnSpPr/>
          <p:nvPr/>
        </p:nvCxnSpPr>
        <p:spPr>
          <a:xfrm>
            <a:off x="7956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Connettore 1 1009"/>
          <p:cNvCxnSpPr/>
          <p:nvPr/>
        </p:nvCxnSpPr>
        <p:spPr>
          <a:xfrm>
            <a:off x="8100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nettore 1 1010"/>
          <p:cNvCxnSpPr/>
          <p:nvPr/>
        </p:nvCxnSpPr>
        <p:spPr>
          <a:xfrm>
            <a:off x="8172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Connettore 1 1011"/>
          <p:cNvCxnSpPr/>
          <p:nvPr/>
        </p:nvCxnSpPr>
        <p:spPr>
          <a:xfrm>
            <a:off x="8244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1012"/>
          <p:cNvCxnSpPr/>
          <p:nvPr/>
        </p:nvCxnSpPr>
        <p:spPr>
          <a:xfrm>
            <a:off x="788436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Connettore 1 1013"/>
          <p:cNvCxnSpPr/>
          <p:nvPr/>
        </p:nvCxnSpPr>
        <p:spPr>
          <a:xfrm>
            <a:off x="831641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nettore 1 1014"/>
          <p:cNvCxnSpPr/>
          <p:nvPr/>
        </p:nvCxnSpPr>
        <p:spPr>
          <a:xfrm>
            <a:off x="79944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Connettore 1 1015"/>
          <p:cNvCxnSpPr/>
          <p:nvPr/>
        </p:nvCxnSpPr>
        <p:spPr>
          <a:xfrm>
            <a:off x="792247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onnettore 1 1016"/>
          <p:cNvCxnSpPr/>
          <p:nvPr/>
        </p:nvCxnSpPr>
        <p:spPr>
          <a:xfrm>
            <a:off x="80664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Connettore 1 1017"/>
          <p:cNvCxnSpPr/>
          <p:nvPr/>
        </p:nvCxnSpPr>
        <p:spPr>
          <a:xfrm>
            <a:off x="81384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Connettore 1 1018"/>
          <p:cNvCxnSpPr/>
          <p:nvPr/>
        </p:nvCxnSpPr>
        <p:spPr>
          <a:xfrm>
            <a:off x="82105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Connettore 1 1019"/>
          <p:cNvCxnSpPr/>
          <p:nvPr/>
        </p:nvCxnSpPr>
        <p:spPr>
          <a:xfrm>
            <a:off x="8278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Esagono 1020"/>
          <p:cNvSpPr/>
          <p:nvPr/>
        </p:nvSpPr>
        <p:spPr>
          <a:xfrm>
            <a:off x="5220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2" name="Connettore 1 1021"/>
          <p:cNvCxnSpPr/>
          <p:nvPr/>
        </p:nvCxnSpPr>
        <p:spPr>
          <a:xfrm>
            <a:off x="5364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Connettore 1 1022"/>
          <p:cNvCxnSpPr/>
          <p:nvPr/>
        </p:nvCxnSpPr>
        <p:spPr>
          <a:xfrm>
            <a:off x="5292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>
            <a:off x="5436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/>
          <p:nvPr/>
        </p:nvCxnSpPr>
        <p:spPr>
          <a:xfrm>
            <a:off x="5508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ttore 1 1025"/>
          <p:cNvCxnSpPr/>
          <p:nvPr/>
        </p:nvCxnSpPr>
        <p:spPr>
          <a:xfrm>
            <a:off x="5580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1 1026"/>
          <p:cNvCxnSpPr/>
          <p:nvPr/>
        </p:nvCxnSpPr>
        <p:spPr>
          <a:xfrm>
            <a:off x="5220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>
            <a:off x="5652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330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1 1029"/>
          <p:cNvCxnSpPr/>
          <p:nvPr/>
        </p:nvCxnSpPr>
        <p:spPr>
          <a:xfrm>
            <a:off x="5258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ttore 1 1030"/>
          <p:cNvCxnSpPr/>
          <p:nvPr/>
        </p:nvCxnSpPr>
        <p:spPr>
          <a:xfrm>
            <a:off x="5402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5474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1 1032"/>
          <p:cNvCxnSpPr/>
          <p:nvPr/>
        </p:nvCxnSpPr>
        <p:spPr>
          <a:xfrm>
            <a:off x="5546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1 1033"/>
          <p:cNvCxnSpPr/>
          <p:nvPr/>
        </p:nvCxnSpPr>
        <p:spPr>
          <a:xfrm>
            <a:off x="5614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Esagono 1034"/>
          <p:cNvSpPr/>
          <p:nvPr/>
        </p:nvSpPr>
        <p:spPr>
          <a:xfrm>
            <a:off x="5220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6" name="Esagono 1035"/>
          <p:cNvSpPr/>
          <p:nvPr/>
        </p:nvSpPr>
        <p:spPr>
          <a:xfrm>
            <a:off x="5220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7" name="Connettore 1 1036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/>
          <p:nvPr/>
        </p:nvCxnSpPr>
        <p:spPr>
          <a:xfrm>
            <a:off x="5292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5436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ttore 1 1039"/>
          <p:cNvCxnSpPr/>
          <p:nvPr/>
        </p:nvCxnSpPr>
        <p:spPr>
          <a:xfrm>
            <a:off x="5508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/>
          <p:nvPr/>
        </p:nvCxnSpPr>
        <p:spPr>
          <a:xfrm>
            <a:off x="5580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5220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1 1042"/>
          <p:cNvCxnSpPr/>
          <p:nvPr/>
        </p:nvCxnSpPr>
        <p:spPr>
          <a:xfrm>
            <a:off x="5652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Connettore 1 1044"/>
          <p:cNvCxnSpPr/>
          <p:nvPr/>
        </p:nvCxnSpPr>
        <p:spPr>
          <a:xfrm>
            <a:off x="5258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Esagono 1049"/>
          <p:cNvSpPr/>
          <p:nvPr/>
        </p:nvSpPr>
        <p:spPr>
          <a:xfrm>
            <a:off x="5220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1" name="Connettore 1 1050"/>
          <p:cNvCxnSpPr/>
          <p:nvPr/>
        </p:nvCxnSpPr>
        <p:spPr>
          <a:xfrm>
            <a:off x="5364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1 1051"/>
          <p:cNvCxnSpPr/>
          <p:nvPr/>
        </p:nvCxnSpPr>
        <p:spPr>
          <a:xfrm>
            <a:off x="5292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Connettore 1 1052"/>
          <p:cNvCxnSpPr/>
          <p:nvPr/>
        </p:nvCxnSpPr>
        <p:spPr>
          <a:xfrm>
            <a:off x="5436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ttore 1 1053"/>
          <p:cNvCxnSpPr/>
          <p:nvPr/>
        </p:nvCxnSpPr>
        <p:spPr>
          <a:xfrm>
            <a:off x="5508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580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nettore 1 1055"/>
          <p:cNvCxnSpPr/>
          <p:nvPr/>
        </p:nvCxnSpPr>
        <p:spPr>
          <a:xfrm>
            <a:off x="5220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1 1056"/>
          <p:cNvCxnSpPr/>
          <p:nvPr/>
        </p:nvCxnSpPr>
        <p:spPr>
          <a:xfrm>
            <a:off x="5652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1 1057"/>
          <p:cNvCxnSpPr/>
          <p:nvPr/>
        </p:nvCxnSpPr>
        <p:spPr>
          <a:xfrm>
            <a:off x="5330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1 1058"/>
          <p:cNvCxnSpPr/>
          <p:nvPr/>
        </p:nvCxnSpPr>
        <p:spPr>
          <a:xfrm>
            <a:off x="5258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1 1059"/>
          <p:cNvCxnSpPr/>
          <p:nvPr/>
        </p:nvCxnSpPr>
        <p:spPr>
          <a:xfrm>
            <a:off x="5402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Connettore 1 1060"/>
          <p:cNvCxnSpPr/>
          <p:nvPr/>
        </p:nvCxnSpPr>
        <p:spPr>
          <a:xfrm>
            <a:off x="5474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1 1061"/>
          <p:cNvCxnSpPr/>
          <p:nvPr/>
        </p:nvCxnSpPr>
        <p:spPr>
          <a:xfrm>
            <a:off x="5546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ttore 1 1062"/>
          <p:cNvCxnSpPr/>
          <p:nvPr/>
        </p:nvCxnSpPr>
        <p:spPr>
          <a:xfrm>
            <a:off x="5614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Esagono 1063"/>
          <p:cNvSpPr/>
          <p:nvPr/>
        </p:nvSpPr>
        <p:spPr>
          <a:xfrm>
            <a:off x="827584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5" name="Connettore 1 1064"/>
          <p:cNvCxnSpPr/>
          <p:nvPr/>
        </p:nvCxnSpPr>
        <p:spPr>
          <a:xfrm>
            <a:off x="9716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1 1065"/>
          <p:cNvCxnSpPr/>
          <p:nvPr/>
        </p:nvCxnSpPr>
        <p:spPr>
          <a:xfrm>
            <a:off x="8995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nettore 1 1066"/>
          <p:cNvCxnSpPr/>
          <p:nvPr/>
        </p:nvCxnSpPr>
        <p:spPr>
          <a:xfrm>
            <a:off x="10436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nettore 1 1067"/>
          <p:cNvCxnSpPr/>
          <p:nvPr/>
        </p:nvCxnSpPr>
        <p:spPr>
          <a:xfrm>
            <a:off x="11156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1 1068"/>
          <p:cNvCxnSpPr/>
          <p:nvPr/>
        </p:nvCxnSpPr>
        <p:spPr>
          <a:xfrm>
            <a:off x="1187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Connettore 1 1069"/>
          <p:cNvCxnSpPr/>
          <p:nvPr/>
        </p:nvCxnSpPr>
        <p:spPr>
          <a:xfrm>
            <a:off x="82758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nettore 1 1070"/>
          <p:cNvCxnSpPr/>
          <p:nvPr/>
        </p:nvCxnSpPr>
        <p:spPr>
          <a:xfrm>
            <a:off x="125963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1 1071"/>
          <p:cNvCxnSpPr/>
          <p:nvPr/>
        </p:nvCxnSpPr>
        <p:spPr>
          <a:xfrm>
            <a:off x="937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Connettore 1 1072"/>
          <p:cNvCxnSpPr/>
          <p:nvPr/>
        </p:nvCxnSpPr>
        <p:spPr>
          <a:xfrm>
            <a:off x="865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Connettore 1 1073"/>
          <p:cNvCxnSpPr/>
          <p:nvPr/>
        </p:nvCxnSpPr>
        <p:spPr>
          <a:xfrm>
            <a:off x="1009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Connettore 1 1074"/>
          <p:cNvCxnSpPr/>
          <p:nvPr/>
        </p:nvCxnSpPr>
        <p:spPr>
          <a:xfrm>
            <a:off x="1081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ttore 1 1075"/>
          <p:cNvCxnSpPr/>
          <p:nvPr/>
        </p:nvCxnSpPr>
        <p:spPr>
          <a:xfrm>
            <a:off x="1153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1 1076"/>
          <p:cNvCxnSpPr/>
          <p:nvPr/>
        </p:nvCxnSpPr>
        <p:spPr>
          <a:xfrm>
            <a:off x="122152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Esagono 1077"/>
          <p:cNvSpPr/>
          <p:nvPr/>
        </p:nvSpPr>
        <p:spPr>
          <a:xfrm>
            <a:off x="827584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9" name="Esagono 1078"/>
          <p:cNvSpPr/>
          <p:nvPr/>
        </p:nvSpPr>
        <p:spPr>
          <a:xfrm>
            <a:off x="827584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0" name="Connettore 1 1079"/>
          <p:cNvCxnSpPr/>
          <p:nvPr/>
        </p:nvCxnSpPr>
        <p:spPr>
          <a:xfrm>
            <a:off x="9716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1 1080"/>
          <p:cNvCxnSpPr/>
          <p:nvPr/>
        </p:nvCxnSpPr>
        <p:spPr>
          <a:xfrm>
            <a:off x="8995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ttore 1 1081"/>
          <p:cNvCxnSpPr/>
          <p:nvPr/>
        </p:nvCxnSpPr>
        <p:spPr>
          <a:xfrm>
            <a:off x="10436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Connettore 1 1082"/>
          <p:cNvCxnSpPr/>
          <p:nvPr/>
        </p:nvCxnSpPr>
        <p:spPr>
          <a:xfrm>
            <a:off x="11156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Connettore 1 1083"/>
          <p:cNvCxnSpPr/>
          <p:nvPr/>
        </p:nvCxnSpPr>
        <p:spPr>
          <a:xfrm>
            <a:off x="118762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1 1084"/>
          <p:cNvCxnSpPr/>
          <p:nvPr/>
        </p:nvCxnSpPr>
        <p:spPr>
          <a:xfrm>
            <a:off x="82758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ttore 1 1085"/>
          <p:cNvCxnSpPr/>
          <p:nvPr/>
        </p:nvCxnSpPr>
        <p:spPr>
          <a:xfrm>
            <a:off x="125963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Esagono 1092"/>
          <p:cNvSpPr/>
          <p:nvPr/>
        </p:nvSpPr>
        <p:spPr>
          <a:xfrm>
            <a:off x="827584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4" name="Connettore 1 1093"/>
          <p:cNvCxnSpPr/>
          <p:nvPr/>
        </p:nvCxnSpPr>
        <p:spPr>
          <a:xfrm>
            <a:off x="9716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Connettore 1 1094"/>
          <p:cNvCxnSpPr/>
          <p:nvPr/>
        </p:nvCxnSpPr>
        <p:spPr>
          <a:xfrm>
            <a:off x="8995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onnettore 1 1095"/>
          <p:cNvCxnSpPr/>
          <p:nvPr/>
        </p:nvCxnSpPr>
        <p:spPr>
          <a:xfrm>
            <a:off x="10436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Connettore 1 1096"/>
          <p:cNvCxnSpPr/>
          <p:nvPr/>
        </p:nvCxnSpPr>
        <p:spPr>
          <a:xfrm>
            <a:off x="11156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ttore 1 1097"/>
          <p:cNvCxnSpPr/>
          <p:nvPr/>
        </p:nvCxnSpPr>
        <p:spPr>
          <a:xfrm>
            <a:off x="1187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nettore 1 1098"/>
          <p:cNvCxnSpPr/>
          <p:nvPr/>
        </p:nvCxnSpPr>
        <p:spPr>
          <a:xfrm>
            <a:off x="82758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Connettore 1 1099"/>
          <p:cNvCxnSpPr/>
          <p:nvPr/>
        </p:nvCxnSpPr>
        <p:spPr>
          <a:xfrm>
            <a:off x="125963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nettore 1 1100"/>
          <p:cNvCxnSpPr/>
          <p:nvPr/>
        </p:nvCxnSpPr>
        <p:spPr>
          <a:xfrm>
            <a:off x="937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Connettore 1 1101"/>
          <p:cNvCxnSpPr/>
          <p:nvPr/>
        </p:nvCxnSpPr>
        <p:spPr>
          <a:xfrm>
            <a:off x="865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Connettore 1 1102"/>
          <p:cNvCxnSpPr/>
          <p:nvPr/>
        </p:nvCxnSpPr>
        <p:spPr>
          <a:xfrm>
            <a:off x="1009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nettore 1 1103"/>
          <p:cNvCxnSpPr/>
          <p:nvPr/>
        </p:nvCxnSpPr>
        <p:spPr>
          <a:xfrm>
            <a:off x="1081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ttore 1 1104"/>
          <p:cNvCxnSpPr/>
          <p:nvPr/>
        </p:nvCxnSpPr>
        <p:spPr>
          <a:xfrm>
            <a:off x="1153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ttore 1 1105"/>
          <p:cNvCxnSpPr/>
          <p:nvPr/>
        </p:nvCxnSpPr>
        <p:spPr>
          <a:xfrm>
            <a:off x="122152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Esagono 1106"/>
          <p:cNvSpPr/>
          <p:nvPr/>
        </p:nvSpPr>
        <p:spPr>
          <a:xfrm>
            <a:off x="827584" y="206084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5" name="Connettore 1 1234"/>
          <p:cNvCxnSpPr/>
          <p:nvPr/>
        </p:nvCxnSpPr>
        <p:spPr>
          <a:xfrm>
            <a:off x="1835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Connettore 1 1235"/>
          <p:cNvCxnSpPr/>
          <p:nvPr/>
        </p:nvCxnSpPr>
        <p:spPr>
          <a:xfrm>
            <a:off x="1763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7" name="Connettore 1 1236"/>
          <p:cNvCxnSpPr/>
          <p:nvPr/>
        </p:nvCxnSpPr>
        <p:spPr>
          <a:xfrm>
            <a:off x="1907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Connettore 1 1237"/>
          <p:cNvCxnSpPr/>
          <p:nvPr/>
        </p:nvCxnSpPr>
        <p:spPr>
          <a:xfrm>
            <a:off x="1979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Connettore 1 1238"/>
          <p:cNvCxnSpPr/>
          <p:nvPr/>
        </p:nvCxnSpPr>
        <p:spPr>
          <a:xfrm>
            <a:off x="2051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Connettore 1 1239"/>
          <p:cNvCxnSpPr/>
          <p:nvPr/>
        </p:nvCxnSpPr>
        <p:spPr>
          <a:xfrm>
            <a:off x="1691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Connettore 1 1240"/>
          <p:cNvCxnSpPr/>
          <p:nvPr/>
        </p:nvCxnSpPr>
        <p:spPr>
          <a:xfrm>
            <a:off x="2123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Connettore 1 1241"/>
          <p:cNvCxnSpPr/>
          <p:nvPr/>
        </p:nvCxnSpPr>
        <p:spPr>
          <a:xfrm>
            <a:off x="1801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Connettore 1 1242"/>
          <p:cNvCxnSpPr/>
          <p:nvPr/>
        </p:nvCxnSpPr>
        <p:spPr>
          <a:xfrm>
            <a:off x="1729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ttore 1 1243"/>
          <p:cNvCxnSpPr/>
          <p:nvPr/>
        </p:nvCxnSpPr>
        <p:spPr>
          <a:xfrm>
            <a:off x="1873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Connettore 1 1244"/>
          <p:cNvCxnSpPr/>
          <p:nvPr/>
        </p:nvCxnSpPr>
        <p:spPr>
          <a:xfrm>
            <a:off x="1945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Connettore 1 1245"/>
          <p:cNvCxnSpPr/>
          <p:nvPr/>
        </p:nvCxnSpPr>
        <p:spPr>
          <a:xfrm>
            <a:off x="2017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Connettore 1 1246"/>
          <p:cNvCxnSpPr/>
          <p:nvPr/>
        </p:nvCxnSpPr>
        <p:spPr>
          <a:xfrm>
            <a:off x="2085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Connettore 1 1247"/>
          <p:cNvCxnSpPr/>
          <p:nvPr/>
        </p:nvCxnSpPr>
        <p:spPr>
          <a:xfrm>
            <a:off x="2733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Connettore 1 1248"/>
          <p:cNvCxnSpPr/>
          <p:nvPr/>
        </p:nvCxnSpPr>
        <p:spPr>
          <a:xfrm>
            <a:off x="2661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Connettore 1 1249"/>
          <p:cNvCxnSpPr/>
          <p:nvPr/>
        </p:nvCxnSpPr>
        <p:spPr>
          <a:xfrm>
            <a:off x="2805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Connettore 1 1250"/>
          <p:cNvCxnSpPr/>
          <p:nvPr/>
        </p:nvCxnSpPr>
        <p:spPr>
          <a:xfrm>
            <a:off x="2877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Connettore 1 1251"/>
          <p:cNvCxnSpPr/>
          <p:nvPr/>
        </p:nvCxnSpPr>
        <p:spPr>
          <a:xfrm>
            <a:off x="2949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Connettore 1 1252"/>
          <p:cNvCxnSpPr/>
          <p:nvPr/>
        </p:nvCxnSpPr>
        <p:spPr>
          <a:xfrm>
            <a:off x="2589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Connettore 1 1253"/>
          <p:cNvCxnSpPr/>
          <p:nvPr/>
        </p:nvCxnSpPr>
        <p:spPr>
          <a:xfrm>
            <a:off x="3021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Connettore 1 1254"/>
          <p:cNvCxnSpPr/>
          <p:nvPr/>
        </p:nvCxnSpPr>
        <p:spPr>
          <a:xfrm>
            <a:off x="2699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Connettore 1 1255"/>
          <p:cNvCxnSpPr/>
          <p:nvPr/>
        </p:nvCxnSpPr>
        <p:spPr>
          <a:xfrm>
            <a:off x="2627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Connettore 1 1256"/>
          <p:cNvCxnSpPr/>
          <p:nvPr/>
        </p:nvCxnSpPr>
        <p:spPr>
          <a:xfrm>
            <a:off x="2771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Connettore 1 1257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Connettore 1 1258"/>
          <p:cNvCxnSpPr/>
          <p:nvPr/>
        </p:nvCxnSpPr>
        <p:spPr>
          <a:xfrm>
            <a:off x="2915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Connettore 1 1259"/>
          <p:cNvCxnSpPr/>
          <p:nvPr/>
        </p:nvCxnSpPr>
        <p:spPr>
          <a:xfrm>
            <a:off x="2983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Connettore 1 1260"/>
          <p:cNvCxnSpPr/>
          <p:nvPr/>
        </p:nvCxnSpPr>
        <p:spPr>
          <a:xfrm>
            <a:off x="36358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Connettore 1 1261"/>
          <p:cNvCxnSpPr/>
          <p:nvPr/>
        </p:nvCxnSpPr>
        <p:spPr>
          <a:xfrm>
            <a:off x="35638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Connettore 1 1262"/>
          <p:cNvCxnSpPr/>
          <p:nvPr/>
        </p:nvCxnSpPr>
        <p:spPr>
          <a:xfrm>
            <a:off x="37079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Connettore 1 1263"/>
          <p:cNvCxnSpPr/>
          <p:nvPr/>
        </p:nvCxnSpPr>
        <p:spPr>
          <a:xfrm>
            <a:off x="37799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Connettore 1 1264"/>
          <p:cNvCxnSpPr/>
          <p:nvPr/>
        </p:nvCxnSpPr>
        <p:spPr>
          <a:xfrm>
            <a:off x="3851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Connettore 1 1265"/>
          <p:cNvCxnSpPr/>
          <p:nvPr/>
        </p:nvCxnSpPr>
        <p:spPr>
          <a:xfrm>
            <a:off x="34918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Connettore 1 1266"/>
          <p:cNvCxnSpPr/>
          <p:nvPr/>
        </p:nvCxnSpPr>
        <p:spPr>
          <a:xfrm>
            <a:off x="39239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Connettore 1 1267"/>
          <p:cNvCxnSpPr/>
          <p:nvPr/>
        </p:nvCxnSpPr>
        <p:spPr>
          <a:xfrm>
            <a:off x="3601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Connettore 1 1268"/>
          <p:cNvCxnSpPr/>
          <p:nvPr/>
        </p:nvCxnSpPr>
        <p:spPr>
          <a:xfrm>
            <a:off x="3529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Connettore 1 1269"/>
          <p:cNvCxnSpPr/>
          <p:nvPr/>
        </p:nvCxnSpPr>
        <p:spPr>
          <a:xfrm>
            <a:off x="3674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Connettore 1 1270"/>
          <p:cNvCxnSpPr/>
          <p:nvPr/>
        </p:nvCxnSpPr>
        <p:spPr>
          <a:xfrm>
            <a:off x="3746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Connettore 1 1271"/>
          <p:cNvCxnSpPr/>
          <p:nvPr/>
        </p:nvCxnSpPr>
        <p:spPr>
          <a:xfrm>
            <a:off x="3818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Connettore 1 1272"/>
          <p:cNvCxnSpPr/>
          <p:nvPr/>
        </p:nvCxnSpPr>
        <p:spPr>
          <a:xfrm>
            <a:off x="38858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Connettore 1 1273"/>
          <p:cNvCxnSpPr/>
          <p:nvPr/>
        </p:nvCxnSpPr>
        <p:spPr>
          <a:xfrm>
            <a:off x="4499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Connettore 1 1274"/>
          <p:cNvCxnSpPr/>
          <p:nvPr/>
        </p:nvCxnSpPr>
        <p:spPr>
          <a:xfrm>
            <a:off x="4427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Connettore 1 1275"/>
          <p:cNvCxnSpPr/>
          <p:nvPr/>
        </p:nvCxnSpPr>
        <p:spPr>
          <a:xfrm>
            <a:off x="4572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ttore 1 1276"/>
          <p:cNvCxnSpPr/>
          <p:nvPr/>
        </p:nvCxnSpPr>
        <p:spPr>
          <a:xfrm>
            <a:off x="4644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Connettore 1 1277"/>
          <p:cNvCxnSpPr/>
          <p:nvPr/>
        </p:nvCxnSpPr>
        <p:spPr>
          <a:xfrm>
            <a:off x="4716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Connettore 1 1278"/>
          <p:cNvCxnSpPr/>
          <p:nvPr/>
        </p:nvCxnSpPr>
        <p:spPr>
          <a:xfrm>
            <a:off x="435597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Connettore 1 1279"/>
          <p:cNvCxnSpPr/>
          <p:nvPr/>
        </p:nvCxnSpPr>
        <p:spPr>
          <a:xfrm>
            <a:off x="478802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Connettore 1 1280"/>
          <p:cNvCxnSpPr/>
          <p:nvPr/>
        </p:nvCxnSpPr>
        <p:spPr>
          <a:xfrm>
            <a:off x="4466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Connettore 1 1281"/>
          <p:cNvCxnSpPr/>
          <p:nvPr/>
        </p:nvCxnSpPr>
        <p:spPr>
          <a:xfrm>
            <a:off x="4394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Connettore 1 1282"/>
          <p:cNvCxnSpPr/>
          <p:nvPr/>
        </p:nvCxnSpPr>
        <p:spPr>
          <a:xfrm>
            <a:off x="4538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Connettore 1 1283"/>
          <p:cNvCxnSpPr/>
          <p:nvPr/>
        </p:nvCxnSpPr>
        <p:spPr>
          <a:xfrm>
            <a:off x="4610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Connettore 1 1284"/>
          <p:cNvCxnSpPr/>
          <p:nvPr/>
        </p:nvCxnSpPr>
        <p:spPr>
          <a:xfrm>
            <a:off x="4682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Connettore 1 1285"/>
          <p:cNvCxnSpPr/>
          <p:nvPr/>
        </p:nvCxnSpPr>
        <p:spPr>
          <a:xfrm>
            <a:off x="4749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Connettore 1 1286"/>
          <p:cNvCxnSpPr/>
          <p:nvPr/>
        </p:nvCxnSpPr>
        <p:spPr>
          <a:xfrm>
            <a:off x="6262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Connettore 1 1287"/>
          <p:cNvCxnSpPr/>
          <p:nvPr/>
        </p:nvCxnSpPr>
        <p:spPr>
          <a:xfrm>
            <a:off x="6190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Connettore 1 1288"/>
          <p:cNvCxnSpPr/>
          <p:nvPr/>
        </p:nvCxnSpPr>
        <p:spPr>
          <a:xfrm>
            <a:off x="6334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Connettore 1 1289"/>
          <p:cNvCxnSpPr/>
          <p:nvPr/>
        </p:nvCxnSpPr>
        <p:spPr>
          <a:xfrm>
            <a:off x="6406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Connettore 1 1290"/>
          <p:cNvCxnSpPr/>
          <p:nvPr/>
        </p:nvCxnSpPr>
        <p:spPr>
          <a:xfrm>
            <a:off x="6478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Connettore 1 1291"/>
          <p:cNvCxnSpPr/>
          <p:nvPr/>
        </p:nvCxnSpPr>
        <p:spPr>
          <a:xfrm>
            <a:off x="6118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Connettore 1 1292"/>
          <p:cNvCxnSpPr/>
          <p:nvPr/>
        </p:nvCxnSpPr>
        <p:spPr>
          <a:xfrm>
            <a:off x="6550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Connettore 1 1293"/>
          <p:cNvCxnSpPr/>
          <p:nvPr/>
        </p:nvCxnSpPr>
        <p:spPr>
          <a:xfrm>
            <a:off x="6228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Connettore 1 1294"/>
          <p:cNvCxnSpPr/>
          <p:nvPr/>
        </p:nvCxnSpPr>
        <p:spPr>
          <a:xfrm>
            <a:off x="6156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Connettore 1 1295"/>
          <p:cNvCxnSpPr/>
          <p:nvPr/>
        </p:nvCxnSpPr>
        <p:spPr>
          <a:xfrm>
            <a:off x="6300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Connettore 1 1296"/>
          <p:cNvCxnSpPr/>
          <p:nvPr/>
        </p:nvCxnSpPr>
        <p:spPr>
          <a:xfrm>
            <a:off x="6372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Connettore 1 1297"/>
          <p:cNvCxnSpPr/>
          <p:nvPr/>
        </p:nvCxnSpPr>
        <p:spPr>
          <a:xfrm>
            <a:off x="6444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Connettore 1 1298"/>
          <p:cNvCxnSpPr/>
          <p:nvPr/>
        </p:nvCxnSpPr>
        <p:spPr>
          <a:xfrm>
            <a:off x="6512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Connettore 1 1299"/>
          <p:cNvCxnSpPr/>
          <p:nvPr/>
        </p:nvCxnSpPr>
        <p:spPr>
          <a:xfrm>
            <a:off x="71642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Connettore 1 1300"/>
          <p:cNvCxnSpPr/>
          <p:nvPr/>
        </p:nvCxnSpPr>
        <p:spPr>
          <a:xfrm>
            <a:off x="70922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Connettore 1 1301"/>
          <p:cNvCxnSpPr/>
          <p:nvPr/>
        </p:nvCxnSpPr>
        <p:spPr>
          <a:xfrm>
            <a:off x="72362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Connettore 1 1302"/>
          <p:cNvCxnSpPr/>
          <p:nvPr/>
        </p:nvCxnSpPr>
        <p:spPr>
          <a:xfrm>
            <a:off x="73083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Connettore 1 1303"/>
          <p:cNvCxnSpPr/>
          <p:nvPr/>
        </p:nvCxnSpPr>
        <p:spPr>
          <a:xfrm>
            <a:off x="7380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Connettore 1 1304"/>
          <p:cNvCxnSpPr/>
          <p:nvPr/>
        </p:nvCxnSpPr>
        <p:spPr>
          <a:xfrm>
            <a:off x="70202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Connettore 1 1305"/>
          <p:cNvCxnSpPr/>
          <p:nvPr/>
        </p:nvCxnSpPr>
        <p:spPr>
          <a:xfrm>
            <a:off x="74523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Connettore 1 1306"/>
          <p:cNvCxnSpPr/>
          <p:nvPr/>
        </p:nvCxnSpPr>
        <p:spPr>
          <a:xfrm>
            <a:off x="7130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Connettore 1 1307"/>
          <p:cNvCxnSpPr/>
          <p:nvPr/>
        </p:nvCxnSpPr>
        <p:spPr>
          <a:xfrm>
            <a:off x="7058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Connettore 1 1308"/>
          <p:cNvCxnSpPr/>
          <p:nvPr/>
        </p:nvCxnSpPr>
        <p:spPr>
          <a:xfrm>
            <a:off x="7202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Connettore 1 1309"/>
          <p:cNvCxnSpPr/>
          <p:nvPr/>
        </p:nvCxnSpPr>
        <p:spPr>
          <a:xfrm>
            <a:off x="7274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Connettore 1 1310"/>
          <p:cNvCxnSpPr/>
          <p:nvPr/>
        </p:nvCxnSpPr>
        <p:spPr>
          <a:xfrm>
            <a:off x="7346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Connettore 1 1311"/>
          <p:cNvCxnSpPr/>
          <p:nvPr/>
        </p:nvCxnSpPr>
        <p:spPr>
          <a:xfrm>
            <a:off x="74142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Connettore 1 1312"/>
          <p:cNvCxnSpPr/>
          <p:nvPr/>
        </p:nvCxnSpPr>
        <p:spPr>
          <a:xfrm>
            <a:off x="5364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Connettore 1 1313"/>
          <p:cNvCxnSpPr/>
          <p:nvPr/>
        </p:nvCxnSpPr>
        <p:spPr>
          <a:xfrm>
            <a:off x="5292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Connettore 1 1314"/>
          <p:cNvCxnSpPr/>
          <p:nvPr/>
        </p:nvCxnSpPr>
        <p:spPr>
          <a:xfrm>
            <a:off x="5436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Connettore 1 1315"/>
          <p:cNvCxnSpPr/>
          <p:nvPr/>
        </p:nvCxnSpPr>
        <p:spPr>
          <a:xfrm>
            <a:off x="5508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Connettore 1 1316"/>
          <p:cNvCxnSpPr/>
          <p:nvPr/>
        </p:nvCxnSpPr>
        <p:spPr>
          <a:xfrm>
            <a:off x="5580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Connettore 1 1317"/>
          <p:cNvCxnSpPr/>
          <p:nvPr/>
        </p:nvCxnSpPr>
        <p:spPr>
          <a:xfrm>
            <a:off x="5220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Connettore 1 1318"/>
          <p:cNvCxnSpPr/>
          <p:nvPr/>
        </p:nvCxnSpPr>
        <p:spPr>
          <a:xfrm>
            <a:off x="5652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Connettore 1 1319"/>
          <p:cNvCxnSpPr/>
          <p:nvPr/>
        </p:nvCxnSpPr>
        <p:spPr>
          <a:xfrm>
            <a:off x="5330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Connettore 1 1320"/>
          <p:cNvCxnSpPr/>
          <p:nvPr/>
        </p:nvCxnSpPr>
        <p:spPr>
          <a:xfrm>
            <a:off x="5258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Connettore 1 1321"/>
          <p:cNvCxnSpPr/>
          <p:nvPr/>
        </p:nvCxnSpPr>
        <p:spPr>
          <a:xfrm>
            <a:off x="5402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Connettore 1 1322"/>
          <p:cNvCxnSpPr/>
          <p:nvPr/>
        </p:nvCxnSpPr>
        <p:spPr>
          <a:xfrm>
            <a:off x="5474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4" name="Connettore 1 1323"/>
          <p:cNvCxnSpPr/>
          <p:nvPr/>
        </p:nvCxnSpPr>
        <p:spPr>
          <a:xfrm>
            <a:off x="5546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5" name="Connettore 1 1324"/>
          <p:cNvCxnSpPr/>
          <p:nvPr/>
        </p:nvCxnSpPr>
        <p:spPr>
          <a:xfrm>
            <a:off x="5614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6" name="Connettore 1 1325"/>
          <p:cNvCxnSpPr/>
          <p:nvPr/>
        </p:nvCxnSpPr>
        <p:spPr>
          <a:xfrm>
            <a:off x="9716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7" name="Connettore 1 1326"/>
          <p:cNvCxnSpPr/>
          <p:nvPr/>
        </p:nvCxnSpPr>
        <p:spPr>
          <a:xfrm>
            <a:off x="8995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8" name="Connettore 1 1327"/>
          <p:cNvCxnSpPr/>
          <p:nvPr/>
        </p:nvCxnSpPr>
        <p:spPr>
          <a:xfrm>
            <a:off x="10436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9" name="Connettore 1 1328"/>
          <p:cNvCxnSpPr/>
          <p:nvPr/>
        </p:nvCxnSpPr>
        <p:spPr>
          <a:xfrm>
            <a:off x="11156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0" name="Connettore 1 1329"/>
          <p:cNvCxnSpPr/>
          <p:nvPr/>
        </p:nvCxnSpPr>
        <p:spPr>
          <a:xfrm>
            <a:off x="1187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" name="Connettore 1 1330"/>
          <p:cNvCxnSpPr/>
          <p:nvPr/>
        </p:nvCxnSpPr>
        <p:spPr>
          <a:xfrm>
            <a:off x="82758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" name="Connettore 1 1331"/>
          <p:cNvCxnSpPr/>
          <p:nvPr/>
        </p:nvCxnSpPr>
        <p:spPr>
          <a:xfrm>
            <a:off x="125963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" name="Connettore 1 1332"/>
          <p:cNvCxnSpPr/>
          <p:nvPr/>
        </p:nvCxnSpPr>
        <p:spPr>
          <a:xfrm>
            <a:off x="937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4" name="Connettore 1 1333"/>
          <p:cNvCxnSpPr/>
          <p:nvPr/>
        </p:nvCxnSpPr>
        <p:spPr>
          <a:xfrm>
            <a:off x="865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5" name="Connettore 1 1334"/>
          <p:cNvCxnSpPr/>
          <p:nvPr/>
        </p:nvCxnSpPr>
        <p:spPr>
          <a:xfrm>
            <a:off x="1009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" name="Connettore 1 1335"/>
          <p:cNvCxnSpPr/>
          <p:nvPr/>
        </p:nvCxnSpPr>
        <p:spPr>
          <a:xfrm>
            <a:off x="1081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7" name="Connettore 1 1336"/>
          <p:cNvCxnSpPr/>
          <p:nvPr/>
        </p:nvCxnSpPr>
        <p:spPr>
          <a:xfrm>
            <a:off x="1153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8" name="Connettore 1 1337"/>
          <p:cNvCxnSpPr/>
          <p:nvPr/>
        </p:nvCxnSpPr>
        <p:spPr>
          <a:xfrm>
            <a:off x="122152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9" name="Connettore 1 1338"/>
          <p:cNvCxnSpPr/>
          <p:nvPr/>
        </p:nvCxnSpPr>
        <p:spPr>
          <a:xfrm>
            <a:off x="8028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Connettore 1 1339"/>
          <p:cNvCxnSpPr/>
          <p:nvPr/>
        </p:nvCxnSpPr>
        <p:spPr>
          <a:xfrm>
            <a:off x="7956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Connettore 1 1340"/>
          <p:cNvCxnSpPr/>
          <p:nvPr/>
        </p:nvCxnSpPr>
        <p:spPr>
          <a:xfrm>
            <a:off x="8100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Connettore 1 1341"/>
          <p:cNvCxnSpPr/>
          <p:nvPr/>
        </p:nvCxnSpPr>
        <p:spPr>
          <a:xfrm>
            <a:off x="8172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Connettore 1 1342"/>
          <p:cNvCxnSpPr/>
          <p:nvPr/>
        </p:nvCxnSpPr>
        <p:spPr>
          <a:xfrm>
            <a:off x="8244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Connettore 1 1343"/>
          <p:cNvCxnSpPr/>
          <p:nvPr/>
        </p:nvCxnSpPr>
        <p:spPr>
          <a:xfrm>
            <a:off x="788436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Connettore 1 1344"/>
          <p:cNvCxnSpPr/>
          <p:nvPr/>
        </p:nvCxnSpPr>
        <p:spPr>
          <a:xfrm>
            <a:off x="831641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Connettore 1 1345"/>
          <p:cNvCxnSpPr/>
          <p:nvPr/>
        </p:nvCxnSpPr>
        <p:spPr>
          <a:xfrm>
            <a:off x="79944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Connettore 1 1346"/>
          <p:cNvCxnSpPr/>
          <p:nvPr/>
        </p:nvCxnSpPr>
        <p:spPr>
          <a:xfrm>
            <a:off x="792247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Connettore 1 1347"/>
          <p:cNvCxnSpPr/>
          <p:nvPr/>
        </p:nvCxnSpPr>
        <p:spPr>
          <a:xfrm>
            <a:off x="80664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Connettore 1 1348"/>
          <p:cNvCxnSpPr/>
          <p:nvPr/>
        </p:nvCxnSpPr>
        <p:spPr>
          <a:xfrm>
            <a:off x="81384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Connettore 1 1349"/>
          <p:cNvCxnSpPr/>
          <p:nvPr/>
        </p:nvCxnSpPr>
        <p:spPr>
          <a:xfrm>
            <a:off x="82105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Connettore 1 1350"/>
          <p:cNvCxnSpPr/>
          <p:nvPr/>
        </p:nvCxnSpPr>
        <p:spPr>
          <a:xfrm>
            <a:off x="8278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" name="Esagono 1107"/>
          <p:cNvSpPr/>
          <p:nvPr/>
        </p:nvSpPr>
        <p:spPr>
          <a:xfrm>
            <a:off x="827584" y="530120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2" name="Figura a mano libera 1351"/>
          <p:cNvSpPr/>
          <p:nvPr/>
        </p:nvSpPr>
        <p:spPr>
          <a:xfrm>
            <a:off x="105917" y="2132331"/>
            <a:ext cx="777866" cy="3241038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722758 w 777866"/>
              <a:gd name="connsiteY0" fmla="*/ 1269 h 3241038"/>
              <a:gd name="connsiteX1" fmla="*/ 1587 w 777866"/>
              <a:gd name="connsiteY1" fmla="*/ 1656709 h 3241038"/>
              <a:gd name="connsiteX2" fmla="*/ 713233 w 777866"/>
              <a:gd name="connsiteY2" fmla="*/ 3239769 h 3241038"/>
              <a:gd name="connsiteX3" fmla="*/ 332233 w 777866"/>
              <a:gd name="connsiteY3" fmla="*/ 1649094 h 3241038"/>
              <a:gd name="connsiteX4" fmla="*/ 722758 w 777866"/>
              <a:gd name="connsiteY4" fmla="*/ 1269 h 32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66" h="3241038">
                <a:moveTo>
                  <a:pt x="722758" y="1269"/>
                </a:moveTo>
                <a:cubicBezTo>
                  <a:pt x="667650" y="2538"/>
                  <a:pt x="3175" y="1116959"/>
                  <a:pt x="1587" y="1656709"/>
                </a:cubicBezTo>
                <a:cubicBezTo>
                  <a:pt x="0" y="2196459"/>
                  <a:pt x="658125" y="3241038"/>
                  <a:pt x="713233" y="3239769"/>
                </a:cubicBezTo>
                <a:cubicBezTo>
                  <a:pt x="768341" y="3238500"/>
                  <a:pt x="329058" y="2187256"/>
                  <a:pt x="332233" y="1649094"/>
                </a:cubicBezTo>
                <a:cubicBezTo>
                  <a:pt x="335408" y="1110932"/>
                  <a:pt x="777866" y="0"/>
                  <a:pt x="722758" y="12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3" name="Figura a mano libera 1352"/>
          <p:cNvSpPr/>
          <p:nvPr/>
        </p:nvSpPr>
        <p:spPr>
          <a:xfrm flipH="1">
            <a:off x="8253851" y="2131463"/>
            <a:ext cx="784232" cy="3241286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656207 w 700223"/>
              <a:gd name="connsiteY0" fmla="*/ 1393 h 3241286"/>
              <a:gd name="connsiteX1" fmla="*/ 1587 w 700223"/>
              <a:gd name="connsiteY1" fmla="*/ 1657577 h 3241286"/>
              <a:gd name="connsiteX2" fmla="*/ 646682 w 700223"/>
              <a:gd name="connsiteY2" fmla="*/ 3239893 h 3241286"/>
              <a:gd name="connsiteX3" fmla="*/ 265682 w 700223"/>
              <a:gd name="connsiteY3" fmla="*/ 1649218 h 3241286"/>
              <a:gd name="connsiteX4" fmla="*/ 656207 w 700223"/>
              <a:gd name="connsiteY4" fmla="*/ 1393 h 3241286"/>
              <a:gd name="connsiteX0" fmla="*/ 728215 w 784232"/>
              <a:gd name="connsiteY0" fmla="*/ 1393 h 3241286"/>
              <a:gd name="connsiteX1" fmla="*/ 1587 w 784232"/>
              <a:gd name="connsiteY1" fmla="*/ 1657577 h 3241286"/>
              <a:gd name="connsiteX2" fmla="*/ 718690 w 784232"/>
              <a:gd name="connsiteY2" fmla="*/ 3239893 h 3241286"/>
              <a:gd name="connsiteX3" fmla="*/ 337690 w 784232"/>
              <a:gd name="connsiteY3" fmla="*/ 1649218 h 3241286"/>
              <a:gd name="connsiteX4" fmla="*/ 728215 w 784232"/>
              <a:gd name="connsiteY4" fmla="*/ 1393 h 32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32" h="3241286">
                <a:moveTo>
                  <a:pt x="728215" y="1393"/>
                </a:moveTo>
                <a:cubicBezTo>
                  <a:pt x="672198" y="2786"/>
                  <a:pt x="3175" y="1117827"/>
                  <a:pt x="1587" y="1657577"/>
                </a:cubicBezTo>
                <a:cubicBezTo>
                  <a:pt x="0" y="2197327"/>
                  <a:pt x="662673" y="3241286"/>
                  <a:pt x="718690" y="3239893"/>
                </a:cubicBezTo>
                <a:cubicBezTo>
                  <a:pt x="774707" y="3238500"/>
                  <a:pt x="334515" y="2187380"/>
                  <a:pt x="337690" y="1649218"/>
                </a:cubicBezTo>
                <a:cubicBezTo>
                  <a:pt x="340865" y="1111056"/>
                  <a:pt x="784232" y="0"/>
                  <a:pt x="728215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4" name="Ovale 1363"/>
          <p:cNvSpPr/>
          <p:nvPr/>
        </p:nvSpPr>
        <p:spPr>
          <a:xfrm>
            <a:off x="424243" y="378125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CasellaDiTesto 1364"/>
          <p:cNvSpPr txBox="1"/>
          <p:nvPr/>
        </p:nvSpPr>
        <p:spPr>
          <a:xfrm>
            <a:off x="97979" y="355292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1367" name="Ovale 1366"/>
          <p:cNvSpPr/>
          <p:nvPr/>
        </p:nvSpPr>
        <p:spPr>
          <a:xfrm>
            <a:off x="8696866" y="373886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CasellaDiTesto 1367"/>
          <p:cNvSpPr txBox="1"/>
          <p:nvPr/>
        </p:nvSpPr>
        <p:spPr>
          <a:xfrm>
            <a:off x="8733115" y="3520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369" name="Ovale 1368"/>
          <p:cNvSpPr/>
          <p:nvPr/>
        </p:nvSpPr>
        <p:spPr>
          <a:xfrm>
            <a:off x="784151" y="2087339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vale 1369"/>
          <p:cNvSpPr/>
          <p:nvPr/>
        </p:nvSpPr>
        <p:spPr>
          <a:xfrm>
            <a:off x="784151" y="532978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Ovale 1370"/>
          <p:cNvSpPr/>
          <p:nvPr/>
        </p:nvSpPr>
        <p:spPr>
          <a:xfrm>
            <a:off x="503560" y="3104976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e 1371"/>
          <p:cNvSpPr/>
          <p:nvPr/>
        </p:nvSpPr>
        <p:spPr>
          <a:xfrm>
            <a:off x="50356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Ovale 1372"/>
          <p:cNvSpPr/>
          <p:nvPr/>
        </p:nvSpPr>
        <p:spPr>
          <a:xfrm>
            <a:off x="853244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Ovale 1373"/>
          <p:cNvSpPr/>
          <p:nvPr/>
        </p:nvSpPr>
        <p:spPr>
          <a:xfrm>
            <a:off x="8532440" y="3068960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e 1374"/>
          <p:cNvSpPr/>
          <p:nvPr/>
        </p:nvSpPr>
        <p:spPr>
          <a:xfrm>
            <a:off x="8270899" y="209894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vale 1375"/>
          <p:cNvSpPr/>
          <p:nvPr/>
        </p:nvSpPr>
        <p:spPr>
          <a:xfrm>
            <a:off x="8259266" y="530120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CasellaDiTesto 1495"/>
          <p:cNvSpPr txBox="1"/>
          <p:nvPr/>
        </p:nvSpPr>
        <p:spPr>
          <a:xfrm>
            <a:off x="971600" y="5486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dirty="0" smtClean="0">
                <a:sym typeface="Symbol"/>
              </a:rPr>
              <a:t>A = {7, 7, 7, 8, 8, 8, 8, 9, 10} </a:t>
            </a:r>
            <a:r>
              <a:rPr lang="en-US" sz="2800" dirty="0" smtClean="0">
                <a:sym typeface="Symbol"/>
              </a:rPr>
              <a:t>m = 3,B = 24</a:t>
            </a:r>
          </a:p>
        </p:txBody>
      </p:sp>
      <p:sp>
        <p:nvSpPr>
          <p:cNvPr id="1497" name="CasellaDiTesto 1496"/>
          <p:cNvSpPr txBox="1"/>
          <p:nvPr/>
        </p:nvSpPr>
        <p:spPr>
          <a:xfrm>
            <a:off x="57386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8" name="CasellaDiTesto 1497"/>
          <p:cNvSpPr txBox="1"/>
          <p:nvPr/>
        </p:nvSpPr>
        <p:spPr>
          <a:xfrm>
            <a:off x="14379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9" name="CasellaDiTesto 1498"/>
          <p:cNvSpPr txBox="1"/>
          <p:nvPr/>
        </p:nvSpPr>
        <p:spPr>
          <a:xfrm>
            <a:off x="233975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500" name="CasellaDiTesto 1499"/>
          <p:cNvSpPr txBox="1"/>
          <p:nvPr/>
        </p:nvSpPr>
        <p:spPr>
          <a:xfrm>
            <a:off x="32381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2" name="CasellaDiTesto 1501"/>
          <p:cNvSpPr txBox="1"/>
          <p:nvPr/>
        </p:nvSpPr>
        <p:spPr>
          <a:xfrm>
            <a:off x="496635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3" name="CasellaDiTesto 1502"/>
          <p:cNvSpPr txBox="1"/>
          <p:nvPr/>
        </p:nvSpPr>
        <p:spPr>
          <a:xfrm>
            <a:off x="586814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4" name="CasellaDiTesto 1503"/>
          <p:cNvSpPr txBox="1"/>
          <p:nvPr/>
        </p:nvSpPr>
        <p:spPr>
          <a:xfrm>
            <a:off x="741462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baseline="-25000" dirty="0"/>
          </a:p>
        </p:txBody>
      </p:sp>
      <p:sp>
        <p:nvSpPr>
          <p:cNvPr id="1505" name="CasellaDiTesto 1504"/>
          <p:cNvSpPr txBox="1"/>
          <p:nvPr/>
        </p:nvSpPr>
        <p:spPr>
          <a:xfrm>
            <a:off x="8209662" y="342900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10</a:t>
            </a:r>
            <a:endParaRPr lang="it-IT" sz="2400" baseline="-25000" dirty="0"/>
          </a:p>
        </p:txBody>
      </p:sp>
      <p:sp>
        <p:nvSpPr>
          <p:cNvPr id="1506" name="CasellaDiTesto 1505"/>
          <p:cNvSpPr txBox="1"/>
          <p:nvPr/>
        </p:nvSpPr>
        <p:spPr>
          <a:xfrm>
            <a:off x="971600" y="11055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K = B/2 + 1 = 13</a:t>
            </a:r>
            <a:r>
              <a:rPr lang="en-US" sz="2600" dirty="0" smtClean="0">
                <a:sym typeface="Symbol"/>
              </a:rPr>
              <a:t> </a:t>
            </a:r>
          </a:p>
        </p:txBody>
      </p:sp>
      <p:sp>
        <p:nvSpPr>
          <p:cNvPr id="665" name="CasellaDiTesto 664"/>
          <p:cNvSpPr txBox="1"/>
          <p:nvPr/>
        </p:nvSpPr>
        <p:spPr>
          <a:xfrm>
            <a:off x="410225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cxnSp>
        <p:nvCxnSpPr>
          <p:cNvPr id="616" name="Connettore 1 615"/>
          <p:cNvCxnSpPr/>
          <p:nvPr/>
        </p:nvCxnSpPr>
        <p:spPr>
          <a:xfrm>
            <a:off x="467544" y="3789040"/>
            <a:ext cx="8208912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3" name="Ovale 1362"/>
          <p:cNvSpPr/>
          <p:nvPr/>
        </p:nvSpPr>
        <p:spPr>
          <a:xfrm>
            <a:off x="368902" y="37170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e 1365"/>
          <p:cNvSpPr/>
          <p:nvPr/>
        </p:nvSpPr>
        <p:spPr>
          <a:xfrm>
            <a:off x="8643906" y="368351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CasellaDiTesto 617"/>
          <p:cNvSpPr txBox="1"/>
          <p:nvPr/>
        </p:nvSpPr>
        <p:spPr>
          <a:xfrm>
            <a:off x="2987824" y="368741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Rettangolo 1361"/>
          <p:cNvSpPr/>
          <p:nvPr/>
        </p:nvSpPr>
        <p:spPr>
          <a:xfrm>
            <a:off x="7884368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1" name="Rettangolo 1360"/>
          <p:cNvSpPr/>
          <p:nvPr/>
        </p:nvSpPr>
        <p:spPr>
          <a:xfrm>
            <a:off x="70202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0" name="Rettangolo 1359"/>
          <p:cNvSpPr/>
          <p:nvPr/>
        </p:nvSpPr>
        <p:spPr>
          <a:xfrm>
            <a:off x="612226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9" name="Rettangolo 1358"/>
          <p:cNvSpPr/>
          <p:nvPr/>
        </p:nvSpPr>
        <p:spPr>
          <a:xfrm>
            <a:off x="52200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8" name="Rettangolo 1357"/>
          <p:cNvSpPr/>
          <p:nvPr/>
        </p:nvSpPr>
        <p:spPr>
          <a:xfrm>
            <a:off x="4355976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7" name="Rettangolo 1356"/>
          <p:cNvSpPr/>
          <p:nvPr/>
        </p:nvSpPr>
        <p:spPr>
          <a:xfrm>
            <a:off x="34918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6" name="Rettangolo 1355"/>
          <p:cNvSpPr/>
          <p:nvPr/>
        </p:nvSpPr>
        <p:spPr>
          <a:xfrm>
            <a:off x="258530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5" name="Rettangolo 1354"/>
          <p:cNvSpPr/>
          <p:nvPr/>
        </p:nvSpPr>
        <p:spPr>
          <a:xfrm>
            <a:off x="16916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4" name="Rettangolo 1353"/>
          <p:cNvSpPr/>
          <p:nvPr/>
        </p:nvSpPr>
        <p:spPr>
          <a:xfrm>
            <a:off x="82758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3" name="Connettore 1 1192"/>
          <p:cNvCxnSpPr/>
          <p:nvPr/>
        </p:nvCxnSpPr>
        <p:spPr>
          <a:xfrm>
            <a:off x="8028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4" name="Connettore 1 1193"/>
          <p:cNvCxnSpPr/>
          <p:nvPr/>
        </p:nvCxnSpPr>
        <p:spPr>
          <a:xfrm>
            <a:off x="7956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5" name="Connettore 1 1194"/>
          <p:cNvCxnSpPr/>
          <p:nvPr/>
        </p:nvCxnSpPr>
        <p:spPr>
          <a:xfrm>
            <a:off x="8100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Connettore 1 1195"/>
          <p:cNvCxnSpPr/>
          <p:nvPr/>
        </p:nvCxnSpPr>
        <p:spPr>
          <a:xfrm>
            <a:off x="8172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Connettore 1 1196"/>
          <p:cNvCxnSpPr/>
          <p:nvPr/>
        </p:nvCxnSpPr>
        <p:spPr>
          <a:xfrm>
            <a:off x="8244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Connettore 1 1197"/>
          <p:cNvCxnSpPr/>
          <p:nvPr/>
        </p:nvCxnSpPr>
        <p:spPr>
          <a:xfrm>
            <a:off x="788436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Connettore 1 1198"/>
          <p:cNvCxnSpPr/>
          <p:nvPr/>
        </p:nvCxnSpPr>
        <p:spPr>
          <a:xfrm>
            <a:off x="831641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Connettore 1 1199"/>
          <p:cNvCxnSpPr/>
          <p:nvPr/>
        </p:nvCxnSpPr>
        <p:spPr>
          <a:xfrm>
            <a:off x="79944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Connettore 1 1200"/>
          <p:cNvCxnSpPr/>
          <p:nvPr/>
        </p:nvCxnSpPr>
        <p:spPr>
          <a:xfrm>
            <a:off x="792247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Connettore 1 1201"/>
          <p:cNvCxnSpPr/>
          <p:nvPr/>
        </p:nvCxnSpPr>
        <p:spPr>
          <a:xfrm>
            <a:off x="80664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Connettore 1 1202"/>
          <p:cNvCxnSpPr/>
          <p:nvPr/>
        </p:nvCxnSpPr>
        <p:spPr>
          <a:xfrm>
            <a:off x="81384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Connettore 1 1203"/>
          <p:cNvCxnSpPr/>
          <p:nvPr/>
        </p:nvCxnSpPr>
        <p:spPr>
          <a:xfrm>
            <a:off x="82105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Connettore 1 1204"/>
          <p:cNvCxnSpPr/>
          <p:nvPr/>
        </p:nvCxnSpPr>
        <p:spPr>
          <a:xfrm>
            <a:off x="8278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Connettore 1 1108"/>
          <p:cNvCxnSpPr/>
          <p:nvPr/>
        </p:nvCxnSpPr>
        <p:spPr>
          <a:xfrm>
            <a:off x="1835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Connettore 1 1109"/>
          <p:cNvCxnSpPr/>
          <p:nvPr/>
        </p:nvCxnSpPr>
        <p:spPr>
          <a:xfrm>
            <a:off x="1763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Connettore 1 1110"/>
          <p:cNvCxnSpPr/>
          <p:nvPr/>
        </p:nvCxnSpPr>
        <p:spPr>
          <a:xfrm>
            <a:off x="1907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Connettore 1 1111"/>
          <p:cNvCxnSpPr/>
          <p:nvPr/>
        </p:nvCxnSpPr>
        <p:spPr>
          <a:xfrm>
            <a:off x="1979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Connettore 1 1112"/>
          <p:cNvCxnSpPr/>
          <p:nvPr/>
        </p:nvCxnSpPr>
        <p:spPr>
          <a:xfrm>
            <a:off x="2051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4" name="Connettore 1 1113"/>
          <p:cNvCxnSpPr/>
          <p:nvPr/>
        </p:nvCxnSpPr>
        <p:spPr>
          <a:xfrm>
            <a:off x="1691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nettore 1 1114"/>
          <p:cNvCxnSpPr/>
          <p:nvPr/>
        </p:nvCxnSpPr>
        <p:spPr>
          <a:xfrm>
            <a:off x="2123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nettore 1 1115"/>
          <p:cNvCxnSpPr/>
          <p:nvPr/>
        </p:nvCxnSpPr>
        <p:spPr>
          <a:xfrm>
            <a:off x="1801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Connettore 1 1116"/>
          <p:cNvCxnSpPr/>
          <p:nvPr/>
        </p:nvCxnSpPr>
        <p:spPr>
          <a:xfrm>
            <a:off x="1729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Connettore 1 1117"/>
          <p:cNvCxnSpPr/>
          <p:nvPr/>
        </p:nvCxnSpPr>
        <p:spPr>
          <a:xfrm>
            <a:off x="1873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Connettore 1 1118"/>
          <p:cNvCxnSpPr/>
          <p:nvPr/>
        </p:nvCxnSpPr>
        <p:spPr>
          <a:xfrm>
            <a:off x="1945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1119"/>
          <p:cNvCxnSpPr/>
          <p:nvPr/>
        </p:nvCxnSpPr>
        <p:spPr>
          <a:xfrm>
            <a:off x="2017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Connettore 1 1120"/>
          <p:cNvCxnSpPr/>
          <p:nvPr/>
        </p:nvCxnSpPr>
        <p:spPr>
          <a:xfrm>
            <a:off x="2085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Connettore 1 1122"/>
          <p:cNvCxnSpPr/>
          <p:nvPr/>
        </p:nvCxnSpPr>
        <p:spPr>
          <a:xfrm>
            <a:off x="2733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Connettore 1 1123"/>
          <p:cNvCxnSpPr/>
          <p:nvPr/>
        </p:nvCxnSpPr>
        <p:spPr>
          <a:xfrm>
            <a:off x="2661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Connettore 1 1124"/>
          <p:cNvCxnSpPr/>
          <p:nvPr/>
        </p:nvCxnSpPr>
        <p:spPr>
          <a:xfrm>
            <a:off x="2805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Connettore 1 1125"/>
          <p:cNvCxnSpPr/>
          <p:nvPr/>
        </p:nvCxnSpPr>
        <p:spPr>
          <a:xfrm>
            <a:off x="2877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Connettore 1 1126"/>
          <p:cNvCxnSpPr/>
          <p:nvPr/>
        </p:nvCxnSpPr>
        <p:spPr>
          <a:xfrm>
            <a:off x="2949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nettore 1 1127"/>
          <p:cNvCxnSpPr/>
          <p:nvPr/>
        </p:nvCxnSpPr>
        <p:spPr>
          <a:xfrm>
            <a:off x="2589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Connettore 1 1128"/>
          <p:cNvCxnSpPr/>
          <p:nvPr/>
        </p:nvCxnSpPr>
        <p:spPr>
          <a:xfrm>
            <a:off x="3021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Connettore 1 1129"/>
          <p:cNvCxnSpPr/>
          <p:nvPr/>
        </p:nvCxnSpPr>
        <p:spPr>
          <a:xfrm>
            <a:off x="2699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Connettore 1 1130"/>
          <p:cNvCxnSpPr/>
          <p:nvPr/>
        </p:nvCxnSpPr>
        <p:spPr>
          <a:xfrm>
            <a:off x="2627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nettore 1 1131"/>
          <p:cNvCxnSpPr/>
          <p:nvPr/>
        </p:nvCxnSpPr>
        <p:spPr>
          <a:xfrm>
            <a:off x="2771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Connettore 1 1132"/>
          <p:cNvCxnSpPr/>
          <p:nvPr/>
        </p:nvCxnSpPr>
        <p:spPr>
          <a:xfrm>
            <a:off x="2843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Connettore 1 1133"/>
          <p:cNvCxnSpPr/>
          <p:nvPr/>
        </p:nvCxnSpPr>
        <p:spPr>
          <a:xfrm>
            <a:off x="2915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Connettore 1 1134"/>
          <p:cNvCxnSpPr/>
          <p:nvPr/>
        </p:nvCxnSpPr>
        <p:spPr>
          <a:xfrm>
            <a:off x="2983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nettore 1 1136"/>
          <p:cNvCxnSpPr/>
          <p:nvPr/>
        </p:nvCxnSpPr>
        <p:spPr>
          <a:xfrm>
            <a:off x="36358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nettore 1 1137"/>
          <p:cNvCxnSpPr/>
          <p:nvPr/>
        </p:nvCxnSpPr>
        <p:spPr>
          <a:xfrm>
            <a:off x="35638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nettore 1 1138"/>
          <p:cNvCxnSpPr/>
          <p:nvPr/>
        </p:nvCxnSpPr>
        <p:spPr>
          <a:xfrm>
            <a:off x="37079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Connettore 1 1139"/>
          <p:cNvCxnSpPr/>
          <p:nvPr/>
        </p:nvCxnSpPr>
        <p:spPr>
          <a:xfrm>
            <a:off x="37799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Connettore 1 1140"/>
          <p:cNvCxnSpPr/>
          <p:nvPr/>
        </p:nvCxnSpPr>
        <p:spPr>
          <a:xfrm>
            <a:off x="3851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Connettore 1 1141"/>
          <p:cNvCxnSpPr/>
          <p:nvPr/>
        </p:nvCxnSpPr>
        <p:spPr>
          <a:xfrm>
            <a:off x="34918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Connettore 1 1142"/>
          <p:cNvCxnSpPr/>
          <p:nvPr/>
        </p:nvCxnSpPr>
        <p:spPr>
          <a:xfrm>
            <a:off x="39239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ttore 1 1143"/>
          <p:cNvCxnSpPr/>
          <p:nvPr/>
        </p:nvCxnSpPr>
        <p:spPr>
          <a:xfrm>
            <a:off x="3601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Connettore 1 1144"/>
          <p:cNvCxnSpPr/>
          <p:nvPr/>
        </p:nvCxnSpPr>
        <p:spPr>
          <a:xfrm>
            <a:off x="3529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ttore 1 1145"/>
          <p:cNvCxnSpPr/>
          <p:nvPr/>
        </p:nvCxnSpPr>
        <p:spPr>
          <a:xfrm>
            <a:off x="3674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Connettore 1 1146"/>
          <p:cNvCxnSpPr/>
          <p:nvPr/>
        </p:nvCxnSpPr>
        <p:spPr>
          <a:xfrm>
            <a:off x="3746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Connettore 1 1147"/>
          <p:cNvCxnSpPr/>
          <p:nvPr/>
        </p:nvCxnSpPr>
        <p:spPr>
          <a:xfrm>
            <a:off x="3818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Connettore 1 1148"/>
          <p:cNvCxnSpPr/>
          <p:nvPr/>
        </p:nvCxnSpPr>
        <p:spPr>
          <a:xfrm>
            <a:off x="38858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1" name="Connettore 1 1150"/>
          <p:cNvCxnSpPr/>
          <p:nvPr/>
        </p:nvCxnSpPr>
        <p:spPr>
          <a:xfrm>
            <a:off x="4499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ttore 1 1151"/>
          <p:cNvCxnSpPr/>
          <p:nvPr/>
        </p:nvCxnSpPr>
        <p:spPr>
          <a:xfrm>
            <a:off x="4427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Connettore 1 1152"/>
          <p:cNvCxnSpPr/>
          <p:nvPr/>
        </p:nvCxnSpPr>
        <p:spPr>
          <a:xfrm>
            <a:off x="4572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ttore 1 1153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5" name="Connettore 1 1154"/>
          <p:cNvCxnSpPr/>
          <p:nvPr/>
        </p:nvCxnSpPr>
        <p:spPr>
          <a:xfrm>
            <a:off x="4716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6" name="Connettore 1 1155"/>
          <p:cNvCxnSpPr/>
          <p:nvPr/>
        </p:nvCxnSpPr>
        <p:spPr>
          <a:xfrm>
            <a:off x="435597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Connettore 1 1156"/>
          <p:cNvCxnSpPr/>
          <p:nvPr/>
        </p:nvCxnSpPr>
        <p:spPr>
          <a:xfrm>
            <a:off x="478802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8" name="Connettore 1 1157"/>
          <p:cNvCxnSpPr/>
          <p:nvPr/>
        </p:nvCxnSpPr>
        <p:spPr>
          <a:xfrm>
            <a:off x="4466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Connettore 1 1158"/>
          <p:cNvCxnSpPr/>
          <p:nvPr/>
        </p:nvCxnSpPr>
        <p:spPr>
          <a:xfrm>
            <a:off x="4394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Connettore 1 1159"/>
          <p:cNvCxnSpPr/>
          <p:nvPr/>
        </p:nvCxnSpPr>
        <p:spPr>
          <a:xfrm>
            <a:off x="4538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Connettore 1 1160"/>
          <p:cNvCxnSpPr/>
          <p:nvPr/>
        </p:nvCxnSpPr>
        <p:spPr>
          <a:xfrm>
            <a:off x="4610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ttore 1 1161"/>
          <p:cNvCxnSpPr/>
          <p:nvPr/>
        </p:nvCxnSpPr>
        <p:spPr>
          <a:xfrm>
            <a:off x="4682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Connettore 1 1162"/>
          <p:cNvCxnSpPr/>
          <p:nvPr/>
        </p:nvCxnSpPr>
        <p:spPr>
          <a:xfrm>
            <a:off x="4749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Connettore 1 1164"/>
          <p:cNvCxnSpPr/>
          <p:nvPr/>
        </p:nvCxnSpPr>
        <p:spPr>
          <a:xfrm>
            <a:off x="6262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Connettore 1 1165"/>
          <p:cNvCxnSpPr/>
          <p:nvPr/>
        </p:nvCxnSpPr>
        <p:spPr>
          <a:xfrm>
            <a:off x="6190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Connettore 1 1166"/>
          <p:cNvCxnSpPr/>
          <p:nvPr/>
        </p:nvCxnSpPr>
        <p:spPr>
          <a:xfrm>
            <a:off x="6334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Connettore 1 1167"/>
          <p:cNvCxnSpPr/>
          <p:nvPr/>
        </p:nvCxnSpPr>
        <p:spPr>
          <a:xfrm>
            <a:off x="6406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Connettore 1 1168"/>
          <p:cNvCxnSpPr/>
          <p:nvPr/>
        </p:nvCxnSpPr>
        <p:spPr>
          <a:xfrm>
            <a:off x="6478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Connettore 1 1169"/>
          <p:cNvCxnSpPr/>
          <p:nvPr/>
        </p:nvCxnSpPr>
        <p:spPr>
          <a:xfrm>
            <a:off x="6118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Connettore 1 1170"/>
          <p:cNvCxnSpPr/>
          <p:nvPr/>
        </p:nvCxnSpPr>
        <p:spPr>
          <a:xfrm>
            <a:off x="6550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Connettore 1 1171"/>
          <p:cNvCxnSpPr/>
          <p:nvPr/>
        </p:nvCxnSpPr>
        <p:spPr>
          <a:xfrm>
            <a:off x="6228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Connettore 1 1172"/>
          <p:cNvCxnSpPr/>
          <p:nvPr/>
        </p:nvCxnSpPr>
        <p:spPr>
          <a:xfrm>
            <a:off x="6156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Connettore 1 1173"/>
          <p:cNvCxnSpPr/>
          <p:nvPr/>
        </p:nvCxnSpPr>
        <p:spPr>
          <a:xfrm>
            <a:off x="6300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Connettore 1 1174"/>
          <p:cNvCxnSpPr/>
          <p:nvPr/>
        </p:nvCxnSpPr>
        <p:spPr>
          <a:xfrm>
            <a:off x="6372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Connettore 1 1175"/>
          <p:cNvCxnSpPr/>
          <p:nvPr/>
        </p:nvCxnSpPr>
        <p:spPr>
          <a:xfrm>
            <a:off x="6444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Connettore 1 1176"/>
          <p:cNvCxnSpPr/>
          <p:nvPr/>
        </p:nvCxnSpPr>
        <p:spPr>
          <a:xfrm>
            <a:off x="6512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Connettore 1 1178"/>
          <p:cNvCxnSpPr/>
          <p:nvPr/>
        </p:nvCxnSpPr>
        <p:spPr>
          <a:xfrm>
            <a:off x="71642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Connettore 1 1179"/>
          <p:cNvCxnSpPr/>
          <p:nvPr/>
        </p:nvCxnSpPr>
        <p:spPr>
          <a:xfrm>
            <a:off x="70922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Connettore 1 1180"/>
          <p:cNvCxnSpPr/>
          <p:nvPr/>
        </p:nvCxnSpPr>
        <p:spPr>
          <a:xfrm>
            <a:off x="72362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Connettore 1 1181"/>
          <p:cNvCxnSpPr/>
          <p:nvPr/>
        </p:nvCxnSpPr>
        <p:spPr>
          <a:xfrm>
            <a:off x="73083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Connettore 1 1182"/>
          <p:cNvCxnSpPr/>
          <p:nvPr/>
        </p:nvCxnSpPr>
        <p:spPr>
          <a:xfrm>
            <a:off x="7380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Connettore 1 1183"/>
          <p:cNvCxnSpPr/>
          <p:nvPr/>
        </p:nvCxnSpPr>
        <p:spPr>
          <a:xfrm>
            <a:off x="70202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Connettore 1 1184"/>
          <p:cNvCxnSpPr/>
          <p:nvPr/>
        </p:nvCxnSpPr>
        <p:spPr>
          <a:xfrm>
            <a:off x="74523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Connettore 1 1185"/>
          <p:cNvCxnSpPr/>
          <p:nvPr/>
        </p:nvCxnSpPr>
        <p:spPr>
          <a:xfrm>
            <a:off x="7130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Connettore 1 1186"/>
          <p:cNvCxnSpPr/>
          <p:nvPr/>
        </p:nvCxnSpPr>
        <p:spPr>
          <a:xfrm>
            <a:off x="7058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Connettore 1 1187"/>
          <p:cNvCxnSpPr/>
          <p:nvPr/>
        </p:nvCxnSpPr>
        <p:spPr>
          <a:xfrm>
            <a:off x="7202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Connettore 1 1188"/>
          <p:cNvCxnSpPr/>
          <p:nvPr/>
        </p:nvCxnSpPr>
        <p:spPr>
          <a:xfrm>
            <a:off x="7274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Connettore 1 1189"/>
          <p:cNvCxnSpPr/>
          <p:nvPr/>
        </p:nvCxnSpPr>
        <p:spPr>
          <a:xfrm>
            <a:off x="7346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Connettore 1 1190"/>
          <p:cNvCxnSpPr/>
          <p:nvPr/>
        </p:nvCxnSpPr>
        <p:spPr>
          <a:xfrm>
            <a:off x="74142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Connettore 1 1206"/>
          <p:cNvCxnSpPr/>
          <p:nvPr/>
        </p:nvCxnSpPr>
        <p:spPr>
          <a:xfrm>
            <a:off x="5364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Connettore 1 1207"/>
          <p:cNvCxnSpPr/>
          <p:nvPr/>
        </p:nvCxnSpPr>
        <p:spPr>
          <a:xfrm>
            <a:off x="5292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Connettore 1 1208"/>
          <p:cNvCxnSpPr/>
          <p:nvPr/>
        </p:nvCxnSpPr>
        <p:spPr>
          <a:xfrm>
            <a:off x="5436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Connettore 1 1209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Connettore 1 1210"/>
          <p:cNvCxnSpPr/>
          <p:nvPr/>
        </p:nvCxnSpPr>
        <p:spPr>
          <a:xfrm>
            <a:off x="5580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Connettore 1 1211"/>
          <p:cNvCxnSpPr/>
          <p:nvPr/>
        </p:nvCxnSpPr>
        <p:spPr>
          <a:xfrm>
            <a:off x="5220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Connettore 1 1212"/>
          <p:cNvCxnSpPr/>
          <p:nvPr/>
        </p:nvCxnSpPr>
        <p:spPr>
          <a:xfrm>
            <a:off x="5652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Connettore 1 1213"/>
          <p:cNvCxnSpPr/>
          <p:nvPr/>
        </p:nvCxnSpPr>
        <p:spPr>
          <a:xfrm>
            <a:off x="5330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Connettore 1 1214"/>
          <p:cNvCxnSpPr/>
          <p:nvPr/>
        </p:nvCxnSpPr>
        <p:spPr>
          <a:xfrm>
            <a:off x="5258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Connettore 1 1215"/>
          <p:cNvCxnSpPr/>
          <p:nvPr/>
        </p:nvCxnSpPr>
        <p:spPr>
          <a:xfrm>
            <a:off x="5402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Connettore 1 1216"/>
          <p:cNvCxnSpPr/>
          <p:nvPr/>
        </p:nvCxnSpPr>
        <p:spPr>
          <a:xfrm>
            <a:off x="5474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Connettore 1 1217"/>
          <p:cNvCxnSpPr/>
          <p:nvPr/>
        </p:nvCxnSpPr>
        <p:spPr>
          <a:xfrm>
            <a:off x="5546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Connettore 1 1218"/>
          <p:cNvCxnSpPr/>
          <p:nvPr/>
        </p:nvCxnSpPr>
        <p:spPr>
          <a:xfrm>
            <a:off x="5614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Connettore 1 1220"/>
          <p:cNvCxnSpPr/>
          <p:nvPr/>
        </p:nvCxnSpPr>
        <p:spPr>
          <a:xfrm>
            <a:off x="9716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Connettore 1 1221"/>
          <p:cNvCxnSpPr/>
          <p:nvPr/>
        </p:nvCxnSpPr>
        <p:spPr>
          <a:xfrm>
            <a:off x="8995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Connettore 1 1222"/>
          <p:cNvCxnSpPr/>
          <p:nvPr/>
        </p:nvCxnSpPr>
        <p:spPr>
          <a:xfrm>
            <a:off x="10436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Connettore 1 1223"/>
          <p:cNvCxnSpPr/>
          <p:nvPr/>
        </p:nvCxnSpPr>
        <p:spPr>
          <a:xfrm>
            <a:off x="11156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Connettore 1 1224"/>
          <p:cNvCxnSpPr/>
          <p:nvPr/>
        </p:nvCxnSpPr>
        <p:spPr>
          <a:xfrm>
            <a:off x="1187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Connettore 1 1225"/>
          <p:cNvCxnSpPr/>
          <p:nvPr/>
        </p:nvCxnSpPr>
        <p:spPr>
          <a:xfrm>
            <a:off x="82758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Connettore 1 1226"/>
          <p:cNvCxnSpPr/>
          <p:nvPr/>
        </p:nvCxnSpPr>
        <p:spPr>
          <a:xfrm>
            <a:off x="125963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Connettore 1 1227"/>
          <p:cNvCxnSpPr/>
          <p:nvPr/>
        </p:nvCxnSpPr>
        <p:spPr>
          <a:xfrm>
            <a:off x="937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Connettore 1 1228"/>
          <p:cNvCxnSpPr/>
          <p:nvPr/>
        </p:nvCxnSpPr>
        <p:spPr>
          <a:xfrm>
            <a:off x="865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Connettore 1 1229"/>
          <p:cNvCxnSpPr/>
          <p:nvPr/>
        </p:nvCxnSpPr>
        <p:spPr>
          <a:xfrm>
            <a:off x="1009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Connettore 1 1230"/>
          <p:cNvCxnSpPr/>
          <p:nvPr/>
        </p:nvCxnSpPr>
        <p:spPr>
          <a:xfrm>
            <a:off x="1081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" name="Connettore 1 1231"/>
          <p:cNvCxnSpPr/>
          <p:nvPr/>
        </p:nvCxnSpPr>
        <p:spPr>
          <a:xfrm>
            <a:off x="1153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Connettore 1 1232"/>
          <p:cNvCxnSpPr/>
          <p:nvPr/>
        </p:nvCxnSpPr>
        <p:spPr>
          <a:xfrm>
            <a:off x="122152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sagono 143"/>
          <p:cNvSpPr/>
          <p:nvPr/>
        </p:nvSpPr>
        <p:spPr>
          <a:xfrm>
            <a:off x="1691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1 145"/>
          <p:cNvCxnSpPr/>
          <p:nvPr/>
        </p:nvCxnSpPr>
        <p:spPr>
          <a:xfrm>
            <a:off x="1835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763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1907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979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/>
          <p:nvPr/>
        </p:nvCxnSpPr>
        <p:spPr>
          <a:xfrm>
            <a:off x="2051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>
            <a:off x="1691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123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1801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1729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1873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945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2017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2085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sagono 144"/>
          <p:cNvSpPr/>
          <p:nvPr/>
        </p:nvSpPr>
        <p:spPr>
          <a:xfrm>
            <a:off x="1691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Esagono 165"/>
          <p:cNvSpPr/>
          <p:nvPr/>
        </p:nvSpPr>
        <p:spPr>
          <a:xfrm>
            <a:off x="1691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/>
          <p:nvPr/>
        </p:nvCxnSpPr>
        <p:spPr>
          <a:xfrm>
            <a:off x="1835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>
            <a:off x="1763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>
            <a:off x="1907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>
            <a:off x="1979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2051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691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2123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sagono 180"/>
          <p:cNvSpPr/>
          <p:nvPr/>
        </p:nvSpPr>
        <p:spPr>
          <a:xfrm>
            <a:off x="1691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1 181"/>
          <p:cNvCxnSpPr/>
          <p:nvPr/>
        </p:nvCxnSpPr>
        <p:spPr>
          <a:xfrm>
            <a:off x="1835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>
            <a:off x="1763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1907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1979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2051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1691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2123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>
            <a:off x="1801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>
            <a:off x="1729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873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>
            <a:off x="1945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2017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>
            <a:off x="2085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Esagono 641"/>
          <p:cNvSpPr/>
          <p:nvPr/>
        </p:nvSpPr>
        <p:spPr>
          <a:xfrm>
            <a:off x="2589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3" name="Connettore 1 642"/>
          <p:cNvCxnSpPr/>
          <p:nvPr/>
        </p:nvCxnSpPr>
        <p:spPr>
          <a:xfrm>
            <a:off x="2733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1 643"/>
          <p:cNvCxnSpPr/>
          <p:nvPr/>
        </p:nvCxnSpPr>
        <p:spPr>
          <a:xfrm>
            <a:off x="2661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1 644"/>
          <p:cNvCxnSpPr/>
          <p:nvPr/>
        </p:nvCxnSpPr>
        <p:spPr>
          <a:xfrm>
            <a:off x="2805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1 645"/>
          <p:cNvCxnSpPr/>
          <p:nvPr/>
        </p:nvCxnSpPr>
        <p:spPr>
          <a:xfrm>
            <a:off x="2877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1 646"/>
          <p:cNvCxnSpPr/>
          <p:nvPr/>
        </p:nvCxnSpPr>
        <p:spPr>
          <a:xfrm>
            <a:off x="2949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1 647"/>
          <p:cNvCxnSpPr/>
          <p:nvPr/>
        </p:nvCxnSpPr>
        <p:spPr>
          <a:xfrm>
            <a:off x="2589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1 648"/>
          <p:cNvCxnSpPr/>
          <p:nvPr/>
        </p:nvCxnSpPr>
        <p:spPr>
          <a:xfrm>
            <a:off x="3021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1 649"/>
          <p:cNvCxnSpPr/>
          <p:nvPr/>
        </p:nvCxnSpPr>
        <p:spPr>
          <a:xfrm>
            <a:off x="2699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1 650"/>
          <p:cNvCxnSpPr/>
          <p:nvPr/>
        </p:nvCxnSpPr>
        <p:spPr>
          <a:xfrm>
            <a:off x="2627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1 651"/>
          <p:cNvCxnSpPr/>
          <p:nvPr/>
        </p:nvCxnSpPr>
        <p:spPr>
          <a:xfrm>
            <a:off x="2771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1 652"/>
          <p:cNvCxnSpPr/>
          <p:nvPr/>
        </p:nvCxnSpPr>
        <p:spPr>
          <a:xfrm>
            <a:off x="2843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1 653"/>
          <p:cNvCxnSpPr/>
          <p:nvPr/>
        </p:nvCxnSpPr>
        <p:spPr>
          <a:xfrm>
            <a:off x="2915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1 654"/>
          <p:cNvCxnSpPr/>
          <p:nvPr/>
        </p:nvCxnSpPr>
        <p:spPr>
          <a:xfrm>
            <a:off x="2983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sagono 655"/>
          <p:cNvSpPr/>
          <p:nvPr/>
        </p:nvSpPr>
        <p:spPr>
          <a:xfrm>
            <a:off x="2589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7" name="Esagono 656"/>
          <p:cNvSpPr/>
          <p:nvPr/>
        </p:nvSpPr>
        <p:spPr>
          <a:xfrm>
            <a:off x="2589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8" name="Connettore 1 657"/>
          <p:cNvCxnSpPr/>
          <p:nvPr/>
        </p:nvCxnSpPr>
        <p:spPr>
          <a:xfrm>
            <a:off x="2733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1 658"/>
          <p:cNvCxnSpPr/>
          <p:nvPr/>
        </p:nvCxnSpPr>
        <p:spPr>
          <a:xfrm>
            <a:off x="2661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1 659"/>
          <p:cNvCxnSpPr/>
          <p:nvPr/>
        </p:nvCxnSpPr>
        <p:spPr>
          <a:xfrm>
            <a:off x="2805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1 660"/>
          <p:cNvCxnSpPr/>
          <p:nvPr/>
        </p:nvCxnSpPr>
        <p:spPr>
          <a:xfrm>
            <a:off x="2877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ttore 1 661"/>
          <p:cNvCxnSpPr/>
          <p:nvPr/>
        </p:nvCxnSpPr>
        <p:spPr>
          <a:xfrm>
            <a:off x="2949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nettore 1 662"/>
          <p:cNvCxnSpPr/>
          <p:nvPr/>
        </p:nvCxnSpPr>
        <p:spPr>
          <a:xfrm>
            <a:off x="2589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1 663"/>
          <p:cNvCxnSpPr/>
          <p:nvPr/>
        </p:nvCxnSpPr>
        <p:spPr>
          <a:xfrm>
            <a:off x="3021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sagono 670"/>
          <p:cNvSpPr/>
          <p:nvPr/>
        </p:nvSpPr>
        <p:spPr>
          <a:xfrm>
            <a:off x="2589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2" name="Connettore 1 671"/>
          <p:cNvCxnSpPr/>
          <p:nvPr/>
        </p:nvCxnSpPr>
        <p:spPr>
          <a:xfrm>
            <a:off x="2733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1 672"/>
          <p:cNvCxnSpPr/>
          <p:nvPr/>
        </p:nvCxnSpPr>
        <p:spPr>
          <a:xfrm>
            <a:off x="2661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1 673"/>
          <p:cNvCxnSpPr/>
          <p:nvPr/>
        </p:nvCxnSpPr>
        <p:spPr>
          <a:xfrm>
            <a:off x="2805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1 674"/>
          <p:cNvCxnSpPr/>
          <p:nvPr/>
        </p:nvCxnSpPr>
        <p:spPr>
          <a:xfrm>
            <a:off x="2877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1 675"/>
          <p:cNvCxnSpPr/>
          <p:nvPr/>
        </p:nvCxnSpPr>
        <p:spPr>
          <a:xfrm>
            <a:off x="2949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1 676"/>
          <p:cNvCxnSpPr/>
          <p:nvPr/>
        </p:nvCxnSpPr>
        <p:spPr>
          <a:xfrm>
            <a:off x="2589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Connettore 1 677"/>
          <p:cNvCxnSpPr/>
          <p:nvPr/>
        </p:nvCxnSpPr>
        <p:spPr>
          <a:xfrm>
            <a:off x="3021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Connettore 1 678"/>
          <p:cNvCxnSpPr/>
          <p:nvPr/>
        </p:nvCxnSpPr>
        <p:spPr>
          <a:xfrm>
            <a:off x="2699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1 679"/>
          <p:cNvCxnSpPr/>
          <p:nvPr/>
        </p:nvCxnSpPr>
        <p:spPr>
          <a:xfrm>
            <a:off x="2627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ttore 1 680"/>
          <p:cNvCxnSpPr/>
          <p:nvPr/>
        </p:nvCxnSpPr>
        <p:spPr>
          <a:xfrm>
            <a:off x="2771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Connettore 1 681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Connettore 1 682"/>
          <p:cNvCxnSpPr/>
          <p:nvPr/>
        </p:nvCxnSpPr>
        <p:spPr>
          <a:xfrm>
            <a:off x="2915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ttore 1 683"/>
          <p:cNvCxnSpPr/>
          <p:nvPr/>
        </p:nvCxnSpPr>
        <p:spPr>
          <a:xfrm>
            <a:off x="2983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Esagono 684"/>
          <p:cNvSpPr/>
          <p:nvPr/>
        </p:nvSpPr>
        <p:spPr>
          <a:xfrm>
            <a:off x="34918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6" name="Connettore 1 685"/>
          <p:cNvCxnSpPr/>
          <p:nvPr/>
        </p:nvCxnSpPr>
        <p:spPr>
          <a:xfrm>
            <a:off x="36358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ttore 1 686"/>
          <p:cNvCxnSpPr/>
          <p:nvPr/>
        </p:nvCxnSpPr>
        <p:spPr>
          <a:xfrm>
            <a:off x="35638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1 687"/>
          <p:cNvCxnSpPr/>
          <p:nvPr/>
        </p:nvCxnSpPr>
        <p:spPr>
          <a:xfrm>
            <a:off x="37079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Connettore 1 688"/>
          <p:cNvCxnSpPr/>
          <p:nvPr/>
        </p:nvCxnSpPr>
        <p:spPr>
          <a:xfrm>
            <a:off x="37799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1 689"/>
          <p:cNvCxnSpPr/>
          <p:nvPr/>
        </p:nvCxnSpPr>
        <p:spPr>
          <a:xfrm>
            <a:off x="3851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Connettore 1 690"/>
          <p:cNvCxnSpPr/>
          <p:nvPr/>
        </p:nvCxnSpPr>
        <p:spPr>
          <a:xfrm>
            <a:off x="34918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1 691"/>
          <p:cNvCxnSpPr/>
          <p:nvPr/>
        </p:nvCxnSpPr>
        <p:spPr>
          <a:xfrm>
            <a:off x="39239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1 692"/>
          <p:cNvCxnSpPr/>
          <p:nvPr/>
        </p:nvCxnSpPr>
        <p:spPr>
          <a:xfrm>
            <a:off x="3601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1 693"/>
          <p:cNvCxnSpPr/>
          <p:nvPr/>
        </p:nvCxnSpPr>
        <p:spPr>
          <a:xfrm>
            <a:off x="3529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Connettore 1 694"/>
          <p:cNvCxnSpPr/>
          <p:nvPr/>
        </p:nvCxnSpPr>
        <p:spPr>
          <a:xfrm>
            <a:off x="3674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1 695"/>
          <p:cNvCxnSpPr/>
          <p:nvPr/>
        </p:nvCxnSpPr>
        <p:spPr>
          <a:xfrm>
            <a:off x="3746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1 696"/>
          <p:cNvCxnSpPr/>
          <p:nvPr/>
        </p:nvCxnSpPr>
        <p:spPr>
          <a:xfrm>
            <a:off x="3818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1 697"/>
          <p:cNvCxnSpPr/>
          <p:nvPr/>
        </p:nvCxnSpPr>
        <p:spPr>
          <a:xfrm>
            <a:off x="38858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sagono 698"/>
          <p:cNvSpPr/>
          <p:nvPr/>
        </p:nvSpPr>
        <p:spPr>
          <a:xfrm>
            <a:off x="34918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0" name="Esagono 699"/>
          <p:cNvSpPr/>
          <p:nvPr/>
        </p:nvSpPr>
        <p:spPr>
          <a:xfrm>
            <a:off x="34918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1" name="Connettore 1 700"/>
          <p:cNvCxnSpPr/>
          <p:nvPr/>
        </p:nvCxnSpPr>
        <p:spPr>
          <a:xfrm>
            <a:off x="36358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Connettore 1 701"/>
          <p:cNvCxnSpPr/>
          <p:nvPr/>
        </p:nvCxnSpPr>
        <p:spPr>
          <a:xfrm>
            <a:off x="35638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1 702"/>
          <p:cNvCxnSpPr/>
          <p:nvPr/>
        </p:nvCxnSpPr>
        <p:spPr>
          <a:xfrm>
            <a:off x="37079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1 703"/>
          <p:cNvCxnSpPr/>
          <p:nvPr/>
        </p:nvCxnSpPr>
        <p:spPr>
          <a:xfrm>
            <a:off x="37799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1 704"/>
          <p:cNvCxnSpPr/>
          <p:nvPr/>
        </p:nvCxnSpPr>
        <p:spPr>
          <a:xfrm>
            <a:off x="38519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1 705"/>
          <p:cNvCxnSpPr/>
          <p:nvPr/>
        </p:nvCxnSpPr>
        <p:spPr>
          <a:xfrm>
            <a:off x="34918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1 706"/>
          <p:cNvCxnSpPr/>
          <p:nvPr/>
        </p:nvCxnSpPr>
        <p:spPr>
          <a:xfrm>
            <a:off x="39239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nettore 1 708"/>
          <p:cNvCxnSpPr/>
          <p:nvPr/>
        </p:nvCxnSpPr>
        <p:spPr>
          <a:xfrm>
            <a:off x="3529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Esagono 713"/>
          <p:cNvSpPr/>
          <p:nvPr/>
        </p:nvSpPr>
        <p:spPr>
          <a:xfrm>
            <a:off x="34918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5" name="Connettore 1 714"/>
          <p:cNvCxnSpPr/>
          <p:nvPr/>
        </p:nvCxnSpPr>
        <p:spPr>
          <a:xfrm>
            <a:off x="36358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Connettore 1 715"/>
          <p:cNvCxnSpPr/>
          <p:nvPr/>
        </p:nvCxnSpPr>
        <p:spPr>
          <a:xfrm>
            <a:off x="35638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1 716"/>
          <p:cNvCxnSpPr/>
          <p:nvPr/>
        </p:nvCxnSpPr>
        <p:spPr>
          <a:xfrm>
            <a:off x="37079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Connettore 1 717"/>
          <p:cNvCxnSpPr/>
          <p:nvPr/>
        </p:nvCxnSpPr>
        <p:spPr>
          <a:xfrm>
            <a:off x="37799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1 718"/>
          <p:cNvCxnSpPr/>
          <p:nvPr/>
        </p:nvCxnSpPr>
        <p:spPr>
          <a:xfrm>
            <a:off x="3851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nettore 1 719"/>
          <p:cNvCxnSpPr/>
          <p:nvPr/>
        </p:nvCxnSpPr>
        <p:spPr>
          <a:xfrm>
            <a:off x="34918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1 720"/>
          <p:cNvCxnSpPr/>
          <p:nvPr/>
        </p:nvCxnSpPr>
        <p:spPr>
          <a:xfrm>
            <a:off x="39239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Connettore 1 721"/>
          <p:cNvCxnSpPr/>
          <p:nvPr/>
        </p:nvCxnSpPr>
        <p:spPr>
          <a:xfrm>
            <a:off x="3601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1 722"/>
          <p:cNvCxnSpPr/>
          <p:nvPr/>
        </p:nvCxnSpPr>
        <p:spPr>
          <a:xfrm>
            <a:off x="3529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nettore 1 723"/>
          <p:cNvCxnSpPr/>
          <p:nvPr/>
        </p:nvCxnSpPr>
        <p:spPr>
          <a:xfrm>
            <a:off x="3674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1 724"/>
          <p:cNvCxnSpPr/>
          <p:nvPr/>
        </p:nvCxnSpPr>
        <p:spPr>
          <a:xfrm>
            <a:off x="3746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nettore 1 725"/>
          <p:cNvCxnSpPr/>
          <p:nvPr/>
        </p:nvCxnSpPr>
        <p:spPr>
          <a:xfrm>
            <a:off x="3818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1 726"/>
          <p:cNvCxnSpPr/>
          <p:nvPr/>
        </p:nvCxnSpPr>
        <p:spPr>
          <a:xfrm>
            <a:off x="38858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Esagono 805"/>
          <p:cNvSpPr/>
          <p:nvPr/>
        </p:nvSpPr>
        <p:spPr>
          <a:xfrm>
            <a:off x="4355976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7" name="Connettore 1 806"/>
          <p:cNvCxnSpPr/>
          <p:nvPr/>
        </p:nvCxnSpPr>
        <p:spPr>
          <a:xfrm>
            <a:off x="4499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ttore 1 807"/>
          <p:cNvCxnSpPr/>
          <p:nvPr/>
        </p:nvCxnSpPr>
        <p:spPr>
          <a:xfrm>
            <a:off x="4427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1 808"/>
          <p:cNvCxnSpPr/>
          <p:nvPr/>
        </p:nvCxnSpPr>
        <p:spPr>
          <a:xfrm>
            <a:off x="4572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Connettore 1 809"/>
          <p:cNvCxnSpPr/>
          <p:nvPr/>
        </p:nvCxnSpPr>
        <p:spPr>
          <a:xfrm>
            <a:off x="4644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nettore 1 810"/>
          <p:cNvCxnSpPr/>
          <p:nvPr/>
        </p:nvCxnSpPr>
        <p:spPr>
          <a:xfrm>
            <a:off x="4716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1 811"/>
          <p:cNvCxnSpPr/>
          <p:nvPr/>
        </p:nvCxnSpPr>
        <p:spPr>
          <a:xfrm>
            <a:off x="435597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Connettore 1 812"/>
          <p:cNvCxnSpPr/>
          <p:nvPr/>
        </p:nvCxnSpPr>
        <p:spPr>
          <a:xfrm>
            <a:off x="478802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1 813"/>
          <p:cNvCxnSpPr/>
          <p:nvPr/>
        </p:nvCxnSpPr>
        <p:spPr>
          <a:xfrm>
            <a:off x="4466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nettore 1 814"/>
          <p:cNvCxnSpPr/>
          <p:nvPr/>
        </p:nvCxnSpPr>
        <p:spPr>
          <a:xfrm>
            <a:off x="4394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1 815"/>
          <p:cNvCxnSpPr/>
          <p:nvPr/>
        </p:nvCxnSpPr>
        <p:spPr>
          <a:xfrm>
            <a:off x="4538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1 816"/>
          <p:cNvCxnSpPr/>
          <p:nvPr/>
        </p:nvCxnSpPr>
        <p:spPr>
          <a:xfrm>
            <a:off x="4610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1 817"/>
          <p:cNvCxnSpPr/>
          <p:nvPr/>
        </p:nvCxnSpPr>
        <p:spPr>
          <a:xfrm>
            <a:off x="4682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1 818"/>
          <p:cNvCxnSpPr/>
          <p:nvPr/>
        </p:nvCxnSpPr>
        <p:spPr>
          <a:xfrm>
            <a:off x="4749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Esagono 819"/>
          <p:cNvSpPr/>
          <p:nvPr/>
        </p:nvSpPr>
        <p:spPr>
          <a:xfrm>
            <a:off x="4355976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1" name="Esagono 820"/>
          <p:cNvSpPr/>
          <p:nvPr/>
        </p:nvSpPr>
        <p:spPr>
          <a:xfrm>
            <a:off x="4355976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2" name="Connettore 1 821"/>
          <p:cNvCxnSpPr/>
          <p:nvPr/>
        </p:nvCxnSpPr>
        <p:spPr>
          <a:xfrm>
            <a:off x="44999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1 822"/>
          <p:cNvCxnSpPr/>
          <p:nvPr/>
        </p:nvCxnSpPr>
        <p:spPr>
          <a:xfrm>
            <a:off x="4427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1 823"/>
          <p:cNvCxnSpPr/>
          <p:nvPr/>
        </p:nvCxnSpPr>
        <p:spPr>
          <a:xfrm>
            <a:off x="45720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1 824"/>
          <p:cNvCxnSpPr/>
          <p:nvPr/>
        </p:nvCxnSpPr>
        <p:spPr>
          <a:xfrm>
            <a:off x="46440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1 825"/>
          <p:cNvCxnSpPr/>
          <p:nvPr/>
        </p:nvCxnSpPr>
        <p:spPr>
          <a:xfrm>
            <a:off x="47160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nettore 1 826"/>
          <p:cNvCxnSpPr/>
          <p:nvPr/>
        </p:nvCxnSpPr>
        <p:spPr>
          <a:xfrm>
            <a:off x="435597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Connettore 1 827"/>
          <p:cNvCxnSpPr/>
          <p:nvPr/>
        </p:nvCxnSpPr>
        <p:spPr>
          <a:xfrm>
            <a:off x="478802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Connettore 1 829"/>
          <p:cNvCxnSpPr/>
          <p:nvPr/>
        </p:nvCxnSpPr>
        <p:spPr>
          <a:xfrm>
            <a:off x="4394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Esagono 834"/>
          <p:cNvSpPr/>
          <p:nvPr/>
        </p:nvSpPr>
        <p:spPr>
          <a:xfrm>
            <a:off x="4355976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6" name="Connettore 1 83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Connettore 1 836"/>
          <p:cNvCxnSpPr/>
          <p:nvPr/>
        </p:nvCxnSpPr>
        <p:spPr>
          <a:xfrm>
            <a:off x="4427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Connettore 1 837"/>
          <p:cNvCxnSpPr/>
          <p:nvPr/>
        </p:nvCxnSpPr>
        <p:spPr>
          <a:xfrm>
            <a:off x="4572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Connettore 1 838"/>
          <p:cNvCxnSpPr/>
          <p:nvPr/>
        </p:nvCxnSpPr>
        <p:spPr>
          <a:xfrm>
            <a:off x="4644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nettore 1 839"/>
          <p:cNvCxnSpPr/>
          <p:nvPr/>
        </p:nvCxnSpPr>
        <p:spPr>
          <a:xfrm>
            <a:off x="4716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Connettore 1 840"/>
          <p:cNvCxnSpPr/>
          <p:nvPr/>
        </p:nvCxnSpPr>
        <p:spPr>
          <a:xfrm>
            <a:off x="435597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Connettore 1 841"/>
          <p:cNvCxnSpPr/>
          <p:nvPr/>
        </p:nvCxnSpPr>
        <p:spPr>
          <a:xfrm>
            <a:off x="478802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Connettore 1 842"/>
          <p:cNvCxnSpPr/>
          <p:nvPr/>
        </p:nvCxnSpPr>
        <p:spPr>
          <a:xfrm>
            <a:off x="4466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nettore 1 843"/>
          <p:cNvCxnSpPr/>
          <p:nvPr/>
        </p:nvCxnSpPr>
        <p:spPr>
          <a:xfrm>
            <a:off x="4394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Connettore 1 844"/>
          <p:cNvCxnSpPr/>
          <p:nvPr/>
        </p:nvCxnSpPr>
        <p:spPr>
          <a:xfrm>
            <a:off x="4538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1 845"/>
          <p:cNvCxnSpPr/>
          <p:nvPr/>
        </p:nvCxnSpPr>
        <p:spPr>
          <a:xfrm>
            <a:off x="4610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Connettore 1 846"/>
          <p:cNvCxnSpPr/>
          <p:nvPr/>
        </p:nvCxnSpPr>
        <p:spPr>
          <a:xfrm>
            <a:off x="4682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1 847"/>
          <p:cNvCxnSpPr/>
          <p:nvPr/>
        </p:nvCxnSpPr>
        <p:spPr>
          <a:xfrm>
            <a:off x="4749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2" name="Esagono 891"/>
          <p:cNvSpPr/>
          <p:nvPr/>
        </p:nvSpPr>
        <p:spPr>
          <a:xfrm>
            <a:off x="6118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3" name="Connettore 1 892"/>
          <p:cNvCxnSpPr/>
          <p:nvPr/>
        </p:nvCxnSpPr>
        <p:spPr>
          <a:xfrm>
            <a:off x="6262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nettore 1 893"/>
          <p:cNvCxnSpPr/>
          <p:nvPr/>
        </p:nvCxnSpPr>
        <p:spPr>
          <a:xfrm>
            <a:off x="6190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nettore 1 894"/>
          <p:cNvCxnSpPr/>
          <p:nvPr/>
        </p:nvCxnSpPr>
        <p:spPr>
          <a:xfrm>
            <a:off x="6334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nettore 1 895"/>
          <p:cNvCxnSpPr/>
          <p:nvPr/>
        </p:nvCxnSpPr>
        <p:spPr>
          <a:xfrm>
            <a:off x="6406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Connettore 1 896"/>
          <p:cNvCxnSpPr/>
          <p:nvPr/>
        </p:nvCxnSpPr>
        <p:spPr>
          <a:xfrm>
            <a:off x="6478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Connettore 1 897"/>
          <p:cNvCxnSpPr/>
          <p:nvPr/>
        </p:nvCxnSpPr>
        <p:spPr>
          <a:xfrm>
            <a:off x="6118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Connettore 1 898"/>
          <p:cNvCxnSpPr/>
          <p:nvPr/>
        </p:nvCxnSpPr>
        <p:spPr>
          <a:xfrm>
            <a:off x="6550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nettore 1 899"/>
          <p:cNvCxnSpPr/>
          <p:nvPr/>
        </p:nvCxnSpPr>
        <p:spPr>
          <a:xfrm>
            <a:off x="6228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nettore 1 900"/>
          <p:cNvCxnSpPr/>
          <p:nvPr/>
        </p:nvCxnSpPr>
        <p:spPr>
          <a:xfrm>
            <a:off x="6156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nettore 1 901"/>
          <p:cNvCxnSpPr/>
          <p:nvPr/>
        </p:nvCxnSpPr>
        <p:spPr>
          <a:xfrm>
            <a:off x="6300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nettore 1 902"/>
          <p:cNvCxnSpPr/>
          <p:nvPr/>
        </p:nvCxnSpPr>
        <p:spPr>
          <a:xfrm>
            <a:off x="6372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Connettore 1 903"/>
          <p:cNvCxnSpPr/>
          <p:nvPr/>
        </p:nvCxnSpPr>
        <p:spPr>
          <a:xfrm>
            <a:off x="6444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Connettore 1 904"/>
          <p:cNvCxnSpPr/>
          <p:nvPr/>
        </p:nvCxnSpPr>
        <p:spPr>
          <a:xfrm>
            <a:off x="6512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Esagono 905"/>
          <p:cNvSpPr/>
          <p:nvPr/>
        </p:nvSpPr>
        <p:spPr>
          <a:xfrm>
            <a:off x="6118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7" name="Esagono 906"/>
          <p:cNvSpPr/>
          <p:nvPr/>
        </p:nvSpPr>
        <p:spPr>
          <a:xfrm>
            <a:off x="6118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8" name="Connettore 1 907"/>
          <p:cNvCxnSpPr/>
          <p:nvPr/>
        </p:nvCxnSpPr>
        <p:spPr>
          <a:xfrm>
            <a:off x="6262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Connettore 1 908"/>
          <p:cNvCxnSpPr/>
          <p:nvPr/>
        </p:nvCxnSpPr>
        <p:spPr>
          <a:xfrm>
            <a:off x="6190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Connettore 1 909"/>
          <p:cNvCxnSpPr/>
          <p:nvPr/>
        </p:nvCxnSpPr>
        <p:spPr>
          <a:xfrm>
            <a:off x="6334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Connettore 1 910"/>
          <p:cNvCxnSpPr/>
          <p:nvPr/>
        </p:nvCxnSpPr>
        <p:spPr>
          <a:xfrm>
            <a:off x="6406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1 911"/>
          <p:cNvCxnSpPr/>
          <p:nvPr/>
        </p:nvCxnSpPr>
        <p:spPr>
          <a:xfrm>
            <a:off x="6478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nettore 1 912"/>
          <p:cNvCxnSpPr/>
          <p:nvPr/>
        </p:nvCxnSpPr>
        <p:spPr>
          <a:xfrm>
            <a:off x="6118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1 913"/>
          <p:cNvCxnSpPr/>
          <p:nvPr/>
        </p:nvCxnSpPr>
        <p:spPr>
          <a:xfrm>
            <a:off x="6550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1 915"/>
          <p:cNvCxnSpPr/>
          <p:nvPr/>
        </p:nvCxnSpPr>
        <p:spPr>
          <a:xfrm>
            <a:off x="6156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" name="Esagono 920"/>
          <p:cNvSpPr/>
          <p:nvPr/>
        </p:nvSpPr>
        <p:spPr>
          <a:xfrm>
            <a:off x="6118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2" name="Connettore 1 921"/>
          <p:cNvCxnSpPr/>
          <p:nvPr/>
        </p:nvCxnSpPr>
        <p:spPr>
          <a:xfrm>
            <a:off x="6262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ttore 1 922"/>
          <p:cNvCxnSpPr/>
          <p:nvPr/>
        </p:nvCxnSpPr>
        <p:spPr>
          <a:xfrm>
            <a:off x="6190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1 923"/>
          <p:cNvCxnSpPr/>
          <p:nvPr/>
        </p:nvCxnSpPr>
        <p:spPr>
          <a:xfrm>
            <a:off x="6334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Connettore 1 924"/>
          <p:cNvCxnSpPr/>
          <p:nvPr/>
        </p:nvCxnSpPr>
        <p:spPr>
          <a:xfrm>
            <a:off x="6406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1 925"/>
          <p:cNvCxnSpPr/>
          <p:nvPr/>
        </p:nvCxnSpPr>
        <p:spPr>
          <a:xfrm>
            <a:off x="6478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Connettore 1 926"/>
          <p:cNvCxnSpPr/>
          <p:nvPr/>
        </p:nvCxnSpPr>
        <p:spPr>
          <a:xfrm>
            <a:off x="6118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1 927"/>
          <p:cNvCxnSpPr/>
          <p:nvPr/>
        </p:nvCxnSpPr>
        <p:spPr>
          <a:xfrm>
            <a:off x="6550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ttore 1 928"/>
          <p:cNvCxnSpPr/>
          <p:nvPr/>
        </p:nvCxnSpPr>
        <p:spPr>
          <a:xfrm>
            <a:off x="6228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1 929"/>
          <p:cNvCxnSpPr/>
          <p:nvPr/>
        </p:nvCxnSpPr>
        <p:spPr>
          <a:xfrm>
            <a:off x="6156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nettore 1 930"/>
          <p:cNvCxnSpPr/>
          <p:nvPr/>
        </p:nvCxnSpPr>
        <p:spPr>
          <a:xfrm>
            <a:off x="6300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1 931"/>
          <p:cNvCxnSpPr/>
          <p:nvPr/>
        </p:nvCxnSpPr>
        <p:spPr>
          <a:xfrm>
            <a:off x="6372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Connettore 1 932"/>
          <p:cNvCxnSpPr/>
          <p:nvPr/>
        </p:nvCxnSpPr>
        <p:spPr>
          <a:xfrm>
            <a:off x="6444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Connettore 1 933"/>
          <p:cNvCxnSpPr/>
          <p:nvPr/>
        </p:nvCxnSpPr>
        <p:spPr>
          <a:xfrm>
            <a:off x="6512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" name="Esagono 934"/>
          <p:cNvSpPr/>
          <p:nvPr/>
        </p:nvSpPr>
        <p:spPr>
          <a:xfrm>
            <a:off x="70202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6" name="Connettore 1 935"/>
          <p:cNvCxnSpPr/>
          <p:nvPr/>
        </p:nvCxnSpPr>
        <p:spPr>
          <a:xfrm>
            <a:off x="71642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nettore 1 936"/>
          <p:cNvCxnSpPr/>
          <p:nvPr/>
        </p:nvCxnSpPr>
        <p:spPr>
          <a:xfrm>
            <a:off x="70922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ttore 1 937"/>
          <p:cNvCxnSpPr/>
          <p:nvPr/>
        </p:nvCxnSpPr>
        <p:spPr>
          <a:xfrm>
            <a:off x="72362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Connettore 1 938"/>
          <p:cNvCxnSpPr/>
          <p:nvPr/>
        </p:nvCxnSpPr>
        <p:spPr>
          <a:xfrm>
            <a:off x="73083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Connettore 1 939"/>
          <p:cNvCxnSpPr/>
          <p:nvPr/>
        </p:nvCxnSpPr>
        <p:spPr>
          <a:xfrm>
            <a:off x="7380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ttore 1 940"/>
          <p:cNvCxnSpPr/>
          <p:nvPr/>
        </p:nvCxnSpPr>
        <p:spPr>
          <a:xfrm>
            <a:off x="70202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Connettore 1 941"/>
          <p:cNvCxnSpPr/>
          <p:nvPr/>
        </p:nvCxnSpPr>
        <p:spPr>
          <a:xfrm>
            <a:off x="74523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Connettore 1 942"/>
          <p:cNvCxnSpPr/>
          <p:nvPr/>
        </p:nvCxnSpPr>
        <p:spPr>
          <a:xfrm>
            <a:off x="7130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ttore 1 943"/>
          <p:cNvCxnSpPr/>
          <p:nvPr/>
        </p:nvCxnSpPr>
        <p:spPr>
          <a:xfrm>
            <a:off x="7058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nettore 1 944"/>
          <p:cNvCxnSpPr/>
          <p:nvPr/>
        </p:nvCxnSpPr>
        <p:spPr>
          <a:xfrm>
            <a:off x="7202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nettore 1 945"/>
          <p:cNvCxnSpPr/>
          <p:nvPr/>
        </p:nvCxnSpPr>
        <p:spPr>
          <a:xfrm>
            <a:off x="7274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nettore 1 946"/>
          <p:cNvCxnSpPr/>
          <p:nvPr/>
        </p:nvCxnSpPr>
        <p:spPr>
          <a:xfrm>
            <a:off x="7346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nettore 1 947"/>
          <p:cNvCxnSpPr/>
          <p:nvPr/>
        </p:nvCxnSpPr>
        <p:spPr>
          <a:xfrm>
            <a:off x="74142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Esagono 948"/>
          <p:cNvSpPr/>
          <p:nvPr/>
        </p:nvSpPr>
        <p:spPr>
          <a:xfrm>
            <a:off x="70202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0" name="Esagono 949"/>
          <p:cNvSpPr/>
          <p:nvPr/>
        </p:nvSpPr>
        <p:spPr>
          <a:xfrm>
            <a:off x="70202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1" name="Connettore 1 950"/>
          <p:cNvCxnSpPr/>
          <p:nvPr/>
        </p:nvCxnSpPr>
        <p:spPr>
          <a:xfrm>
            <a:off x="71642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ttore 1 951"/>
          <p:cNvCxnSpPr/>
          <p:nvPr/>
        </p:nvCxnSpPr>
        <p:spPr>
          <a:xfrm>
            <a:off x="70922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Connettore 1 952"/>
          <p:cNvCxnSpPr/>
          <p:nvPr/>
        </p:nvCxnSpPr>
        <p:spPr>
          <a:xfrm>
            <a:off x="72362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nettore 1 953"/>
          <p:cNvCxnSpPr/>
          <p:nvPr/>
        </p:nvCxnSpPr>
        <p:spPr>
          <a:xfrm>
            <a:off x="73083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ttore 1 954"/>
          <p:cNvCxnSpPr/>
          <p:nvPr/>
        </p:nvCxnSpPr>
        <p:spPr>
          <a:xfrm>
            <a:off x="73803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nettore 1 955"/>
          <p:cNvCxnSpPr/>
          <p:nvPr/>
        </p:nvCxnSpPr>
        <p:spPr>
          <a:xfrm>
            <a:off x="70202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Connettore 1 956"/>
          <p:cNvCxnSpPr/>
          <p:nvPr/>
        </p:nvCxnSpPr>
        <p:spPr>
          <a:xfrm>
            <a:off x="74523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ttore 1 957"/>
          <p:cNvCxnSpPr/>
          <p:nvPr/>
        </p:nvCxnSpPr>
        <p:spPr>
          <a:xfrm>
            <a:off x="7130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Connettore 1 958"/>
          <p:cNvCxnSpPr/>
          <p:nvPr/>
        </p:nvCxnSpPr>
        <p:spPr>
          <a:xfrm>
            <a:off x="7058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Esagono 963"/>
          <p:cNvSpPr/>
          <p:nvPr/>
        </p:nvSpPr>
        <p:spPr>
          <a:xfrm>
            <a:off x="70202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5" name="Connettore 1 964"/>
          <p:cNvCxnSpPr/>
          <p:nvPr/>
        </p:nvCxnSpPr>
        <p:spPr>
          <a:xfrm>
            <a:off x="71642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Connettore 1 965"/>
          <p:cNvCxnSpPr/>
          <p:nvPr/>
        </p:nvCxnSpPr>
        <p:spPr>
          <a:xfrm>
            <a:off x="70922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Connettore 1 966"/>
          <p:cNvCxnSpPr/>
          <p:nvPr/>
        </p:nvCxnSpPr>
        <p:spPr>
          <a:xfrm>
            <a:off x="72362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Connettore 1 967"/>
          <p:cNvCxnSpPr/>
          <p:nvPr/>
        </p:nvCxnSpPr>
        <p:spPr>
          <a:xfrm>
            <a:off x="73083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Connettore 1 968"/>
          <p:cNvCxnSpPr/>
          <p:nvPr/>
        </p:nvCxnSpPr>
        <p:spPr>
          <a:xfrm>
            <a:off x="7380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ttore 1 969"/>
          <p:cNvCxnSpPr/>
          <p:nvPr/>
        </p:nvCxnSpPr>
        <p:spPr>
          <a:xfrm>
            <a:off x="70202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Connettore 1 97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Connettore 1 971"/>
          <p:cNvCxnSpPr/>
          <p:nvPr/>
        </p:nvCxnSpPr>
        <p:spPr>
          <a:xfrm>
            <a:off x="7130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ttore 1 972"/>
          <p:cNvCxnSpPr/>
          <p:nvPr/>
        </p:nvCxnSpPr>
        <p:spPr>
          <a:xfrm>
            <a:off x="7058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nettore 1 973"/>
          <p:cNvCxnSpPr/>
          <p:nvPr/>
        </p:nvCxnSpPr>
        <p:spPr>
          <a:xfrm>
            <a:off x="7202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nettore 1 974"/>
          <p:cNvCxnSpPr/>
          <p:nvPr/>
        </p:nvCxnSpPr>
        <p:spPr>
          <a:xfrm>
            <a:off x="7274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Connettore 1 975"/>
          <p:cNvCxnSpPr/>
          <p:nvPr/>
        </p:nvCxnSpPr>
        <p:spPr>
          <a:xfrm>
            <a:off x="7346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Connettore 1 976"/>
          <p:cNvCxnSpPr/>
          <p:nvPr/>
        </p:nvCxnSpPr>
        <p:spPr>
          <a:xfrm>
            <a:off x="74142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8" name="Esagono 977"/>
          <p:cNvSpPr/>
          <p:nvPr/>
        </p:nvSpPr>
        <p:spPr>
          <a:xfrm>
            <a:off x="7884368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9" name="Connettore 1 978"/>
          <p:cNvCxnSpPr/>
          <p:nvPr/>
        </p:nvCxnSpPr>
        <p:spPr>
          <a:xfrm>
            <a:off x="8028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Connettore 1 979"/>
          <p:cNvCxnSpPr/>
          <p:nvPr/>
        </p:nvCxnSpPr>
        <p:spPr>
          <a:xfrm>
            <a:off x="7956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nettore 1 980"/>
          <p:cNvCxnSpPr/>
          <p:nvPr/>
        </p:nvCxnSpPr>
        <p:spPr>
          <a:xfrm>
            <a:off x="8100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nettore 1 981"/>
          <p:cNvCxnSpPr/>
          <p:nvPr/>
        </p:nvCxnSpPr>
        <p:spPr>
          <a:xfrm>
            <a:off x="8172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Connettore 1 982"/>
          <p:cNvCxnSpPr/>
          <p:nvPr/>
        </p:nvCxnSpPr>
        <p:spPr>
          <a:xfrm>
            <a:off x="8244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Connettore 1 983"/>
          <p:cNvCxnSpPr/>
          <p:nvPr/>
        </p:nvCxnSpPr>
        <p:spPr>
          <a:xfrm>
            <a:off x="788436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Connettore 1 984"/>
          <p:cNvCxnSpPr/>
          <p:nvPr/>
        </p:nvCxnSpPr>
        <p:spPr>
          <a:xfrm>
            <a:off x="831641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Connettore 1 985"/>
          <p:cNvCxnSpPr/>
          <p:nvPr/>
        </p:nvCxnSpPr>
        <p:spPr>
          <a:xfrm>
            <a:off x="79944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Connettore 1 986"/>
          <p:cNvCxnSpPr/>
          <p:nvPr/>
        </p:nvCxnSpPr>
        <p:spPr>
          <a:xfrm>
            <a:off x="792247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Connettore 1 987"/>
          <p:cNvCxnSpPr/>
          <p:nvPr/>
        </p:nvCxnSpPr>
        <p:spPr>
          <a:xfrm>
            <a:off x="80664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Connettore 1 988"/>
          <p:cNvCxnSpPr/>
          <p:nvPr/>
        </p:nvCxnSpPr>
        <p:spPr>
          <a:xfrm>
            <a:off x="81384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nettore 1 989"/>
          <p:cNvCxnSpPr/>
          <p:nvPr/>
        </p:nvCxnSpPr>
        <p:spPr>
          <a:xfrm>
            <a:off x="82105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nettore 1 990"/>
          <p:cNvCxnSpPr/>
          <p:nvPr/>
        </p:nvCxnSpPr>
        <p:spPr>
          <a:xfrm>
            <a:off x="8278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Esagono 991"/>
          <p:cNvSpPr/>
          <p:nvPr/>
        </p:nvSpPr>
        <p:spPr>
          <a:xfrm>
            <a:off x="7884368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3" name="Esagono 992"/>
          <p:cNvSpPr/>
          <p:nvPr/>
        </p:nvSpPr>
        <p:spPr>
          <a:xfrm>
            <a:off x="7884368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4" name="Connettore 1 993"/>
          <p:cNvCxnSpPr/>
          <p:nvPr/>
        </p:nvCxnSpPr>
        <p:spPr>
          <a:xfrm>
            <a:off x="8028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Connettore 1 994"/>
          <p:cNvCxnSpPr/>
          <p:nvPr/>
        </p:nvCxnSpPr>
        <p:spPr>
          <a:xfrm>
            <a:off x="7956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Connettore 1 995"/>
          <p:cNvCxnSpPr/>
          <p:nvPr/>
        </p:nvCxnSpPr>
        <p:spPr>
          <a:xfrm>
            <a:off x="81003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Connettore 1 996"/>
          <p:cNvCxnSpPr/>
          <p:nvPr/>
        </p:nvCxnSpPr>
        <p:spPr>
          <a:xfrm>
            <a:off x="81724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nettore 1 997"/>
          <p:cNvCxnSpPr/>
          <p:nvPr/>
        </p:nvCxnSpPr>
        <p:spPr>
          <a:xfrm>
            <a:off x="82444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nettore 1 998"/>
          <p:cNvCxnSpPr/>
          <p:nvPr/>
        </p:nvCxnSpPr>
        <p:spPr>
          <a:xfrm>
            <a:off x="788436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nettore 1 999"/>
          <p:cNvCxnSpPr/>
          <p:nvPr/>
        </p:nvCxnSpPr>
        <p:spPr>
          <a:xfrm>
            <a:off x="831641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nettore 1 1000"/>
          <p:cNvCxnSpPr/>
          <p:nvPr/>
        </p:nvCxnSpPr>
        <p:spPr>
          <a:xfrm>
            <a:off x="79944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Connettore 1 1001"/>
          <p:cNvCxnSpPr/>
          <p:nvPr/>
        </p:nvCxnSpPr>
        <p:spPr>
          <a:xfrm>
            <a:off x="792247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Connettore 1 1002"/>
          <p:cNvCxnSpPr/>
          <p:nvPr/>
        </p:nvCxnSpPr>
        <p:spPr>
          <a:xfrm>
            <a:off x="80664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7" name="Esagono 1006"/>
          <p:cNvSpPr/>
          <p:nvPr/>
        </p:nvSpPr>
        <p:spPr>
          <a:xfrm>
            <a:off x="7884368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8" name="Connettore 1 1007"/>
          <p:cNvCxnSpPr/>
          <p:nvPr/>
        </p:nvCxnSpPr>
        <p:spPr>
          <a:xfrm>
            <a:off x="8028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Connettore 1 1008"/>
          <p:cNvCxnSpPr/>
          <p:nvPr/>
        </p:nvCxnSpPr>
        <p:spPr>
          <a:xfrm>
            <a:off x="7956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Connettore 1 1009"/>
          <p:cNvCxnSpPr/>
          <p:nvPr/>
        </p:nvCxnSpPr>
        <p:spPr>
          <a:xfrm>
            <a:off x="8100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nettore 1 1010"/>
          <p:cNvCxnSpPr/>
          <p:nvPr/>
        </p:nvCxnSpPr>
        <p:spPr>
          <a:xfrm>
            <a:off x="8172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Connettore 1 1011"/>
          <p:cNvCxnSpPr/>
          <p:nvPr/>
        </p:nvCxnSpPr>
        <p:spPr>
          <a:xfrm>
            <a:off x="8244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1012"/>
          <p:cNvCxnSpPr/>
          <p:nvPr/>
        </p:nvCxnSpPr>
        <p:spPr>
          <a:xfrm>
            <a:off x="788436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Connettore 1 1013"/>
          <p:cNvCxnSpPr/>
          <p:nvPr/>
        </p:nvCxnSpPr>
        <p:spPr>
          <a:xfrm>
            <a:off x="831641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nettore 1 1014"/>
          <p:cNvCxnSpPr/>
          <p:nvPr/>
        </p:nvCxnSpPr>
        <p:spPr>
          <a:xfrm>
            <a:off x="79944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Connettore 1 1015"/>
          <p:cNvCxnSpPr/>
          <p:nvPr/>
        </p:nvCxnSpPr>
        <p:spPr>
          <a:xfrm>
            <a:off x="792247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onnettore 1 1016"/>
          <p:cNvCxnSpPr/>
          <p:nvPr/>
        </p:nvCxnSpPr>
        <p:spPr>
          <a:xfrm>
            <a:off x="80664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Connettore 1 1017"/>
          <p:cNvCxnSpPr/>
          <p:nvPr/>
        </p:nvCxnSpPr>
        <p:spPr>
          <a:xfrm>
            <a:off x="81384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Connettore 1 1018"/>
          <p:cNvCxnSpPr/>
          <p:nvPr/>
        </p:nvCxnSpPr>
        <p:spPr>
          <a:xfrm>
            <a:off x="82105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Connettore 1 1019"/>
          <p:cNvCxnSpPr/>
          <p:nvPr/>
        </p:nvCxnSpPr>
        <p:spPr>
          <a:xfrm>
            <a:off x="8278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Esagono 1020"/>
          <p:cNvSpPr/>
          <p:nvPr/>
        </p:nvSpPr>
        <p:spPr>
          <a:xfrm>
            <a:off x="5220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2" name="Connettore 1 1021"/>
          <p:cNvCxnSpPr/>
          <p:nvPr/>
        </p:nvCxnSpPr>
        <p:spPr>
          <a:xfrm>
            <a:off x="5364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Connettore 1 1022"/>
          <p:cNvCxnSpPr/>
          <p:nvPr/>
        </p:nvCxnSpPr>
        <p:spPr>
          <a:xfrm>
            <a:off x="5292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>
            <a:off x="5436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/>
          <p:nvPr/>
        </p:nvCxnSpPr>
        <p:spPr>
          <a:xfrm>
            <a:off x="5508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ttore 1 1025"/>
          <p:cNvCxnSpPr/>
          <p:nvPr/>
        </p:nvCxnSpPr>
        <p:spPr>
          <a:xfrm>
            <a:off x="5580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1 1026"/>
          <p:cNvCxnSpPr/>
          <p:nvPr/>
        </p:nvCxnSpPr>
        <p:spPr>
          <a:xfrm>
            <a:off x="5220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>
            <a:off x="5652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330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1 1029"/>
          <p:cNvCxnSpPr/>
          <p:nvPr/>
        </p:nvCxnSpPr>
        <p:spPr>
          <a:xfrm>
            <a:off x="5258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ttore 1 1030"/>
          <p:cNvCxnSpPr/>
          <p:nvPr/>
        </p:nvCxnSpPr>
        <p:spPr>
          <a:xfrm>
            <a:off x="5402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5474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1 1032"/>
          <p:cNvCxnSpPr/>
          <p:nvPr/>
        </p:nvCxnSpPr>
        <p:spPr>
          <a:xfrm>
            <a:off x="5546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1 1033"/>
          <p:cNvCxnSpPr/>
          <p:nvPr/>
        </p:nvCxnSpPr>
        <p:spPr>
          <a:xfrm>
            <a:off x="5614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Esagono 1034"/>
          <p:cNvSpPr/>
          <p:nvPr/>
        </p:nvSpPr>
        <p:spPr>
          <a:xfrm>
            <a:off x="5220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6" name="Esagono 1035"/>
          <p:cNvSpPr/>
          <p:nvPr/>
        </p:nvSpPr>
        <p:spPr>
          <a:xfrm>
            <a:off x="5220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7" name="Connettore 1 1036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/>
          <p:nvPr/>
        </p:nvCxnSpPr>
        <p:spPr>
          <a:xfrm>
            <a:off x="5292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5436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ttore 1 1039"/>
          <p:cNvCxnSpPr/>
          <p:nvPr/>
        </p:nvCxnSpPr>
        <p:spPr>
          <a:xfrm>
            <a:off x="5508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/>
          <p:nvPr/>
        </p:nvCxnSpPr>
        <p:spPr>
          <a:xfrm>
            <a:off x="5580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5220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1 1042"/>
          <p:cNvCxnSpPr/>
          <p:nvPr/>
        </p:nvCxnSpPr>
        <p:spPr>
          <a:xfrm>
            <a:off x="5652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Connettore 1 1044"/>
          <p:cNvCxnSpPr/>
          <p:nvPr/>
        </p:nvCxnSpPr>
        <p:spPr>
          <a:xfrm>
            <a:off x="5258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Esagono 1049"/>
          <p:cNvSpPr/>
          <p:nvPr/>
        </p:nvSpPr>
        <p:spPr>
          <a:xfrm>
            <a:off x="5220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1" name="Connettore 1 1050"/>
          <p:cNvCxnSpPr/>
          <p:nvPr/>
        </p:nvCxnSpPr>
        <p:spPr>
          <a:xfrm>
            <a:off x="5364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1 1051"/>
          <p:cNvCxnSpPr/>
          <p:nvPr/>
        </p:nvCxnSpPr>
        <p:spPr>
          <a:xfrm>
            <a:off x="5292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Connettore 1 1052"/>
          <p:cNvCxnSpPr/>
          <p:nvPr/>
        </p:nvCxnSpPr>
        <p:spPr>
          <a:xfrm>
            <a:off x="5436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ttore 1 1053"/>
          <p:cNvCxnSpPr/>
          <p:nvPr/>
        </p:nvCxnSpPr>
        <p:spPr>
          <a:xfrm>
            <a:off x="5508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580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nettore 1 1055"/>
          <p:cNvCxnSpPr/>
          <p:nvPr/>
        </p:nvCxnSpPr>
        <p:spPr>
          <a:xfrm>
            <a:off x="5220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1 1056"/>
          <p:cNvCxnSpPr/>
          <p:nvPr/>
        </p:nvCxnSpPr>
        <p:spPr>
          <a:xfrm>
            <a:off x="5652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1 1057"/>
          <p:cNvCxnSpPr/>
          <p:nvPr/>
        </p:nvCxnSpPr>
        <p:spPr>
          <a:xfrm>
            <a:off x="5330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1 1058"/>
          <p:cNvCxnSpPr/>
          <p:nvPr/>
        </p:nvCxnSpPr>
        <p:spPr>
          <a:xfrm>
            <a:off x="5258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1 1059"/>
          <p:cNvCxnSpPr/>
          <p:nvPr/>
        </p:nvCxnSpPr>
        <p:spPr>
          <a:xfrm>
            <a:off x="5402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Connettore 1 1060"/>
          <p:cNvCxnSpPr/>
          <p:nvPr/>
        </p:nvCxnSpPr>
        <p:spPr>
          <a:xfrm>
            <a:off x="5474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1 1061"/>
          <p:cNvCxnSpPr/>
          <p:nvPr/>
        </p:nvCxnSpPr>
        <p:spPr>
          <a:xfrm>
            <a:off x="5546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ttore 1 1062"/>
          <p:cNvCxnSpPr/>
          <p:nvPr/>
        </p:nvCxnSpPr>
        <p:spPr>
          <a:xfrm>
            <a:off x="5614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Esagono 1063"/>
          <p:cNvSpPr/>
          <p:nvPr/>
        </p:nvSpPr>
        <p:spPr>
          <a:xfrm>
            <a:off x="827584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5" name="Connettore 1 1064"/>
          <p:cNvCxnSpPr/>
          <p:nvPr/>
        </p:nvCxnSpPr>
        <p:spPr>
          <a:xfrm>
            <a:off x="9716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1 1065"/>
          <p:cNvCxnSpPr/>
          <p:nvPr/>
        </p:nvCxnSpPr>
        <p:spPr>
          <a:xfrm>
            <a:off x="8995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nettore 1 1066"/>
          <p:cNvCxnSpPr/>
          <p:nvPr/>
        </p:nvCxnSpPr>
        <p:spPr>
          <a:xfrm>
            <a:off x="10436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nettore 1 1067"/>
          <p:cNvCxnSpPr/>
          <p:nvPr/>
        </p:nvCxnSpPr>
        <p:spPr>
          <a:xfrm>
            <a:off x="11156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1 1068"/>
          <p:cNvCxnSpPr/>
          <p:nvPr/>
        </p:nvCxnSpPr>
        <p:spPr>
          <a:xfrm>
            <a:off x="1187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Connettore 1 1069"/>
          <p:cNvCxnSpPr/>
          <p:nvPr/>
        </p:nvCxnSpPr>
        <p:spPr>
          <a:xfrm>
            <a:off x="82758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nettore 1 1070"/>
          <p:cNvCxnSpPr/>
          <p:nvPr/>
        </p:nvCxnSpPr>
        <p:spPr>
          <a:xfrm>
            <a:off x="125963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1 1071"/>
          <p:cNvCxnSpPr/>
          <p:nvPr/>
        </p:nvCxnSpPr>
        <p:spPr>
          <a:xfrm>
            <a:off x="937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Connettore 1 1072"/>
          <p:cNvCxnSpPr/>
          <p:nvPr/>
        </p:nvCxnSpPr>
        <p:spPr>
          <a:xfrm>
            <a:off x="865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Connettore 1 1073"/>
          <p:cNvCxnSpPr/>
          <p:nvPr/>
        </p:nvCxnSpPr>
        <p:spPr>
          <a:xfrm>
            <a:off x="1009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Connettore 1 1074"/>
          <p:cNvCxnSpPr/>
          <p:nvPr/>
        </p:nvCxnSpPr>
        <p:spPr>
          <a:xfrm>
            <a:off x="1081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ttore 1 1075"/>
          <p:cNvCxnSpPr/>
          <p:nvPr/>
        </p:nvCxnSpPr>
        <p:spPr>
          <a:xfrm>
            <a:off x="1153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1 1076"/>
          <p:cNvCxnSpPr/>
          <p:nvPr/>
        </p:nvCxnSpPr>
        <p:spPr>
          <a:xfrm>
            <a:off x="122152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Esagono 1077"/>
          <p:cNvSpPr/>
          <p:nvPr/>
        </p:nvSpPr>
        <p:spPr>
          <a:xfrm>
            <a:off x="827584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9" name="Esagono 1078"/>
          <p:cNvSpPr/>
          <p:nvPr/>
        </p:nvSpPr>
        <p:spPr>
          <a:xfrm>
            <a:off x="827584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0" name="Connettore 1 1079"/>
          <p:cNvCxnSpPr/>
          <p:nvPr/>
        </p:nvCxnSpPr>
        <p:spPr>
          <a:xfrm>
            <a:off x="9716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1 1080"/>
          <p:cNvCxnSpPr/>
          <p:nvPr/>
        </p:nvCxnSpPr>
        <p:spPr>
          <a:xfrm>
            <a:off x="8995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ttore 1 1081"/>
          <p:cNvCxnSpPr/>
          <p:nvPr/>
        </p:nvCxnSpPr>
        <p:spPr>
          <a:xfrm>
            <a:off x="10436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Connettore 1 1082"/>
          <p:cNvCxnSpPr/>
          <p:nvPr/>
        </p:nvCxnSpPr>
        <p:spPr>
          <a:xfrm>
            <a:off x="11156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Connettore 1 1083"/>
          <p:cNvCxnSpPr/>
          <p:nvPr/>
        </p:nvCxnSpPr>
        <p:spPr>
          <a:xfrm>
            <a:off x="118762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1 1084"/>
          <p:cNvCxnSpPr/>
          <p:nvPr/>
        </p:nvCxnSpPr>
        <p:spPr>
          <a:xfrm>
            <a:off x="82758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ttore 1 1085"/>
          <p:cNvCxnSpPr/>
          <p:nvPr/>
        </p:nvCxnSpPr>
        <p:spPr>
          <a:xfrm>
            <a:off x="125963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Esagono 1092"/>
          <p:cNvSpPr/>
          <p:nvPr/>
        </p:nvSpPr>
        <p:spPr>
          <a:xfrm>
            <a:off x="827584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4" name="Connettore 1 1093"/>
          <p:cNvCxnSpPr/>
          <p:nvPr/>
        </p:nvCxnSpPr>
        <p:spPr>
          <a:xfrm>
            <a:off x="9716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Connettore 1 1094"/>
          <p:cNvCxnSpPr/>
          <p:nvPr/>
        </p:nvCxnSpPr>
        <p:spPr>
          <a:xfrm>
            <a:off x="8995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onnettore 1 1095"/>
          <p:cNvCxnSpPr/>
          <p:nvPr/>
        </p:nvCxnSpPr>
        <p:spPr>
          <a:xfrm>
            <a:off x="10436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Connettore 1 1096"/>
          <p:cNvCxnSpPr/>
          <p:nvPr/>
        </p:nvCxnSpPr>
        <p:spPr>
          <a:xfrm>
            <a:off x="11156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ttore 1 1097"/>
          <p:cNvCxnSpPr/>
          <p:nvPr/>
        </p:nvCxnSpPr>
        <p:spPr>
          <a:xfrm>
            <a:off x="1187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nettore 1 1098"/>
          <p:cNvCxnSpPr/>
          <p:nvPr/>
        </p:nvCxnSpPr>
        <p:spPr>
          <a:xfrm>
            <a:off x="82758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Connettore 1 1099"/>
          <p:cNvCxnSpPr/>
          <p:nvPr/>
        </p:nvCxnSpPr>
        <p:spPr>
          <a:xfrm>
            <a:off x="125963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nettore 1 1100"/>
          <p:cNvCxnSpPr/>
          <p:nvPr/>
        </p:nvCxnSpPr>
        <p:spPr>
          <a:xfrm>
            <a:off x="937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Connettore 1 1101"/>
          <p:cNvCxnSpPr/>
          <p:nvPr/>
        </p:nvCxnSpPr>
        <p:spPr>
          <a:xfrm>
            <a:off x="865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Connettore 1 1102"/>
          <p:cNvCxnSpPr/>
          <p:nvPr/>
        </p:nvCxnSpPr>
        <p:spPr>
          <a:xfrm>
            <a:off x="1009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nettore 1 1103"/>
          <p:cNvCxnSpPr/>
          <p:nvPr/>
        </p:nvCxnSpPr>
        <p:spPr>
          <a:xfrm>
            <a:off x="1081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ttore 1 1104"/>
          <p:cNvCxnSpPr/>
          <p:nvPr/>
        </p:nvCxnSpPr>
        <p:spPr>
          <a:xfrm>
            <a:off x="1153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ttore 1 1105"/>
          <p:cNvCxnSpPr/>
          <p:nvPr/>
        </p:nvCxnSpPr>
        <p:spPr>
          <a:xfrm>
            <a:off x="122152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Esagono 1106"/>
          <p:cNvSpPr/>
          <p:nvPr/>
        </p:nvSpPr>
        <p:spPr>
          <a:xfrm>
            <a:off x="827584" y="206084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5" name="Connettore 1 1234"/>
          <p:cNvCxnSpPr/>
          <p:nvPr/>
        </p:nvCxnSpPr>
        <p:spPr>
          <a:xfrm>
            <a:off x="1835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Connettore 1 1235"/>
          <p:cNvCxnSpPr/>
          <p:nvPr/>
        </p:nvCxnSpPr>
        <p:spPr>
          <a:xfrm>
            <a:off x="1763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7" name="Connettore 1 1236"/>
          <p:cNvCxnSpPr/>
          <p:nvPr/>
        </p:nvCxnSpPr>
        <p:spPr>
          <a:xfrm>
            <a:off x="1907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Connettore 1 1237"/>
          <p:cNvCxnSpPr/>
          <p:nvPr/>
        </p:nvCxnSpPr>
        <p:spPr>
          <a:xfrm>
            <a:off x="1979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Connettore 1 1238"/>
          <p:cNvCxnSpPr/>
          <p:nvPr/>
        </p:nvCxnSpPr>
        <p:spPr>
          <a:xfrm>
            <a:off x="2051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Connettore 1 1239"/>
          <p:cNvCxnSpPr/>
          <p:nvPr/>
        </p:nvCxnSpPr>
        <p:spPr>
          <a:xfrm>
            <a:off x="1691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Connettore 1 1240"/>
          <p:cNvCxnSpPr/>
          <p:nvPr/>
        </p:nvCxnSpPr>
        <p:spPr>
          <a:xfrm>
            <a:off x="2123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Connettore 1 1241"/>
          <p:cNvCxnSpPr/>
          <p:nvPr/>
        </p:nvCxnSpPr>
        <p:spPr>
          <a:xfrm>
            <a:off x="1801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Connettore 1 1242"/>
          <p:cNvCxnSpPr/>
          <p:nvPr/>
        </p:nvCxnSpPr>
        <p:spPr>
          <a:xfrm>
            <a:off x="1729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ttore 1 1243"/>
          <p:cNvCxnSpPr/>
          <p:nvPr/>
        </p:nvCxnSpPr>
        <p:spPr>
          <a:xfrm>
            <a:off x="1873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Connettore 1 1244"/>
          <p:cNvCxnSpPr/>
          <p:nvPr/>
        </p:nvCxnSpPr>
        <p:spPr>
          <a:xfrm>
            <a:off x="1945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Connettore 1 1245"/>
          <p:cNvCxnSpPr/>
          <p:nvPr/>
        </p:nvCxnSpPr>
        <p:spPr>
          <a:xfrm>
            <a:off x="2017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Connettore 1 1246"/>
          <p:cNvCxnSpPr/>
          <p:nvPr/>
        </p:nvCxnSpPr>
        <p:spPr>
          <a:xfrm>
            <a:off x="2085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Connettore 1 1247"/>
          <p:cNvCxnSpPr/>
          <p:nvPr/>
        </p:nvCxnSpPr>
        <p:spPr>
          <a:xfrm>
            <a:off x="2733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Connettore 1 1248"/>
          <p:cNvCxnSpPr/>
          <p:nvPr/>
        </p:nvCxnSpPr>
        <p:spPr>
          <a:xfrm>
            <a:off x="2661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Connettore 1 1249"/>
          <p:cNvCxnSpPr/>
          <p:nvPr/>
        </p:nvCxnSpPr>
        <p:spPr>
          <a:xfrm>
            <a:off x="2805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Connettore 1 1250"/>
          <p:cNvCxnSpPr/>
          <p:nvPr/>
        </p:nvCxnSpPr>
        <p:spPr>
          <a:xfrm>
            <a:off x="2877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Connettore 1 1251"/>
          <p:cNvCxnSpPr/>
          <p:nvPr/>
        </p:nvCxnSpPr>
        <p:spPr>
          <a:xfrm>
            <a:off x="2949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Connettore 1 1252"/>
          <p:cNvCxnSpPr/>
          <p:nvPr/>
        </p:nvCxnSpPr>
        <p:spPr>
          <a:xfrm>
            <a:off x="2589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Connettore 1 1253"/>
          <p:cNvCxnSpPr/>
          <p:nvPr/>
        </p:nvCxnSpPr>
        <p:spPr>
          <a:xfrm>
            <a:off x="3021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Connettore 1 1254"/>
          <p:cNvCxnSpPr/>
          <p:nvPr/>
        </p:nvCxnSpPr>
        <p:spPr>
          <a:xfrm>
            <a:off x="2699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Connettore 1 1255"/>
          <p:cNvCxnSpPr/>
          <p:nvPr/>
        </p:nvCxnSpPr>
        <p:spPr>
          <a:xfrm>
            <a:off x="2627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Connettore 1 1256"/>
          <p:cNvCxnSpPr/>
          <p:nvPr/>
        </p:nvCxnSpPr>
        <p:spPr>
          <a:xfrm>
            <a:off x="2771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Connettore 1 1257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Connettore 1 1258"/>
          <p:cNvCxnSpPr/>
          <p:nvPr/>
        </p:nvCxnSpPr>
        <p:spPr>
          <a:xfrm>
            <a:off x="2915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Connettore 1 1259"/>
          <p:cNvCxnSpPr/>
          <p:nvPr/>
        </p:nvCxnSpPr>
        <p:spPr>
          <a:xfrm>
            <a:off x="2983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Connettore 1 1260"/>
          <p:cNvCxnSpPr/>
          <p:nvPr/>
        </p:nvCxnSpPr>
        <p:spPr>
          <a:xfrm>
            <a:off x="36358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Connettore 1 1261"/>
          <p:cNvCxnSpPr/>
          <p:nvPr/>
        </p:nvCxnSpPr>
        <p:spPr>
          <a:xfrm>
            <a:off x="35638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Connettore 1 1262"/>
          <p:cNvCxnSpPr/>
          <p:nvPr/>
        </p:nvCxnSpPr>
        <p:spPr>
          <a:xfrm>
            <a:off x="37079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Connettore 1 1263"/>
          <p:cNvCxnSpPr/>
          <p:nvPr/>
        </p:nvCxnSpPr>
        <p:spPr>
          <a:xfrm>
            <a:off x="37799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Connettore 1 1264"/>
          <p:cNvCxnSpPr/>
          <p:nvPr/>
        </p:nvCxnSpPr>
        <p:spPr>
          <a:xfrm>
            <a:off x="3851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Connettore 1 1265"/>
          <p:cNvCxnSpPr/>
          <p:nvPr/>
        </p:nvCxnSpPr>
        <p:spPr>
          <a:xfrm>
            <a:off x="34918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Connettore 1 1266"/>
          <p:cNvCxnSpPr/>
          <p:nvPr/>
        </p:nvCxnSpPr>
        <p:spPr>
          <a:xfrm>
            <a:off x="39239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Connettore 1 1267"/>
          <p:cNvCxnSpPr/>
          <p:nvPr/>
        </p:nvCxnSpPr>
        <p:spPr>
          <a:xfrm>
            <a:off x="3601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Connettore 1 1268"/>
          <p:cNvCxnSpPr/>
          <p:nvPr/>
        </p:nvCxnSpPr>
        <p:spPr>
          <a:xfrm>
            <a:off x="3529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Connettore 1 1269"/>
          <p:cNvCxnSpPr/>
          <p:nvPr/>
        </p:nvCxnSpPr>
        <p:spPr>
          <a:xfrm>
            <a:off x="3674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Connettore 1 1270"/>
          <p:cNvCxnSpPr/>
          <p:nvPr/>
        </p:nvCxnSpPr>
        <p:spPr>
          <a:xfrm>
            <a:off x="3746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Connettore 1 1271"/>
          <p:cNvCxnSpPr/>
          <p:nvPr/>
        </p:nvCxnSpPr>
        <p:spPr>
          <a:xfrm>
            <a:off x="3818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Connettore 1 1272"/>
          <p:cNvCxnSpPr/>
          <p:nvPr/>
        </p:nvCxnSpPr>
        <p:spPr>
          <a:xfrm>
            <a:off x="38858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Connettore 1 1273"/>
          <p:cNvCxnSpPr/>
          <p:nvPr/>
        </p:nvCxnSpPr>
        <p:spPr>
          <a:xfrm>
            <a:off x="4499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Connettore 1 1274"/>
          <p:cNvCxnSpPr/>
          <p:nvPr/>
        </p:nvCxnSpPr>
        <p:spPr>
          <a:xfrm>
            <a:off x="4427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Connettore 1 1275"/>
          <p:cNvCxnSpPr/>
          <p:nvPr/>
        </p:nvCxnSpPr>
        <p:spPr>
          <a:xfrm>
            <a:off x="4572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ttore 1 1276"/>
          <p:cNvCxnSpPr/>
          <p:nvPr/>
        </p:nvCxnSpPr>
        <p:spPr>
          <a:xfrm>
            <a:off x="4644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Connettore 1 1277"/>
          <p:cNvCxnSpPr/>
          <p:nvPr/>
        </p:nvCxnSpPr>
        <p:spPr>
          <a:xfrm>
            <a:off x="4716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Connettore 1 1278"/>
          <p:cNvCxnSpPr/>
          <p:nvPr/>
        </p:nvCxnSpPr>
        <p:spPr>
          <a:xfrm>
            <a:off x="435597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Connettore 1 1279"/>
          <p:cNvCxnSpPr/>
          <p:nvPr/>
        </p:nvCxnSpPr>
        <p:spPr>
          <a:xfrm>
            <a:off x="478802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Connettore 1 1280"/>
          <p:cNvCxnSpPr/>
          <p:nvPr/>
        </p:nvCxnSpPr>
        <p:spPr>
          <a:xfrm>
            <a:off x="4466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Connettore 1 1281"/>
          <p:cNvCxnSpPr/>
          <p:nvPr/>
        </p:nvCxnSpPr>
        <p:spPr>
          <a:xfrm>
            <a:off x="4394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Connettore 1 1282"/>
          <p:cNvCxnSpPr/>
          <p:nvPr/>
        </p:nvCxnSpPr>
        <p:spPr>
          <a:xfrm>
            <a:off x="4538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Connettore 1 1283"/>
          <p:cNvCxnSpPr/>
          <p:nvPr/>
        </p:nvCxnSpPr>
        <p:spPr>
          <a:xfrm>
            <a:off x="4610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Connettore 1 1284"/>
          <p:cNvCxnSpPr/>
          <p:nvPr/>
        </p:nvCxnSpPr>
        <p:spPr>
          <a:xfrm>
            <a:off x="4682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Connettore 1 1285"/>
          <p:cNvCxnSpPr/>
          <p:nvPr/>
        </p:nvCxnSpPr>
        <p:spPr>
          <a:xfrm>
            <a:off x="4749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Connettore 1 1286"/>
          <p:cNvCxnSpPr/>
          <p:nvPr/>
        </p:nvCxnSpPr>
        <p:spPr>
          <a:xfrm>
            <a:off x="6262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Connettore 1 1287"/>
          <p:cNvCxnSpPr/>
          <p:nvPr/>
        </p:nvCxnSpPr>
        <p:spPr>
          <a:xfrm>
            <a:off x="6190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Connettore 1 1288"/>
          <p:cNvCxnSpPr/>
          <p:nvPr/>
        </p:nvCxnSpPr>
        <p:spPr>
          <a:xfrm>
            <a:off x="6334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Connettore 1 1289"/>
          <p:cNvCxnSpPr/>
          <p:nvPr/>
        </p:nvCxnSpPr>
        <p:spPr>
          <a:xfrm>
            <a:off x="6406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Connettore 1 1290"/>
          <p:cNvCxnSpPr/>
          <p:nvPr/>
        </p:nvCxnSpPr>
        <p:spPr>
          <a:xfrm>
            <a:off x="6478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Connettore 1 1291"/>
          <p:cNvCxnSpPr/>
          <p:nvPr/>
        </p:nvCxnSpPr>
        <p:spPr>
          <a:xfrm>
            <a:off x="6118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Connettore 1 1292"/>
          <p:cNvCxnSpPr/>
          <p:nvPr/>
        </p:nvCxnSpPr>
        <p:spPr>
          <a:xfrm>
            <a:off x="6550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Connettore 1 1293"/>
          <p:cNvCxnSpPr/>
          <p:nvPr/>
        </p:nvCxnSpPr>
        <p:spPr>
          <a:xfrm>
            <a:off x="6228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Connettore 1 1294"/>
          <p:cNvCxnSpPr/>
          <p:nvPr/>
        </p:nvCxnSpPr>
        <p:spPr>
          <a:xfrm>
            <a:off x="6156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Connettore 1 1295"/>
          <p:cNvCxnSpPr/>
          <p:nvPr/>
        </p:nvCxnSpPr>
        <p:spPr>
          <a:xfrm>
            <a:off x="6300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Connettore 1 1296"/>
          <p:cNvCxnSpPr/>
          <p:nvPr/>
        </p:nvCxnSpPr>
        <p:spPr>
          <a:xfrm>
            <a:off x="6372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Connettore 1 1297"/>
          <p:cNvCxnSpPr/>
          <p:nvPr/>
        </p:nvCxnSpPr>
        <p:spPr>
          <a:xfrm>
            <a:off x="6444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Connettore 1 1298"/>
          <p:cNvCxnSpPr/>
          <p:nvPr/>
        </p:nvCxnSpPr>
        <p:spPr>
          <a:xfrm>
            <a:off x="6512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Connettore 1 1299"/>
          <p:cNvCxnSpPr/>
          <p:nvPr/>
        </p:nvCxnSpPr>
        <p:spPr>
          <a:xfrm>
            <a:off x="71642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Connettore 1 1300"/>
          <p:cNvCxnSpPr/>
          <p:nvPr/>
        </p:nvCxnSpPr>
        <p:spPr>
          <a:xfrm>
            <a:off x="70922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Connettore 1 1301"/>
          <p:cNvCxnSpPr/>
          <p:nvPr/>
        </p:nvCxnSpPr>
        <p:spPr>
          <a:xfrm>
            <a:off x="72362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Connettore 1 1302"/>
          <p:cNvCxnSpPr/>
          <p:nvPr/>
        </p:nvCxnSpPr>
        <p:spPr>
          <a:xfrm>
            <a:off x="73083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Connettore 1 1303"/>
          <p:cNvCxnSpPr/>
          <p:nvPr/>
        </p:nvCxnSpPr>
        <p:spPr>
          <a:xfrm>
            <a:off x="7380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Connettore 1 1304"/>
          <p:cNvCxnSpPr/>
          <p:nvPr/>
        </p:nvCxnSpPr>
        <p:spPr>
          <a:xfrm>
            <a:off x="70202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Connettore 1 1305"/>
          <p:cNvCxnSpPr/>
          <p:nvPr/>
        </p:nvCxnSpPr>
        <p:spPr>
          <a:xfrm>
            <a:off x="74523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Connettore 1 1306"/>
          <p:cNvCxnSpPr/>
          <p:nvPr/>
        </p:nvCxnSpPr>
        <p:spPr>
          <a:xfrm>
            <a:off x="7130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Connettore 1 1307"/>
          <p:cNvCxnSpPr/>
          <p:nvPr/>
        </p:nvCxnSpPr>
        <p:spPr>
          <a:xfrm>
            <a:off x="7058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Connettore 1 1308"/>
          <p:cNvCxnSpPr/>
          <p:nvPr/>
        </p:nvCxnSpPr>
        <p:spPr>
          <a:xfrm>
            <a:off x="7202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Connettore 1 1309"/>
          <p:cNvCxnSpPr/>
          <p:nvPr/>
        </p:nvCxnSpPr>
        <p:spPr>
          <a:xfrm>
            <a:off x="7274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Connettore 1 1310"/>
          <p:cNvCxnSpPr/>
          <p:nvPr/>
        </p:nvCxnSpPr>
        <p:spPr>
          <a:xfrm>
            <a:off x="7346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Connettore 1 1311"/>
          <p:cNvCxnSpPr/>
          <p:nvPr/>
        </p:nvCxnSpPr>
        <p:spPr>
          <a:xfrm>
            <a:off x="74142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Connettore 1 1312"/>
          <p:cNvCxnSpPr/>
          <p:nvPr/>
        </p:nvCxnSpPr>
        <p:spPr>
          <a:xfrm>
            <a:off x="5364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Connettore 1 1313"/>
          <p:cNvCxnSpPr/>
          <p:nvPr/>
        </p:nvCxnSpPr>
        <p:spPr>
          <a:xfrm>
            <a:off x="5292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Connettore 1 1314"/>
          <p:cNvCxnSpPr/>
          <p:nvPr/>
        </p:nvCxnSpPr>
        <p:spPr>
          <a:xfrm>
            <a:off x="5436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Connettore 1 1315"/>
          <p:cNvCxnSpPr/>
          <p:nvPr/>
        </p:nvCxnSpPr>
        <p:spPr>
          <a:xfrm>
            <a:off x="5508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Connettore 1 1316"/>
          <p:cNvCxnSpPr/>
          <p:nvPr/>
        </p:nvCxnSpPr>
        <p:spPr>
          <a:xfrm>
            <a:off x="5580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Connettore 1 1317"/>
          <p:cNvCxnSpPr/>
          <p:nvPr/>
        </p:nvCxnSpPr>
        <p:spPr>
          <a:xfrm>
            <a:off x="5220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Connettore 1 1318"/>
          <p:cNvCxnSpPr/>
          <p:nvPr/>
        </p:nvCxnSpPr>
        <p:spPr>
          <a:xfrm>
            <a:off x="5652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Connettore 1 1319"/>
          <p:cNvCxnSpPr/>
          <p:nvPr/>
        </p:nvCxnSpPr>
        <p:spPr>
          <a:xfrm>
            <a:off x="5330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Connettore 1 1320"/>
          <p:cNvCxnSpPr/>
          <p:nvPr/>
        </p:nvCxnSpPr>
        <p:spPr>
          <a:xfrm>
            <a:off x="5258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Connettore 1 1321"/>
          <p:cNvCxnSpPr/>
          <p:nvPr/>
        </p:nvCxnSpPr>
        <p:spPr>
          <a:xfrm>
            <a:off x="5402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Connettore 1 1322"/>
          <p:cNvCxnSpPr/>
          <p:nvPr/>
        </p:nvCxnSpPr>
        <p:spPr>
          <a:xfrm>
            <a:off x="5474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4" name="Connettore 1 1323"/>
          <p:cNvCxnSpPr/>
          <p:nvPr/>
        </p:nvCxnSpPr>
        <p:spPr>
          <a:xfrm>
            <a:off x="5546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5" name="Connettore 1 1324"/>
          <p:cNvCxnSpPr/>
          <p:nvPr/>
        </p:nvCxnSpPr>
        <p:spPr>
          <a:xfrm>
            <a:off x="5614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6" name="Connettore 1 1325"/>
          <p:cNvCxnSpPr/>
          <p:nvPr/>
        </p:nvCxnSpPr>
        <p:spPr>
          <a:xfrm>
            <a:off x="9716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7" name="Connettore 1 1326"/>
          <p:cNvCxnSpPr/>
          <p:nvPr/>
        </p:nvCxnSpPr>
        <p:spPr>
          <a:xfrm>
            <a:off x="8995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8" name="Connettore 1 1327"/>
          <p:cNvCxnSpPr/>
          <p:nvPr/>
        </p:nvCxnSpPr>
        <p:spPr>
          <a:xfrm>
            <a:off x="10436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9" name="Connettore 1 1328"/>
          <p:cNvCxnSpPr/>
          <p:nvPr/>
        </p:nvCxnSpPr>
        <p:spPr>
          <a:xfrm>
            <a:off x="11156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0" name="Connettore 1 1329"/>
          <p:cNvCxnSpPr/>
          <p:nvPr/>
        </p:nvCxnSpPr>
        <p:spPr>
          <a:xfrm>
            <a:off x="1187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" name="Connettore 1 1330"/>
          <p:cNvCxnSpPr/>
          <p:nvPr/>
        </p:nvCxnSpPr>
        <p:spPr>
          <a:xfrm>
            <a:off x="82758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" name="Connettore 1 1331"/>
          <p:cNvCxnSpPr/>
          <p:nvPr/>
        </p:nvCxnSpPr>
        <p:spPr>
          <a:xfrm>
            <a:off x="125963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" name="Connettore 1 1332"/>
          <p:cNvCxnSpPr/>
          <p:nvPr/>
        </p:nvCxnSpPr>
        <p:spPr>
          <a:xfrm>
            <a:off x="937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4" name="Connettore 1 1333"/>
          <p:cNvCxnSpPr/>
          <p:nvPr/>
        </p:nvCxnSpPr>
        <p:spPr>
          <a:xfrm>
            <a:off x="865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5" name="Connettore 1 1334"/>
          <p:cNvCxnSpPr/>
          <p:nvPr/>
        </p:nvCxnSpPr>
        <p:spPr>
          <a:xfrm>
            <a:off x="1009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" name="Connettore 1 1335"/>
          <p:cNvCxnSpPr/>
          <p:nvPr/>
        </p:nvCxnSpPr>
        <p:spPr>
          <a:xfrm>
            <a:off x="1081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7" name="Connettore 1 1336"/>
          <p:cNvCxnSpPr/>
          <p:nvPr/>
        </p:nvCxnSpPr>
        <p:spPr>
          <a:xfrm>
            <a:off x="1153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8" name="Connettore 1 1337"/>
          <p:cNvCxnSpPr/>
          <p:nvPr/>
        </p:nvCxnSpPr>
        <p:spPr>
          <a:xfrm>
            <a:off x="122152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9" name="Connettore 1 1338"/>
          <p:cNvCxnSpPr/>
          <p:nvPr/>
        </p:nvCxnSpPr>
        <p:spPr>
          <a:xfrm>
            <a:off x="8028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Connettore 1 1339"/>
          <p:cNvCxnSpPr/>
          <p:nvPr/>
        </p:nvCxnSpPr>
        <p:spPr>
          <a:xfrm>
            <a:off x="7956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Connettore 1 1340"/>
          <p:cNvCxnSpPr/>
          <p:nvPr/>
        </p:nvCxnSpPr>
        <p:spPr>
          <a:xfrm>
            <a:off x="8100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Connettore 1 1341"/>
          <p:cNvCxnSpPr/>
          <p:nvPr/>
        </p:nvCxnSpPr>
        <p:spPr>
          <a:xfrm>
            <a:off x="8172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Connettore 1 1342"/>
          <p:cNvCxnSpPr/>
          <p:nvPr/>
        </p:nvCxnSpPr>
        <p:spPr>
          <a:xfrm>
            <a:off x="8244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Connettore 1 1343"/>
          <p:cNvCxnSpPr/>
          <p:nvPr/>
        </p:nvCxnSpPr>
        <p:spPr>
          <a:xfrm>
            <a:off x="788436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Connettore 1 1344"/>
          <p:cNvCxnSpPr/>
          <p:nvPr/>
        </p:nvCxnSpPr>
        <p:spPr>
          <a:xfrm>
            <a:off x="831641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Connettore 1 1345"/>
          <p:cNvCxnSpPr/>
          <p:nvPr/>
        </p:nvCxnSpPr>
        <p:spPr>
          <a:xfrm>
            <a:off x="79944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Connettore 1 1346"/>
          <p:cNvCxnSpPr/>
          <p:nvPr/>
        </p:nvCxnSpPr>
        <p:spPr>
          <a:xfrm>
            <a:off x="792247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Connettore 1 1347"/>
          <p:cNvCxnSpPr/>
          <p:nvPr/>
        </p:nvCxnSpPr>
        <p:spPr>
          <a:xfrm>
            <a:off x="80664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Connettore 1 1348"/>
          <p:cNvCxnSpPr/>
          <p:nvPr/>
        </p:nvCxnSpPr>
        <p:spPr>
          <a:xfrm>
            <a:off x="81384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Connettore 1 1349"/>
          <p:cNvCxnSpPr/>
          <p:nvPr/>
        </p:nvCxnSpPr>
        <p:spPr>
          <a:xfrm>
            <a:off x="82105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Connettore 1 1350"/>
          <p:cNvCxnSpPr/>
          <p:nvPr/>
        </p:nvCxnSpPr>
        <p:spPr>
          <a:xfrm>
            <a:off x="8278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" name="Esagono 1107"/>
          <p:cNvSpPr/>
          <p:nvPr/>
        </p:nvSpPr>
        <p:spPr>
          <a:xfrm>
            <a:off x="827584" y="530120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2" name="Figura a mano libera 1351"/>
          <p:cNvSpPr/>
          <p:nvPr/>
        </p:nvSpPr>
        <p:spPr>
          <a:xfrm>
            <a:off x="105917" y="2132331"/>
            <a:ext cx="777866" cy="3241038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722758 w 777866"/>
              <a:gd name="connsiteY0" fmla="*/ 1269 h 3241038"/>
              <a:gd name="connsiteX1" fmla="*/ 1587 w 777866"/>
              <a:gd name="connsiteY1" fmla="*/ 1656709 h 3241038"/>
              <a:gd name="connsiteX2" fmla="*/ 713233 w 777866"/>
              <a:gd name="connsiteY2" fmla="*/ 3239769 h 3241038"/>
              <a:gd name="connsiteX3" fmla="*/ 332233 w 777866"/>
              <a:gd name="connsiteY3" fmla="*/ 1649094 h 3241038"/>
              <a:gd name="connsiteX4" fmla="*/ 722758 w 777866"/>
              <a:gd name="connsiteY4" fmla="*/ 1269 h 32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66" h="3241038">
                <a:moveTo>
                  <a:pt x="722758" y="1269"/>
                </a:moveTo>
                <a:cubicBezTo>
                  <a:pt x="667650" y="2538"/>
                  <a:pt x="3175" y="1116959"/>
                  <a:pt x="1587" y="1656709"/>
                </a:cubicBezTo>
                <a:cubicBezTo>
                  <a:pt x="0" y="2196459"/>
                  <a:pt x="658125" y="3241038"/>
                  <a:pt x="713233" y="3239769"/>
                </a:cubicBezTo>
                <a:cubicBezTo>
                  <a:pt x="768341" y="3238500"/>
                  <a:pt x="329058" y="2187256"/>
                  <a:pt x="332233" y="1649094"/>
                </a:cubicBezTo>
                <a:cubicBezTo>
                  <a:pt x="335408" y="1110932"/>
                  <a:pt x="777866" y="0"/>
                  <a:pt x="722758" y="12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3" name="Figura a mano libera 1352"/>
          <p:cNvSpPr/>
          <p:nvPr/>
        </p:nvSpPr>
        <p:spPr>
          <a:xfrm flipH="1">
            <a:off x="8253851" y="2131463"/>
            <a:ext cx="784232" cy="3241286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656207 w 700223"/>
              <a:gd name="connsiteY0" fmla="*/ 1393 h 3241286"/>
              <a:gd name="connsiteX1" fmla="*/ 1587 w 700223"/>
              <a:gd name="connsiteY1" fmla="*/ 1657577 h 3241286"/>
              <a:gd name="connsiteX2" fmla="*/ 646682 w 700223"/>
              <a:gd name="connsiteY2" fmla="*/ 3239893 h 3241286"/>
              <a:gd name="connsiteX3" fmla="*/ 265682 w 700223"/>
              <a:gd name="connsiteY3" fmla="*/ 1649218 h 3241286"/>
              <a:gd name="connsiteX4" fmla="*/ 656207 w 700223"/>
              <a:gd name="connsiteY4" fmla="*/ 1393 h 3241286"/>
              <a:gd name="connsiteX0" fmla="*/ 728215 w 784232"/>
              <a:gd name="connsiteY0" fmla="*/ 1393 h 3241286"/>
              <a:gd name="connsiteX1" fmla="*/ 1587 w 784232"/>
              <a:gd name="connsiteY1" fmla="*/ 1657577 h 3241286"/>
              <a:gd name="connsiteX2" fmla="*/ 718690 w 784232"/>
              <a:gd name="connsiteY2" fmla="*/ 3239893 h 3241286"/>
              <a:gd name="connsiteX3" fmla="*/ 337690 w 784232"/>
              <a:gd name="connsiteY3" fmla="*/ 1649218 h 3241286"/>
              <a:gd name="connsiteX4" fmla="*/ 728215 w 784232"/>
              <a:gd name="connsiteY4" fmla="*/ 1393 h 32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32" h="3241286">
                <a:moveTo>
                  <a:pt x="728215" y="1393"/>
                </a:moveTo>
                <a:cubicBezTo>
                  <a:pt x="672198" y="2786"/>
                  <a:pt x="3175" y="1117827"/>
                  <a:pt x="1587" y="1657577"/>
                </a:cubicBezTo>
                <a:cubicBezTo>
                  <a:pt x="0" y="2197327"/>
                  <a:pt x="662673" y="3241286"/>
                  <a:pt x="718690" y="3239893"/>
                </a:cubicBezTo>
                <a:cubicBezTo>
                  <a:pt x="774707" y="3238500"/>
                  <a:pt x="334515" y="2187380"/>
                  <a:pt x="337690" y="1649218"/>
                </a:cubicBezTo>
                <a:cubicBezTo>
                  <a:pt x="340865" y="1111056"/>
                  <a:pt x="784232" y="0"/>
                  <a:pt x="728215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4" name="Ovale 1363"/>
          <p:cNvSpPr/>
          <p:nvPr/>
        </p:nvSpPr>
        <p:spPr>
          <a:xfrm>
            <a:off x="424243" y="378125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CasellaDiTesto 1364"/>
          <p:cNvSpPr txBox="1"/>
          <p:nvPr/>
        </p:nvSpPr>
        <p:spPr>
          <a:xfrm>
            <a:off x="97979" y="355292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1367" name="Ovale 1366"/>
          <p:cNvSpPr/>
          <p:nvPr/>
        </p:nvSpPr>
        <p:spPr>
          <a:xfrm>
            <a:off x="8696866" y="373886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CasellaDiTesto 1367"/>
          <p:cNvSpPr txBox="1"/>
          <p:nvPr/>
        </p:nvSpPr>
        <p:spPr>
          <a:xfrm>
            <a:off x="8733115" y="3520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369" name="Ovale 1368"/>
          <p:cNvSpPr/>
          <p:nvPr/>
        </p:nvSpPr>
        <p:spPr>
          <a:xfrm>
            <a:off x="784151" y="2087339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vale 1369"/>
          <p:cNvSpPr/>
          <p:nvPr/>
        </p:nvSpPr>
        <p:spPr>
          <a:xfrm>
            <a:off x="784151" y="532978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Ovale 1370"/>
          <p:cNvSpPr/>
          <p:nvPr/>
        </p:nvSpPr>
        <p:spPr>
          <a:xfrm>
            <a:off x="503560" y="3104976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e 1371"/>
          <p:cNvSpPr/>
          <p:nvPr/>
        </p:nvSpPr>
        <p:spPr>
          <a:xfrm>
            <a:off x="50356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Ovale 1372"/>
          <p:cNvSpPr/>
          <p:nvPr/>
        </p:nvSpPr>
        <p:spPr>
          <a:xfrm>
            <a:off x="853244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Ovale 1373"/>
          <p:cNvSpPr/>
          <p:nvPr/>
        </p:nvSpPr>
        <p:spPr>
          <a:xfrm>
            <a:off x="8532440" y="3068960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e 1374"/>
          <p:cNvSpPr/>
          <p:nvPr/>
        </p:nvSpPr>
        <p:spPr>
          <a:xfrm>
            <a:off x="8270899" y="209894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vale 1375"/>
          <p:cNvSpPr/>
          <p:nvPr/>
        </p:nvSpPr>
        <p:spPr>
          <a:xfrm>
            <a:off x="8259266" y="530120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CasellaDiTesto 1495"/>
          <p:cNvSpPr txBox="1"/>
          <p:nvPr/>
        </p:nvSpPr>
        <p:spPr>
          <a:xfrm>
            <a:off x="971600" y="5486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dirty="0" smtClean="0">
                <a:sym typeface="Symbol"/>
              </a:rPr>
              <a:t>A = {7, 7, 7, 8, 8, 8, 8, 9, 10} </a:t>
            </a:r>
            <a:r>
              <a:rPr lang="en-US" sz="2800" dirty="0" smtClean="0">
                <a:sym typeface="Symbol"/>
              </a:rPr>
              <a:t>m = 3,B = 24</a:t>
            </a:r>
          </a:p>
        </p:txBody>
      </p:sp>
      <p:sp>
        <p:nvSpPr>
          <p:cNvPr id="1497" name="CasellaDiTesto 1496"/>
          <p:cNvSpPr txBox="1"/>
          <p:nvPr/>
        </p:nvSpPr>
        <p:spPr>
          <a:xfrm>
            <a:off x="57386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8" name="CasellaDiTesto 1497"/>
          <p:cNvSpPr txBox="1"/>
          <p:nvPr/>
        </p:nvSpPr>
        <p:spPr>
          <a:xfrm>
            <a:off x="14379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9" name="CasellaDiTesto 1498"/>
          <p:cNvSpPr txBox="1"/>
          <p:nvPr/>
        </p:nvSpPr>
        <p:spPr>
          <a:xfrm>
            <a:off x="233975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500" name="CasellaDiTesto 1499"/>
          <p:cNvSpPr txBox="1"/>
          <p:nvPr/>
        </p:nvSpPr>
        <p:spPr>
          <a:xfrm>
            <a:off x="32381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2" name="CasellaDiTesto 1501"/>
          <p:cNvSpPr txBox="1"/>
          <p:nvPr/>
        </p:nvSpPr>
        <p:spPr>
          <a:xfrm>
            <a:off x="496635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3" name="CasellaDiTesto 1502"/>
          <p:cNvSpPr txBox="1"/>
          <p:nvPr/>
        </p:nvSpPr>
        <p:spPr>
          <a:xfrm>
            <a:off x="586814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4" name="CasellaDiTesto 1503"/>
          <p:cNvSpPr txBox="1"/>
          <p:nvPr/>
        </p:nvSpPr>
        <p:spPr>
          <a:xfrm>
            <a:off x="741462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baseline="-25000" dirty="0"/>
          </a:p>
        </p:txBody>
      </p:sp>
      <p:sp>
        <p:nvSpPr>
          <p:cNvPr id="1505" name="CasellaDiTesto 1504"/>
          <p:cNvSpPr txBox="1"/>
          <p:nvPr/>
        </p:nvSpPr>
        <p:spPr>
          <a:xfrm>
            <a:off x="8209662" y="342900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10</a:t>
            </a:r>
            <a:endParaRPr lang="it-IT" sz="2400" baseline="-25000" dirty="0"/>
          </a:p>
        </p:txBody>
      </p:sp>
      <p:sp>
        <p:nvSpPr>
          <p:cNvPr id="1506" name="CasellaDiTesto 1505"/>
          <p:cNvSpPr txBox="1"/>
          <p:nvPr/>
        </p:nvSpPr>
        <p:spPr>
          <a:xfrm>
            <a:off x="971600" y="11055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K = B/2 + 1 = 13</a:t>
            </a:r>
            <a:r>
              <a:rPr lang="en-US" sz="2600" dirty="0" smtClean="0">
                <a:sym typeface="Symbol"/>
              </a:rPr>
              <a:t> </a:t>
            </a:r>
          </a:p>
        </p:txBody>
      </p:sp>
      <p:sp>
        <p:nvSpPr>
          <p:cNvPr id="665" name="CasellaDiTesto 664"/>
          <p:cNvSpPr txBox="1"/>
          <p:nvPr/>
        </p:nvSpPr>
        <p:spPr>
          <a:xfrm>
            <a:off x="410225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cxnSp>
        <p:nvCxnSpPr>
          <p:cNvPr id="616" name="Connettore 1 615"/>
          <p:cNvCxnSpPr/>
          <p:nvPr/>
        </p:nvCxnSpPr>
        <p:spPr>
          <a:xfrm>
            <a:off x="467544" y="3789040"/>
            <a:ext cx="8208912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" name="CasellaDiTesto 617"/>
          <p:cNvSpPr txBox="1"/>
          <p:nvPr/>
        </p:nvSpPr>
        <p:spPr>
          <a:xfrm>
            <a:off x="2987824" y="368741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625" name="Figura a mano libera 624"/>
          <p:cNvSpPr/>
          <p:nvPr/>
        </p:nvSpPr>
        <p:spPr>
          <a:xfrm>
            <a:off x="447675" y="2408238"/>
            <a:ext cx="8277225" cy="1363662"/>
          </a:xfrm>
          <a:custGeom>
            <a:avLst/>
            <a:gdLst>
              <a:gd name="connsiteX0" fmla="*/ 8277225 w 8277225"/>
              <a:gd name="connsiteY0" fmla="*/ 1344612 h 1363662"/>
              <a:gd name="connsiteX1" fmla="*/ 8115300 w 8277225"/>
              <a:gd name="connsiteY1" fmla="*/ 963612 h 1363662"/>
              <a:gd name="connsiteX2" fmla="*/ 7496175 w 8277225"/>
              <a:gd name="connsiteY2" fmla="*/ 754062 h 1363662"/>
              <a:gd name="connsiteX3" fmla="*/ 6543675 w 8277225"/>
              <a:gd name="connsiteY3" fmla="*/ 715962 h 1363662"/>
              <a:gd name="connsiteX4" fmla="*/ 6096000 w 8277225"/>
              <a:gd name="connsiteY4" fmla="*/ 134937 h 1363662"/>
              <a:gd name="connsiteX5" fmla="*/ 5476875 w 8277225"/>
              <a:gd name="connsiteY5" fmla="*/ 182562 h 1363662"/>
              <a:gd name="connsiteX6" fmla="*/ 5095875 w 8277225"/>
              <a:gd name="connsiteY6" fmla="*/ 715962 h 1363662"/>
              <a:gd name="connsiteX7" fmla="*/ 3124200 w 8277225"/>
              <a:gd name="connsiteY7" fmla="*/ 782637 h 1363662"/>
              <a:gd name="connsiteX8" fmla="*/ 2743200 w 8277225"/>
              <a:gd name="connsiteY8" fmla="*/ 106362 h 1363662"/>
              <a:gd name="connsiteX9" fmla="*/ 2133600 w 8277225"/>
              <a:gd name="connsiteY9" fmla="*/ 144462 h 1363662"/>
              <a:gd name="connsiteX10" fmla="*/ 1628775 w 8277225"/>
              <a:gd name="connsiteY10" fmla="*/ 668337 h 1363662"/>
              <a:gd name="connsiteX11" fmla="*/ 552450 w 8277225"/>
              <a:gd name="connsiteY11" fmla="*/ 773112 h 1363662"/>
              <a:gd name="connsiteX12" fmla="*/ 0 w 8277225"/>
              <a:gd name="connsiteY12" fmla="*/ 1363662 h 136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77225" h="1363662">
                <a:moveTo>
                  <a:pt x="8277225" y="1344612"/>
                </a:moveTo>
                <a:cubicBezTo>
                  <a:pt x="8261350" y="1203324"/>
                  <a:pt x="8245475" y="1062037"/>
                  <a:pt x="8115300" y="963612"/>
                </a:cubicBezTo>
                <a:cubicBezTo>
                  <a:pt x="7985125" y="865187"/>
                  <a:pt x="7758112" y="795337"/>
                  <a:pt x="7496175" y="754062"/>
                </a:cubicBezTo>
                <a:cubicBezTo>
                  <a:pt x="7234238" y="712787"/>
                  <a:pt x="6777037" y="819149"/>
                  <a:pt x="6543675" y="715962"/>
                </a:cubicBezTo>
                <a:cubicBezTo>
                  <a:pt x="6310313" y="612775"/>
                  <a:pt x="6273800" y="223837"/>
                  <a:pt x="6096000" y="134937"/>
                </a:cubicBezTo>
                <a:cubicBezTo>
                  <a:pt x="5918200" y="46037"/>
                  <a:pt x="5643562" y="85725"/>
                  <a:pt x="5476875" y="182562"/>
                </a:cubicBezTo>
                <a:cubicBezTo>
                  <a:pt x="5310188" y="279399"/>
                  <a:pt x="5487988" y="615950"/>
                  <a:pt x="5095875" y="715962"/>
                </a:cubicBezTo>
                <a:cubicBezTo>
                  <a:pt x="4703763" y="815975"/>
                  <a:pt x="3516312" y="884237"/>
                  <a:pt x="3124200" y="782637"/>
                </a:cubicBezTo>
                <a:cubicBezTo>
                  <a:pt x="2732088" y="681037"/>
                  <a:pt x="2908300" y="212724"/>
                  <a:pt x="2743200" y="106362"/>
                </a:cubicBezTo>
                <a:cubicBezTo>
                  <a:pt x="2578100" y="0"/>
                  <a:pt x="2319337" y="50800"/>
                  <a:pt x="2133600" y="144462"/>
                </a:cubicBezTo>
                <a:cubicBezTo>
                  <a:pt x="1947863" y="238124"/>
                  <a:pt x="1892300" y="563562"/>
                  <a:pt x="1628775" y="668337"/>
                </a:cubicBezTo>
                <a:cubicBezTo>
                  <a:pt x="1365250" y="773112"/>
                  <a:pt x="823912" y="657225"/>
                  <a:pt x="552450" y="773112"/>
                </a:cubicBezTo>
                <a:cubicBezTo>
                  <a:pt x="280988" y="888999"/>
                  <a:pt x="140494" y="1126330"/>
                  <a:pt x="0" y="136366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Ovale 1362"/>
          <p:cNvSpPr/>
          <p:nvPr/>
        </p:nvSpPr>
        <p:spPr>
          <a:xfrm>
            <a:off x="368902" y="37170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e 1365"/>
          <p:cNvSpPr/>
          <p:nvPr/>
        </p:nvSpPr>
        <p:spPr>
          <a:xfrm>
            <a:off x="8643906" y="368351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CasellaDiTesto 625"/>
          <p:cNvSpPr txBox="1"/>
          <p:nvPr/>
        </p:nvSpPr>
        <p:spPr>
          <a:xfrm>
            <a:off x="3923928" y="2780928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3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Rettangolo 1361"/>
          <p:cNvSpPr/>
          <p:nvPr/>
        </p:nvSpPr>
        <p:spPr>
          <a:xfrm>
            <a:off x="7884368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1" name="Rettangolo 1360"/>
          <p:cNvSpPr/>
          <p:nvPr/>
        </p:nvSpPr>
        <p:spPr>
          <a:xfrm>
            <a:off x="70202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0" name="Rettangolo 1359"/>
          <p:cNvSpPr/>
          <p:nvPr/>
        </p:nvSpPr>
        <p:spPr>
          <a:xfrm>
            <a:off x="612226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9" name="Rettangolo 1358"/>
          <p:cNvSpPr/>
          <p:nvPr/>
        </p:nvSpPr>
        <p:spPr>
          <a:xfrm>
            <a:off x="52200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8" name="Rettangolo 1357"/>
          <p:cNvSpPr/>
          <p:nvPr/>
        </p:nvSpPr>
        <p:spPr>
          <a:xfrm>
            <a:off x="4355976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7" name="Rettangolo 1356"/>
          <p:cNvSpPr/>
          <p:nvPr/>
        </p:nvSpPr>
        <p:spPr>
          <a:xfrm>
            <a:off x="34918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6" name="Rettangolo 1355"/>
          <p:cNvSpPr/>
          <p:nvPr/>
        </p:nvSpPr>
        <p:spPr>
          <a:xfrm>
            <a:off x="258530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5" name="Rettangolo 1354"/>
          <p:cNvSpPr/>
          <p:nvPr/>
        </p:nvSpPr>
        <p:spPr>
          <a:xfrm>
            <a:off x="16916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4" name="Rettangolo 1353"/>
          <p:cNvSpPr/>
          <p:nvPr/>
        </p:nvSpPr>
        <p:spPr>
          <a:xfrm>
            <a:off x="82758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3" name="Connettore 1 1192"/>
          <p:cNvCxnSpPr/>
          <p:nvPr/>
        </p:nvCxnSpPr>
        <p:spPr>
          <a:xfrm>
            <a:off x="8028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4" name="Connettore 1 1193"/>
          <p:cNvCxnSpPr/>
          <p:nvPr/>
        </p:nvCxnSpPr>
        <p:spPr>
          <a:xfrm>
            <a:off x="7956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5" name="Connettore 1 1194"/>
          <p:cNvCxnSpPr/>
          <p:nvPr/>
        </p:nvCxnSpPr>
        <p:spPr>
          <a:xfrm>
            <a:off x="8100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Connettore 1 1195"/>
          <p:cNvCxnSpPr/>
          <p:nvPr/>
        </p:nvCxnSpPr>
        <p:spPr>
          <a:xfrm>
            <a:off x="8172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Connettore 1 1196"/>
          <p:cNvCxnSpPr/>
          <p:nvPr/>
        </p:nvCxnSpPr>
        <p:spPr>
          <a:xfrm>
            <a:off x="8244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Connettore 1 1197"/>
          <p:cNvCxnSpPr/>
          <p:nvPr/>
        </p:nvCxnSpPr>
        <p:spPr>
          <a:xfrm>
            <a:off x="788436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Connettore 1 1198"/>
          <p:cNvCxnSpPr/>
          <p:nvPr/>
        </p:nvCxnSpPr>
        <p:spPr>
          <a:xfrm>
            <a:off x="831641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Connettore 1 1199"/>
          <p:cNvCxnSpPr/>
          <p:nvPr/>
        </p:nvCxnSpPr>
        <p:spPr>
          <a:xfrm>
            <a:off x="79944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Connettore 1 1200"/>
          <p:cNvCxnSpPr/>
          <p:nvPr/>
        </p:nvCxnSpPr>
        <p:spPr>
          <a:xfrm>
            <a:off x="792247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Connettore 1 1201"/>
          <p:cNvCxnSpPr/>
          <p:nvPr/>
        </p:nvCxnSpPr>
        <p:spPr>
          <a:xfrm>
            <a:off x="80664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Connettore 1 1202"/>
          <p:cNvCxnSpPr/>
          <p:nvPr/>
        </p:nvCxnSpPr>
        <p:spPr>
          <a:xfrm>
            <a:off x="81384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Connettore 1 1203"/>
          <p:cNvCxnSpPr/>
          <p:nvPr/>
        </p:nvCxnSpPr>
        <p:spPr>
          <a:xfrm>
            <a:off x="82105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Connettore 1 1204"/>
          <p:cNvCxnSpPr/>
          <p:nvPr/>
        </p:nvCxnSpPr>
        <p:spPr>
          <a:xfrm>
            <a:off x="8278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Connettore 1 1108"/>
          <p:cNvCxnSpPr/>
          <p:nvPr/>
        </p:nvCxnSpPr>
        <p:spPr>
          <a:xfrm>
            <a:off x="1835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Connettore 1 1109"/>
          <p:cNvCxnSpPr/>
          <p:nvPr/>
        </p:nvCxnSpPr>
        <p:spPr>
          <a:xfrm>
            <a:off x="1763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Connettore 1 1110"/>
          <p:cNvCxnSpPr/>
          <p:nvPr/>
        </p:nvCxnSpPr>
        <p:spPr>
          <a:xfrm>
            <a:off x="1907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Connettore 1 1111"/>
          <p:cNvCxnSpPr/>
          <p:nvPr/>
        </p:nvCxnSpPr>
        <p:spPr>
          <a:xfrm>
            <a:off x="1979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Connettore 1 1112"/>
          <p:cNvCxnSpPr/>
          <p:nvPr/>
        </p:nvCxnSpPr>
        <p:spPr>
          <a:xfrm>
            <a:off x="2051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4" name="Connettore 1 1113"/>
          <p:cNvCxnSpPr/>
          <p:nvPr/>
        </p:nvCxnSpPr>
        <p:spPr>
          <a:xfrm>
            <a:off x="1691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nettore 1 1114"/>
          <p:cNvCxnSpPr/>
          <p:nvPr/>
        </p:nvCxnSpPr>
        <p:spPr>
          <a:xfrm>
            <a:off x="2123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nettore 1 1115"/>
          <p:cNvCxnSpPr/>
          <p:nvPr/>
        </p:nvCxnSpPr>
        <p:spPr>
          <a:xfrm>
            <a:off x="1801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Connettore 1 1116"/>
          <p:cNvCxnSpPr/>
          <p:nvPr/>
        </p:nvCxnSpPr>
        <p:spPr>
          <a:xfrm>
            <a:off x="1729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Connettore 1 1117"/>
          <p:cNvCxnSpPr/>
          <p:nvPr/>
        </p:nvCxnSpPr>
        <p:spPr>
          <a:xfrm>
            <a:off x="1873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Connettore 1 1118"/>
          <p:cNvCxnSpPr/>
          <p:nvPr/>
        </p:nvCxnSpPr>
        <p:spPr>
          <a:xfrm>
            <a:off x="1945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1119"/>
          <p:cNvCxnSpPr/>
          <p:nvPr/>
        </p:nvCxnSpPr>
        <p:spPr>
          <a:xfrm>
            <a:off x="2017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Connettore 1 1120"/>
          <p:cNvCxnSpPr/>
          <p:nvPr/>
        </p:nvCxnSpPr>
        <p:spPr>
          <a:xfrm>
            <a:off x="2085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Connettore 1 1122"/>
          <p:cNvCxnSpPr/>
          <p:nvPr/>
        </p:nvCxnSpPr>
        <p:spPr>
          <a:xfrm>
            <a:off x="2733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Connettore 1 1123"/>
          <p:cNvCxnSpPr/>
          <p:nvPr/>
        </p:nvCxnSpPr>
        <p:spPr>
          <a:xfrm>
            <a:off x="2661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Connettore 1 1124"/>
          <p:cNvCxnSpPr/>
          <p:nvPr/>
        </p:nvCxnSpPr>
        <p:spPr>
          <a:xfrm>
            <a:off x="2805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Connettore 1 1125"/>
          <p:cNvCxnSpPr/>
          <p:nvPr/>
        </p:nvCxnSpPr>
        <p:spPr>
          <a:xfrm>
            <a:off x="2877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Connettore 1 1126"/>
          <p:cNvCxnSpPr/>
          <p:nvPr/>
        </p:nvCxnSpPr>
        <p:spPr>
          <a:xfrm>
            <a:off x="2949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nettore 1 1127"/>
          <p:cNvCxnSpPr/>
          <p:nvPr/>
        </p:nvCxnSpPr>
        <p:spPr>
          <a:xfrm>
            <a:off x="2589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Connettore 1 1128"/>
          <p:cNvCxnSpPr/>
          <p:nvPr/>
        </p:nvCxnSpPr>
        <p:spPr>
          <a:xfrm>
            <a:off x="3021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Connettore 1 1129"/>
          <p:cNvCxnSpPr/>
          <p:nvPr/>
        </p:nvCxnSpPr>
        <p:spPr>
          <a:xfrm>
            <a:off x="2699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Connettore 1 1130"/>
          <p:cNvCxnSpPr/>
          <p:nvPr/>
        </p:nvCxnSpPr>
        <p:spPr>
          <a:xfrm>
            <a:off x="2627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nettore 1 1131"/>
          <p:cNvCxnSpPr/>
          <p:nvPr/>
        </p:nvCxnSpPr>
        <p:spPr>
          <a:xfrm>
            <a:off x="2771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Connettore 1 1132"/>
          <p:cNvCxnSpPr/>
          <p:nvPr/>
        </p:nvCxnSpPr>
        <p:spPr>
          <a:xfrm>
            <a:off x="2843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Connettore 1 1133"/>
          <p:cNvCxnSpPr/>
          <p:nvPr/>
        </p:nvCxnSpPr>
        <p:spPr>
          <a:xfrm>
            <a:off x="2915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Connettore 1 1134"/>
          <p:cNvCxnSpPr/>
          <p:nvPr/>
        </p:nvCxnSpPr>
        <p:spPr>
          <a:xfrm>
            <a:off x="2983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nettore 1 1136"/>
          <p:cNvCxnSpPr/>
          <p:nvPr/>
        </p:nvCxnSpPr>
        <p:spPr>
          <a:xfrm>
            <a:off x="36358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nettore 1 1137"/>
          <p:cNvCxnSpPr/>
          <p:nvPr/>
        </p:nvCxnSpPr>
        <p:spPr>
          <a:xfrm>
            <a:off x="35638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nettore 1 1138"/>
          <p:cNvCxnSpPr/>
          <p:nvPr/>
        </p:nvCxnSpPr>
        <p:spPr>
          <a:xfrm>
            <a:off x="37079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Connettore 1 1139"/>
          <p:cNvCxnSpPr/>
          <p:nvPr/>
        </p:nvCxnSpPr>
        <p:spPr>
          <a:xfrm>
            <a:off x="37799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Connettore 1 1140"/>
          <p:cNvCxnSpPr/>
          <p:nvPr/>
        </p:nvCxnSpPr>
        <p:spPr>
          <a:xfrm>
            <a:off x="3851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Connettore 1 1141"/>
          <p:cNvCxnSpPr/>
          <p:nvPr/>
        </p:nvCxnSpPr>
        <p:spPr>
          <a:xfrm>
            <a:off x="34918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Connettore 1 1142"/>
          <p:cNvCxnSpPr/>
          <p:nvPr/>
        </p:nvCxnSpPr>
        <p:spPr>
          <a:xfrm>
            <a:off x="39239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ttore 1 1143"/>
          <p:cNvCxnSpPr/>
          <p:nvPr/>
        </p:nvCxnSpPr>
        <p:spPr>
          <a:xfrm>
            <a:off x="3601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Connettore 1 1144"/>
          <p:cNvCxnSpPr/>
          <p:nvPr/>
        </p:nvCxnSpPr>
        <p:spPr>
          <a:xfrm>
            <a:off x="3529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ttore 1 1145"/>
          <p:cNvCxnSpPr/>
          <p:nvPr/>
        </p:nvCxnSpPr>
        <p:spPr>
          <a:xfrm>
            <a:off x="3674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Connettore 1 1146"/>
          <p:cNvCxnSpPr/>
          <p:nvPr/>
        </p:nvCxnSpPr>
        <p:spPr>
          <a:xfrm>
            <a:off x="3746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Connettore 1 1147"/>
          <p:cNvCxnSpPr/>
          <p:nvPr/>
        </p:nvCxnSpPr>
        <p:spPr>
          <a:xfrm>
            <a:off x="3818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Connettore 1 1148"/>
          <p:cNvCxnSpPr/>
          <p:nvPr/>
        </p:nvCxnSpPr>
        <p:spPr>
          <a:xfrm>
            <a:off x="38858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1" name="Connettore 1 1150"/>
          <p:cNvCxnSpPr/>
          <p:nvPr/>
        </p:nvCxnSpPr>
        <p:spPr>
          <a:xfrm>
            <a:off x="4499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ttore 1 1151"/>
          <p:cNvCxnSpPr/>
          <p:nvPr/>
        </p:nvCxnSpPr>
        <p:spPr>
          <a:xfrm>
            <a:off x="4427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Connettore 1 1152"/>
          <p:cNvCxnSpPr/>
          <p:nvPr/>
        </p:nvCxnSpPr>
        <p:spPr>
          <a:xfrm>
            <a:off x="4572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ttore 1 1153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5" name="Connettore 1 1154"/>
          <p:cNvCxnSpPr/>
          <p:nvPr/>
        </p:nvCxnSpPr>
        <p:spPr>
          <a:xfrm>
            <a:off x="4716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6" name="Connettore 1 1155"/>
          <p:cNvCxnSpPr/>
          <p:nvPr/>
        </p:nvCxnSpPr>
        <p:spPr>
          <a:xfrm>
            <a:off x="435597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Connettore 1 1156"/>
          <p:cNvCxnSpPr/>
          <p:nvPr/>
        </p:nvCxnSpPr>
        <p:spPr>
          <a:xfrm>
            <a:off x="478802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8" name="Connettore 1 1157"/>
          <p:cNvCxnSpPr/>
          <p:nvPr/>
        </p:nvCxnSpPr>
        <p:spPr>
          <a:xfrm>
            <a:off x="4466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Connettore 1 1158"/>
          <p:cNvCxnSpPr/>
          <p:nvPr/>
        </p:nvCxnSpPr>
        <p:spPr>
          <a:xfrm>
            <a:off x="4394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Connettore 1 1159"/>
          <p:cNvCxnSpPr/>
          <p:nvPr/>
        </p:nvCxnSpPr>
        <p:spPr>
          <a:xfrm>
            <a:off x="4538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Connettore 1 1160"/>
          <p:cNvCxnSpPr/>
          <p:nvPr/>
        </p:nvCxnSpPr>
        <p:spPr>
          <a:xfrm>
            <a:off x="4610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ttore 1 1161"/>
          <p:cNvCxnSpPr/>
          <p:nvPr/>
        </p:nvCxnSpPr>
        <p:spPr>
          <a:xfrm>
            <a:off x="4682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Connettore 1 1162"/>
          <p:cNvCxnSpPr/>
          <p:nvPr/>
        </p:nvCxnSpPr>
        <p:spPr>
          <a:xfrm>
            <a:off x="4749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Connettore 1 1164"/>
          <p:cNvCxnSpPr/>
          <p:nvPr/>
        </p:nvCxnSpPr>
        <p:spPr>
          <a:xfrm>
            <a:off x="6262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Connettore 1 1165"/>
          <p:cNvCxnSpPr/>
          <p:nvPr/>
        </p:nvCxnSpPr>
        <p:spPr>
          <a:xfrm>
            <a:off x="6190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Connettore 1 1166"/>
          <p:cNvCxnSpPr/>
          <p:nvPr/>
        </p:nvCxnSpPr>
        <p:spPr>
          <a:xfrm>
            <a:off x="6334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Connettore 1 1167"/>
          <p:cNvCxnSpPr/>
          <p:nvPr/>
        </p:nvCxnSpPr>
        <p:spPr>
          <a:xfrm>
            <a:off x="6406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Connettore 1 1168"/>
          <p:cNvCxnSpPr/>
          <p:nvPr/>
        </p:nvCxnSpPr>
        <p:spPr>
          <a:xfrm>
            <a:off x="6478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Connettore 1 1169"/>
          <p:cNvCxnSpPr/>
          <p:nvPr/>
        </p:nvCxnSpPr>
        <p:spPr>
          <a:xfrm>
            <a:off x="6118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Connettore 1 1170"/>
          <p:cNvCxnSpPr/>
          <p:nvPr/>
        </p:nvCxnSpPr>
        <p:spPr>
          <a:xfrm>
            <a:off x="6550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Connettore 1 1171"/>
          <p:cNvCxnSpPr/>
          <p:nvPr/>
        </p:nvCxnSpPr>
        <p:spPr>
          <a:xfrm>
            <a:off x="6228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Connettore 1 1172"/>
          <p:cNvCxnSpPr/>
          <p:nvPr/>
        </p:nvCxnSpPr>
        <p:spPr>
          <a:xfrm>
            <a:off x="6156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Connettore 1 1173"/>
          <p:cNvCxnSpPr/>
          <p:nvPr/>
        </p:nvCxnSpPr>
        <p:spPr>
          <a:xfrm>
            <a:off x="6300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Connettore 1 1174"/>
          <p:cNvCxnSpPr/>
          <p:nvPr/>
        </p:nvCxnSpPr>
        <p:spPr>
          <a:xfrm>
            <a:off x="6372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Connettore 1 1175"/>
          <p:cNvCxnSpPr/>
          <p:nvPr/>
        </p:nvCxnSpPr>
        <p:spPr>
          <a:xfrm>
            <a:off x="6444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Connettore 1 1176"/>
          <p:cNvCxnSpPr/>
          <p:nvPr/>
        </p:nvCxnSpPr>
        <p:spPr>
          <a:xfrm>
            <a:off x="6512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Connettore 1 1178"/>
          <p:cNvCxnSpPr/>
          <p:nvPr/>
        </p:nvCxnSpPr>
        <p:spPr>
          <a:xfrm>
            <a:off x="71642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Connettore 1 1179"/>
          <p:cNvCxnSpPr/>
          <p:nvPr/>
        </p:nvCxnSpPr>
        <p:spPr>
          <a:xfrm>
            <a:off x="70922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Connettore 1 1180"/>
          <p:cNvCxnSpPr/>
          <p:nvPr/>
        </p:nvCxnSpPr>
        <p:spPr>
          <a:xfrm>
            <a:off x="72362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Connettore 1 1181"/>
          <p:cNvCxnSpPr/>
          <p:nvPr/>
        </p:nvCxnSpPr>
        <p:spPr>
          <a:xfrm>
            <a:off x="73083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Connettore 1 1182"/>
          <p:cNvCxnSpPr/>
          <p:nvPr/>
        </p:nvCxnSpPr>
        <p:spPr>
          <a:xfrm>
            <a:off x="7380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Connettore 1 1183"/>
          <p:cNvCxnSpPr/>
          <p:nvPr/>
        </p:nvCxnSpPr>
        <p:spPr>
          <a:xfrm>
            <a:off x="70202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Connettore 1 1184"/>
          <p:cNvCxnSpPr/>
          <p:nvPr/>
        </p:nvCxnSpPr>
        <p:spPr>
          <a:xfrm>
            <a:off x="74523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Connettore 1 1185"/>
          <p:cNvCxnSpPr/>
          <p:nvPr/>
        </p:nvCxnSpPr>
        <p:spPr>
          <a:xfrm>
            <a:off x="7130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Connettore 1 1186"/>
          <p:cNvCxnSpPr/>
          <p:nvPr/>
        </p:nvCxnSpPr>
        <p:spPr>
          <a:xfrm>
            <a:off x="7058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Connettore 1 1187"/>
          <p:cNvCxnSpPr/>
          <p:nvPr/>
        </p:nvCxnSpPr>
        <p:spPr>
          <a:xfrm>
            <a:off x="7202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Connettore 1 1188"/>
          <p:cNvCxnSpPr/>
          <p:nvPr/>
        </p:nvCxnSpPr>
        <p:spPr>
          <a:xfrm>
            <a:off x="7274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Connettore 1 1189"/>
          <p:cNvCxnSpPr/>
          <p:nvPr/>
        </p:nvCxnSpPr>
        <p:spPr>
          <a:xfrm>
            <a:off x="7346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Connettore 1 1190"/>
          <p:cNvCxnSpPr/>
          <p:nvPr/>
        </p:nvCxnSpPr>
        <p:spPr>
          <a:xfrm>
            <a:off x="74142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Connettore 1 1206"/>
          <p:cNvCxnSpPr/>
          <p:nvPr/>
        </p:nvCxnSpPr>
        <p:spPr>
          <a:xfrm>
            <a:off x="5364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Connettore 1 1207"/>
          <p:cNvCxnSpPr/>
          <p:nvPr/>
        </p:nvCxnSpPr>
        <p:spPr>
          <a:xfrm>
            <a:off x="5292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Connettore 1 1208"/>
          <p:cNvCxnSpPr/>
          <p:nvPr/>
        </p:nvCxnSpPr>
        <p:spPr>
          <a:xfrm>
            <a:off x="5436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Connettore 1 1209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Connettore 1 1210"/>
          <p:cNvCxnSpPr/>
          <p:nvPr/>
        </p:nvCxnSpPr>
        <p:spPr>
          <a:xfrm>
            <a:off x="5580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Connettore 1 1211"/>
          <p:cNvCxnSpPr/>
          <p:nvPr/>
        </p:nvCxnSpPr>
        <p:spPr>
          <a:xfrm>
            <a:off x="5220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Connettore 1 1212"/>
          <p:cNvCxnSpPr/>
          <p:nvPr/>
        </p:nvCxnSpPr>
        <p:spPr>
          <a:xfrm>
            <a:off x="5652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Connettore 1 1213"/>
          <p:cNvCxnSpPr/>
          <p:nvPr/>
        </p:nvCxnSpPr>
        <p:spPr>
          <a:xfrm>
            <a:off x="5330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Connettore 1 1214"/>
          <p:cNvCxnSpPr/>
          <p:nvPr/>
        </p:nvCxnSpPr>
        <p:spPr>
          <a:xfrm>
            <a:off x="5258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Connettore 1 1215"/>
          <p:cNvCxnSpPr/>
          <p:nvPr/>
        </p:nvCxnSpPr>
        <p:spPr>
          <a:xfrm>
            <a:off x="5402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Connettore 1 1216"/>
          <p:cNvCxnSpPr/>
          <p:nvPr/>
        </p:nvCxnSpPr>
        <p:spPr>
          <a:xfrm>
            <a:off x="5474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Connettore 1 1217"/>
          <p:cNvCxnSpPr/>
          <p:nvPr/>
        </p:nvCxnSpPr>
        <p:spPr>
          <a:xfrm>
            <a:off x="5546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Connettore 1 1218"/>
          <p:cNvCxnSpPr/>
          <p:nvPr/>
        </p:nvCxnSpPr>
        <p:spPr>
          <a:xfrm>
            <a:off x="5614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Connettore 1 1220"/>
          <p:cNvCxnSpPr/>
          <p:nvPr/>
        </p:nvCxnSpPr>
        <p:spPr>
          <a:xfrm>
            <a:off x="9716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Connettore 1 1221"/>
          <p:cNvCxnSpPr/>
          <p:nvPr/>
        </p:nvCxnSpPr>
        <p:spPr>
          <a:xfrm>
            <a:off x="8995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Connettore 1 1222"/>
          <p:cNvCxnSpPr/>
          <p:nvPr/>
        </p:nvCxnSpPr>
        <p:spPr>
          <a:xfrm>
            <a:off x="10436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Connettore 1 1223"/>
          <p:cNvCxnSpPr/>
          <p:nvPr/>
        </p:nvCxnSpPr>
        <p:spPr>
          <a:xfrm>
            <a:off x="11156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Connettore 1 1224"/>
          <p:cNvCxnSpPr/>
          <p:nvPr/>
        </p:nvCxnSpPr>
        <p:spPr>
          <a:xfrm>
            <a:off x="1187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Connettore 1 1225"/>
          <p:cNvCxnSpPr/>
          <p:nvPr/>
        </p:nvCxnSpPr>
        <p:spPr>
          <a:xfrm>
            <a:off x="82758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Connettore 1 1226"/>
          <p:cNvCxnSpPr/>
          <p:nvPr/>
        </p:nvCxnSpPr>
        <p:spPr>
          <a:xfrm>
            <a:off x="125963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Connettore 1 1227"/>
          <p:cNvCxnSpPr/>
          <p:nvPr/>
        </p:nvCxnSpPr>
        <p:spPr>
          <a:xfrm>
            <a:off x="937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Connettore 1 1228"/>
          <p:cNvCxnSpPr/>
          <p:nvPr/>
        </p:nvCxnSpPr>
        <p:spPr>
          <a:xfrm>
            <a:off x="865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Connettore 1 1229"/>
          <p:cNvCxnSpPr/>
          <p:nvPr/>
        </p:nvCxnSpPr>
        <p:spPr>
          <a:xfrm>
            <a:off x="1009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Connettore 1 1230"/>
          <p:cNvCxnSpPr/>
          <p:nvPr/>
        </p:nvCxnSpPr>
        <p:spPr>
          <a:xfrm>
            <a:off x="1081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" name="Connettore 1 1231"/>
          <p:cNvCxnSpPr/>
          <p:nvPr/>
        </p:nvCxnSpPr>
        <p:spPr>
          <a:xfrm>
            <a:off x="1153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Connettore 1 1232"/>
          <p:cNvCxnSpPr/>
          <p:nvPr/>
        </p:nvCxnSpPr>
        <p:spPr>
          <a:xfrm>
            <a:off x="122152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sagono 143"/>
          <p:cNvSpPr/>
          <p:nvPr/>
        </p:nvSpPr>
        <p:spPr>
          <a:xfrm>
            <a:off x="1691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1 145"/>
          <p:cNvCxnSpPr/>
          <p:nvPr/>
        </p:nvCxnSpPr>
        <p:spPr>
          <a:xfrm>
            <a:off x="1835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763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1907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979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/>
          <p:nvPr/>
        </p:nvCxnSpPr>
        <p:spPr>
          <a:xfrm>
            <a:off x="2051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>
            <a:off x="1691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123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1801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1729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1873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945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2017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2085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sagono 144"/>
          <p:cNvSpPr/>
          <p:nvPr/>
        </p:nvSpPr>
        <p:spPr>
          <a:xfrm>
            <a:off x="1691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Esagono 165"/>
          <p:cNvSpPr/>
          <p:nvPr/>
        </p:nvSpPr>
        <p:spPr>
          <a:xfrm>
            <a:off x="1691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/>
          <p:nvPr/>
        </p:nvCxnSpPr>
        <p:spPr>
          <a:xfrm>
            <a:off x="1835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>
            <a:off x="1763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>
            <a:off x="1907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>
            <a:off x="1979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2051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691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2123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sagono 180"/>
          <p:cNvSpPr/>
          <p:nvPr/>
        </p:nvSpPr>
        <p:spPr>
          <a:xfrm>
            <a:off x="1691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1 181"/>
          <p:cNvCxnSpPr/>
          <p:nvPr/>
        </p:nvCxnSpPr>
        <p:spPr>
          <a:xfrm>
            <a:off x="1835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>
            <a:off x="1763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1907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1979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2051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1691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2123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>
            <a:off x="1801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>
            <a:off x="1729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873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>
            <a:off x="1945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2017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>
            <a:off x="2085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Esagono 641"/>
          <p:cNvSpPr/>
          <p:nvPr/>
        </p:nvSpPr>
        <p:spPr>
          <a:xfrm>
            <a:off x="2589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3" name="Connettore 1 642"/>
          <p:cNvCxnSpPr/>
          <p:nvPr/>
        </p:nvCxnSpPr>
        <p:spPr>
          <a:xfrm>
            <a:off x="2733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1 643"/>
          <p:cNvCxnSpPr/>
          <p:nvPr/>
        </p:nvCxnSpPr>
        <p:spPr>
          <a:xfrm>
            <a:off x="2661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1 644"/>
          <p:cNvCxnSpPr/>
          <p:nvPr/>
        </p:nvCxnSpPr>
        <p:spPr>
          <a:xfrm>
            <a:off x="2805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1 645"/>
          <p:cNvCxnSpPr/>
          <p:nvPr/>
        </p:nvCxnSpPr>
        <p:spPr>
          <a:xfrm>
            <a:off x="2877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1 646"/>
          <p:cNvCxnSpPr/>
          <p:nvPr/>
        </p:nvCxnSpPr>
        <p:spPr>
          <a:xfrm>
            <a:off x="2949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1 647"/>
          <p:cNvCxnSpPr/>
          <p:nvPr/>
        </p:nvCxnSpPr>
        <p:spPr>
          <a:xfrm>
            <a:off x="2589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1 648"/>
          <p:cNvCxnSpPr/>
          <p:nvPr/>
        </p:nvCxnSpPr>
        <p:spPr>
          <a:xfrm>
            <a:off x="3021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1 649"/>
          <p:cNvCxnSpPr/>
          <p:nvPr/>
        </p:nvCxnSpPr>
        <p:spPr>
          <a:xfrm>
            <a:off x="2699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1 650"/>
          <p:cNvCxnSpPr/>
          <p:nvPr/>
        </p:nvCxnSpPr>
        <p:spPr>
          <a:xfrm>
            <a:off x="2627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1 651"/>
          <p:cNvCxnSpPr/>
          <p:nvPr/>
        </p:nvCxnSpPr>
        <p:spPr>
          <a:xfrm>
            <a:off x="2771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1 652"/>
          <p:cNvCxnSpPr/>
          <p:nvPr/>
        </p:nvCxnSpPr>
        <p:spPr>
          <a:xfrm>
            <a:off x="2843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1 653"/>
          <p:cNvCxnSpPr/>
          <p:nvPr/>
        </p:nvCxnSpPr>
        <p:spPr>
          <a:xfrm>
            <a:off x="2915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1 654"/>
          <p:cNvCxnSpPr/>
          <p:nvPr/>
        </p:nvCxnSpPr>
        <p:spPr>
          <a:xfrm>
            <a:off x="2983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sagono 655"/>
          <p:cNvSpPr/>
          <p:nvPr/>
        </p:nvSpPr>
        <p:spPr>
          <a:xfrm>
            <a:off x="2589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7" name="Esagono 656"/>
          <p:cNvSpPr/>
          <p:nvPr/>
        </p:nvSpPr>
        <p:spPr>
          <a:xfrm>
            <a:off x="2589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8" name="Connettore 1 657"/>
          <p:cNvCxnSpPr/>
          <p:nvPr/>
        </p:nvCxnSpPr>
        <p:spPr>
          <a:xfrm>
            <a:off x="2733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1 658"/>
          <p:cNvCxnSpPr/>
          <p:nvPr/>
        </p:nvCxnSpPr>
        <p:spPr>
          <a:xfrm>
            <a:off x="2661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1 659"/>
          <p:cNvCxnSpPr/>
          <p:nvPr/>
        </p:nvCxnSpPr>
        <p:spPr>
          <a:xfrm>
            <a:off x="2805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1 660"/>
          <p:cNvCxnSpPr/>
          <p:nvPr/>
        </p:nvCxnSpPr>
        <p:spPr>
          <a:xfrm>
            <a:off x="2877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ttore 1 661"/>
          <p:cNvCxnSpPr/>
          <p:nvPr/>
        </p:nvCxnSpPr>
        <p:spPr>
          <a:xfrm>
            <a:off x="2949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nettore 1 662"/>
          <p:cNvCxnSpPr/>
          <p:nvPr/>
        </p:nvCxnSpPr>
        <p:spPr>
          <a:xfrm>
            <a:off x="2589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1 663"/>
          <p:cNvCxnSpPr/>
          <p:nvPr/>
        </p:nvCxnSpPr>
        <p:spPr>
          <a:xfrm>
            <a:off x="3021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sagono 670"/>
          <p:cNvSpPr/>
          <p:nvPr/>
        </p:nvSpPr>
        <p:spPr>
          <a:xfrm>
            <a:off x="2589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2" name="Connettore 1 671"/>
          <p:cNvCxnSpPr/>
          <p:nvPr/>
        </p:nvCxnSpPr>
        <p:spPr>
          <a:xfrm>
            <a:off x="2733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1 672"/>
          <p:cNvCxnSpPr/>
          <p:nvPr/>
        </p:nvCxnSpPr>
        <p:spPr>
          <a:xfrm>
            <a:off x="2661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1 673"/>
          <p:cNvCxnSpPr/>
          <p:nvPr/>
        </p:nvCxnSpPr>
        <p:spPr>
          <a:xfrm>
            <a:off x="2805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1 674"/>
          <p:cNvCxnSpPr/>
          <p:nvPr/>
        </p:nvCxnSpPr>
        <p:spPr>
          <a:xfrm>
            <a:off x="2877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1 675"/>
          <p:cNvCxnSpPr/>
          <p:nvPr/>
        </p:nvCxnSpPr>
        <p:spPr>
          <a:xfrm>
            <a:off x="2949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1 676"/>
          <p:cNvCxnSpPr/>
          <p:nvPr/>
        </p:nvCxnSpPr>
        <p:spPr>
          <a:xfrm>
            <a:off x="2589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Connettore 1 677"/>
          <p:cNvCxnSpPr/>
          <p:nvPr/>
        </p:nvCxnSpPr>
        <p:spPr>
          <a:xfrm>
            <a:off x="3021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Connettore 1 678"/>
          <p:cNvCxnSpPr/>
          <p:nvPr/>
        </p:nvCxnSpPr>
        <p:spPr>
          <a:xfrm>
            <a:off x="2699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1 679"/>
          <p:cNvCxnSpPr/>
          <p:nvPr/>
        </p:nvCxnSpPr>
        <p:spPr>
          <a:xfrm>
            <a:off x="2627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ttore 1 680"/>
          <p:cNvCxnSpPr/>
          <p:nvPr/>
        </p:nvCxnSpPr>
        <p:spPr>
          <a:xfrm>
            <a:off x="2771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Connettore 1 681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Connettore 1 682"/>
          <p:cNvCxnSpPr/>
          <p:nvPr/>
        </p:nvCxnSpPr>
        <p:spPr>
          <a:xfrm>
            <a:off x="2915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ttore 1 683"/>
          <p:cNvCxnSpPr/>
          <p:nvPr/>
        </p:nvCxnSpPr>
        <p:spPr>
          <a:xfrm>
            <a:off x="2983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Esagono 684"/>
          <p:cNvSpPr/>
          <p:nvPr/>
        </p:nvSpPr>
        <p:spPr>
          <a:xfrm>
            <a:off x="34918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6" name="Connettore 1 685"/>
          <p:cNvCxnSpPr/>
          <p:nvPr/>
        </p:nvCxnSpPr>
        <p:spPr>
          <a:xfrm>
            <a:off x="36358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ttore 1 686"/>
          <p:cNvCxnSpPr/>
          <p:nvPr/>
        </p:nvCxnSpPr>
        <p:spPr>
          <a:xfrm>
            <a:off x="35638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1 687"/>
          <p:cNvCxnSpPr/>
          <p:nvPr/>
        </p:nvCxnSpPr>
        <p:spPr>
          <a:xfrm>
            <a:off x="37079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Connettore 1 688"/>
          <p:cNvCxnSpPr/>
          <p:nvPr/>
        </p:nvCxnSpPr>
        <p:spPr>
          <a:xfrm>
            <a:off x="37799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1 689"/>
          <p:cNvCxnSpPr/>
          <p:nvPr/>
        </p:nvCxnSpPr>
        <p:spPr>
          <a:xfrm>
            <a:off x="3851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Connettore 1 690"/>
          <p:cNvCxnSpPr/>
          <p:nvPr/>
        </p:nvCxnSpPr>
        <p:spPr>
          <a:xfrm>
            <a:off x="34918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1 691"/>
          <p:cNvCxnSpPr/>
          <p:nvPr/>
        </p:nvCxnSpPr>
        <p:spPr>
          <a:xfrm>
            <a:off x="39239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1 692"/>
          <p:cNvCxnSpPr/>
          <p:nvPr/>
        </p:nvCxnSpPr>
        <p:spPr>
          <a:xfrm>
            <a:off x="3601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1 693"/>
          <p:cNvCxnSpPr/>
          <p:nvPr/>
        </p:nvCxnSpPr>
        <p:spPr>
          <a:xfrm>
            <a:off x="3529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Connettore 1 694"/>
          <p:cNvCxnSpPr/>
          <p:nvPr/>
        </p:nvCxnSpPr>
        <p:spPr>
          <a:xfrm>
            <a:off x="3674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1 695"/>
          <p:cNvCxnSpPr/>
          <p:nvPr/>
        </p:nvCxnSpPr>
        <p:spPr>
          <a:xfrm>
            <a:off x="3746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1 696"/>
          <p:cNvCxnSpPr/>
          <p:nvPr/>
        </p:nvCxnSpPr>
        <p:spPr>
          <a:xfrm>
            <a:off x="3818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1 697"/>
          <p:cNvCxnSpPr/>
          <p:nvPr/>
        </p:nvCxnSpPr>
        <p:spPr>
          <a:xfrm>
            <a:off x="38858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sagono 698"/>
          <p:cNvSpPr/>
          <p:nvPr/>
        </p:nvSpPr>
        <p:spPr>
          <a:xfrm>
            <a:off x="34918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0" name="Esagono 699"/>
          <p:cNvSpPr/>
          <p:nvPr/>
        </p:nvSpPr>
        <p:spPr>
          <a:xfrm>
            <a:off x="34918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1" name="Connettore 1 700"/>
          <p:cNvCxnSpPr/>
          <p:nvPr/>
        </p:nvCxnSpPr>
        <p:spPr>
          <a:xfrm>
            <a:off x="36358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Connettore 1 701"/>
          <p:cNvCxnSpPr/>
          <p:nvPr/>
        </p:nvCxnSpPr>
        <p:spPr>
          <a:xfrm>
            <a:off x="35638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1 702"/>
          <p:cNvCxnSpPr/>
          <p:nvPr/>
        </p:nvCxnSpPr>
        <p:spPr>
          <a:xfrm>
            <a:off x="37079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1 703"/>
          <p:cNvCxnSpPr/>
          <p:nvPr/>
        </p:nvCxnSpPr>
        <p:spPr>
          <a:xfrm>
            <a:off x="37799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1 704"/>
          <p:cNvCxnSpPr/>
          <p:nvPr/>
        </p:nvCxnSpPr>
        <p:spPr>
          <a:xfrm>
            <a:off x="38519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1 705"/>
          <p:cNvCxnSpPr/>
          <p:nvPr/>
        </p:nvCxnSpPr>
        <p:spPr>
          <a:xfrm>
            <a:off x="34918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1 706"/>
          <p:cNvCxnSpPr/>
          <p:nvPr/>
        </p:nvCxnSpPr>
        <p:spPr>
          <a:xfrm>
            <a:off x="39239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nettore 1 708"/>
          <p:cNvCxnSpPr/>
          <p:nvPr/>
        </p:nvCxnSpPr>
        <p:spPr>
          <a:xfrm>
            <a:off x="3529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Esagono 713"/>
          <p:cNvSpPr/>
          <p:nvPr/>
        </p:nvSpPr>
        <p:spPr>
          <a:xfrm>
            <a:off x="34918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5" name="Connettore 1 714"/>
          <p:cNvCxnSpPr/>
          <p:nvPr/>
        </p:nvCxnSpPr>
        <p:spPr>
          <a:xfrm>
            <a:off x="36358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Connettore 1 715"/>
          <p:cNvCxnSpPr/>
          <p:nvPr/>
        </p:nvCxnSpPr>
        <p:spPr>
          <a:xfrm>
            <a:off x="35638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1 716"/>
          <p:cNvCxnSpPr/>
          <p:nvPr/>
        </p:nvCxnSpPr>
        <p:spPr>
          <a:xfrm>
            <a:off x="37079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Connettore 1 717"/>
          <p:cNvCxnSpPr/>
          <p:nvPr/>
        </p:nvCxnSpPr>
        <p:spPr>
          <a:xfrm>
            <a:off x="37799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1 718"/>
          <p:cNvCxnSpPr/>
          <p:nvPr/>
        </p:nvCxnSpPr>
        <p:spPr>
          <a:xfrm>
            <a:off x="3851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nettore 1 719"/>
          <p:cNvCxnSpPr/>
          <p:nvPr/>
        </p:nvCxnSpPr>
        <p:spPr>
          <a:xfrm>
            <a:off x="34918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1 720"/>
          <p:cNvCxnSpPr/>
          <p:nvPr/>
        </p:nvCxnSpPr>
        <p:spPr>
          <a:xfrm>
            <a:off x="39239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Connettore 1 721"/>
          <p:cNvCxnSpPr/>
          <p:nvPr/>
        </p:nvCxnSpPr>
        <p:spPr>
          <a:xfrm>
            <a:off x="3601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1 722"/>
          <p:cNvCxnSpPr/>
          <p:nvPr/>
        </p:nvCxnSpPr>
        <p:spPr>
          <a:xfrm>
            <a:off x="3529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nettore 1 723"/>
          <p:cNvCxnSpPr/>
          <p:nvPr/>
        </p:nvCxnSpPr>
        <p:spPr>
          <a:xfrm>
            <a:off x="3674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1 724"/>
          <p:cNvCxnSpPr/>
          <p:nvPr/>
        </p:nvCxnSpPr>
        <p:spPr>
          <a:xfrm>
            <a:off x="3746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nettore 1 725"/>
          <p:cNvCxnSpPr/>
          <p:nvPr/>
        </p:nvCxnSpPr>
        <p:spPr>
          <a:xfrm>
            <a:off x="3818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1 726"/>
          <p:cNvCxnSpPr/>
          <p:nvPr/>
        </p:nvCxnSpPr>
        <p:spPr>
          <a:xfrm>
            <a:off x="38858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Esagono 805"/>
          <p:cNvSpPr/>
          <p:nvPr/>
        </p:nvSpPr>
        <p:spPr>
          <a:xfrm>
            <a:off x="4355976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7" name="Connettore 1 806"/>
          <p:cNvCxnSpPr/>
          <p:nvPr/>
        </p:nvCxnSpPr>
        <p:spPr>
          <a:xfrm>
            <a:off x="4499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ttore 1 807"/>
          <p:cNvCxnSpPr/>
          <p:nvPr/>
        </p:nvCxnSpPr>
        <p:spPr>
          <a:xfrm>
            <a:off x="4427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1 808"/>
          <p:cNvCxnSpPr/>
          <p:nvPr/>
        </p:nvCxnSpPr>
        <p:spPr>
          <a:xfrm>
            <a:off x="4572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Connettore 1 809"/>
          <p:cNvCxnSpPr/>
          <p:nvPr/>
        </p:nvCxnSpPr>
        <p:spPr>
          <a:xfrm>
            <a:off x="4644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nettore 1 810"/>
          <p:cNvCxnSpPr/>
          <p:nvPr/>
        </p:nvCxnSpPr>
        <p:spPr>
          <a:xfrm>
            <a:off x="4716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1 811"/>
          <p:cNvCxnSpPr/>
          <p:nvPr/>
        </p:nvCxnSpPr>
        <p:spPr>
          <a:xfrm>
            <a:off x="435597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Connettore 1 812"/>
          <p:cNvCxnSpPr/>
          <p:nvPr/>
        </p:nvCxnSpPr>
        <p:spPr>
          <a:xfrm>
            <a:off x="478802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1 813"/>
          <p:cNvCxnSpPr/>
          <p:nvPr/>
        </p:nvCxnSpPr>
        <p:spPr>
          <a:xfrm>
            <a:off x="4466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nettore 1 814"/>
          <p:cNvCxnSpPr/>
          <p:nvPr/>
        </p:nvCxnSpPr>
        <p:spPr>
          <a:xfrm>
            <a:off x="4394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1 815"/>
          <p:cNvCxnSpPr/>
          <p:nvPr/>
        </p:nvCxnSpPr>
        <p:spPr>
          <a:xfrm>
            <a:off x="4538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1 816"/>
          <p:cNvCxnSpPr/>
          <p:nvPr/>
        </p:nvCxnSpPr>
        <p:spPr>
          <a:xfrm>
            <a:off x="4610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1 817"/>
          <p:cNvCxnSpPr/>
          <p:nvPr/>
        </p:nvCxnSpPr>
        <p:spPr>
          <a:xfrm>
            <a:off x="4682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1 818"/>
          <p:cNvCxnSpPr/>
          <p:nvPr/>
        </p:nvCxnSpPr>
        <p:spPr>
          <a:xfrm>
            <a:off x="4749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Esagono 819"/>
          <p:cNvSpPr/>
          <p:nvPr/>
        </p:nvSpPr>
        <p:spPr>
          <a:xfrm>
            <a:off x="4355976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1" name="Esagono 820"/>
          <p:cNvSpPr/>
          <p:nvPr/>
        </p:nvSpPr>
        <p:spPr>
          <a:xfrm>
            <a:off x="4355976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2" name="Connettore 1 821"/>
          <p:cNvCxnSpPr/>
          <p:nvPr/>
        </p:nvCxnSpPr>
        <p:spPr>
          <a:xfrm>
            <a:off x="44999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1 822"/>
          <p:cNvCxnSpPr/>
          <p:nvPr/>
        </p:nvCxnSpPr>
        <p:spPr>
          <a:xfrm>
            <a:off x="4427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1 823"/>
          <p:cNvCxnSpPr/>
          <p:nvPr/>
        </p:nvCxnSpPr>
        <p:spPr>
          <a:xfrm>
            <a:off x="45720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1 824"/>
          <p:cNvCxnSpPr/>
          <p:nvPr/>
        </p:nvCxnSpPr>
        <p:spPr>
          <a:xfrm>
            <a:off x="46440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1 825"/>
          <p:cNvCxnSpPr/>
          <p:nvPr/>
        </p:nvCxnSpPr>
        <p:spPr>
          <a:xfrm>
            <a:off x="47160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nettore 1 826"/>
          <p:cNvCxnSpPr/>
          <p:nvPr/>
        </p:nvCxnSpPr>
        <p:spPr>
          <a:xfrm>
            <a:off x="435597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Connettore 1 827"/>
          <p:cNvCxnSpPr/>
          <p:nvPr/>
        </p:nvCxnSpPr>
        <p:spPr>
          <a:xfrm>
            <a:off x="478802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Connettore 1 829"/>
          <p:cNvCxnSpPr/>
          <p:nvPr/>
        </p:nvCxnSpPr>
        <p:spPr>
          <a:xfrm>
            <a:off x="4394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Esagono 834"/>
          <p:cNvSpPr/>
          <p:nvPr/>
        </p:nvSpPr>
        <p:spPr>
          <a:xfrm>
            <a:off x="4355976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6" name="Connettore 1 83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Connettore 1 836"/>
          <p:cNvCxnSpPr/>
          <p:nvPr/>
        </p:nvCxnSpPr>
        <p:spPr>
          <a:xfrm>
            <a:off x="4427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Connettore 1 837"/>
          <p:cNvCxnSpPr/>
          <p:nvPr/>
        </p:nvCxnSpPr>
        <p:spPr>
          <a:xfrm>
            <a:off x="4572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Connettore 1 838"/>
          <p:cNvCxnSpPr/>
          <p:nvPr/>
        </p:nvCxnSpPr>
        <p:spPr>
          <a:xfrm>
            <a:off x="4644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nettore 1 839"/>
          <p:cNvCxnSpPr/>
          <p:nvPr/>
        </p:nvCxnSpPr>
        <p:spPr>
          <a:xfrm>
            <a:off x="4716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Connettore 1 840"/>
          <p:cNvCxnSpPr/>
          <p:nvPr/>
        </p:nvCxnSpPr>
        <p:spPr>
          <a:xfrm>
            <a:off x="435597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Connettore 1 841"/>
          <p:cNvCxnSpPr/>
          <p:nvPr/>
        </p:nvCxnSpPr>
        <p:spPr>
          <a:xfrm>
            <a:off x="478802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Connettore 1 842"/>
          <p:cNvCxnSpPr/>
          <p:nvPr/>
        </p:nvCxnSpPr>
        <p:spPr>
          <a:xfrm>
            <a:off x="4466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nettore 1 843"/>
          <p:cNvCxnSpPr/>
          <p:nvPr/>
        </p:nvCxnSpPr>
        <p:spPr>
          <a:xfrm>
            <a:off x="4394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Connettore 1 844"/>
          <p:cNvCxnSpPr/>
          <p:nvPr/>
        </p:nvCxnSpPr>
        <p:spPr>
          <a:xfrm>
            <a:off x="4538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1 845"/>
          <p:cNvCxnSpPr/>
          <p:nvPr/>
        </p:nvCxnSpPr>
        <p:spPr>
          <a:xfrm>
            <a:off x="4610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Connettore 1 846"/>
          <p:cNvCxnSpPr/>
          <p:nvPr/>
        </p:nvCxnSpPr>
        <p:spPr>
          <a:xfrm>
            <a:off x="4682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1 847"/>
          <p:cNvCxnSpPr/>
          <p:nvPr/>
        </p:nvCxnSpPr>
        <p:spPr>
          <a:xfrm>
            <a:off x="4749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2" name="Esagono 891"/>
          <p:cNvSpPr/>
          <p:nvPr/>
        </p:nvSpPr>
        <p:spPr>
          <a:xfrm>
            <a:off x="6118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3" name="Connettore 1 892"/>
          <p:cNvCxnSpPr/>
          <p:nvPr/>
        </p:nvCxnSpPr>
        <p:spPr>
          <a:xfrm>
            <a:off x="6262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nettore 1 893"/>
          <p:cNvCxnSpPr/>
          <p:nvPr/>
        </p:nvCxnSpPr>
        <p:spPr>
          <a:xfrm>
            <a:off x="6190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nettore 1 894"/>
          <p:cNvCxnSpPr/>
          <p:nvPr/>
        </p:nvCxnSpPr>
        <p:spPr>
          <a:xfrm>
            <a:off x="6334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nettore 1 895"/>
          <p:cNvCxnSpPr/>
          <p:nvPr/>
        </p:nvCxnSpPr>
        <p:spPr>
          <a:xfrm>
            <a:off x="6406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Connettore 1 896"/>
          <p:cNvCxnSpPr/>
          <p:nvPr/>
        </p:nvCxnSpPr>
        <p:spPr>
          <a:xfrm>
            <a:off x="6478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Connettore 1 897"/>
          <p:cNvCxnSpPr/>
          <p:nvPr/>
        </p:nvCxnSpPr>
        <p:spPr>
          <a:xfrm>
            <a:off x="6118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Connettore 1 898"/>
          <p:cNvCxnSpPr/>
          <p:nvPr/>
        </p:nvCxnSpPr>
        <p:spPr>
          <a:xfrm>
            <a:off x="6550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nettore 1 899"/>
          <p:cNvCxnSpPr/>
          <p:nvPr/>
        </p:nvCxnSpPr>
        <p:spPr>
          <a:xfrm>
            <a:off x="6228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nettore 1 900"/>
          <p:cNvCxnSpPr/>
          <p:nvPr/>
        </p:nvCxnSpPr>
        <p:spPr>
          <a:xfrm>
            <a:off x="6156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nettore 1 901"/>
          <p:cNvCxnSpPr/>
          <p:nvPr/>
        </p:nvCxnSpPr>
        <p:spPr>
          <a:xfrm>
            <a:off x="6300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nettore 1 902"/>
          <p:cNvCxnSpPr/>
          <p:nvPr/>
        </p:nvCxnSpPr>
        <p:spPr>
          <a:xfrm>
            <a:off x="6372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Connettore 1 903"/>
          <p:cNvCxnSpPr/>
          <p:nvPr/>
        </p:nvCxnSpPr>
        <p:spPr>
          <a:xfrm>
            <a:off x="6444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Connettore 1 904"/>
          <p:cNvCxnSpPr/>
          <p:nvPr/>
        </p:nvCxnSpPr>
        <p:spPr>
          <a:xfrm>
            <a:off x="6512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Esagono 905"/>
          <p:cNvSpPr/>
          <p:nvPr/>
        </p:nvSpPr>
        <p:spPr>
          <a:xfrm>
            <a:off x="6118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7" name="Esagono 906"/>
          <p:cNvSpPr/>
          <p:nvPr/>
        </p:nvSpPr>
        <p:spPr>
          <a:xfrm>
            <a:off x="6118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8" name="Connettore 1 907"/>
          <p:cNvCxnSpPr/>
          <p:nvPr/>
        </p:nvCxnSpPr>
        <p:spPr>
          <a:xfrm>
            <a:off x="6262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Connettore 1 908"/>
          <p:cNvCxnSpPr/>
          <p:nvPr/>
        </p:nvCxnSpPr>
        <p:spPr>
          <a:xfrm>
            <a:off x="6190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Connettore 1 909"/>
          <p:cNvCxnSpPr/>
          <p:nvPr/>
        </p:nvCxnSpPr>
        <p:spPr>
          <a:xfrm>
            <a:off x="6334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Connettore 1 910"/>
          <p:cNvCxnSpPr/>
          <p:nvPr/>
        </p:nvCxnSpPr>
        <p:spPr>
          <a:xfrm>
            <a:off x="6406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1 911"/>
          <p:cNvCxnSpPr/>
          <p:nvPr/>
        </p:nvCxnSpPr>
        <p:spPr>
          <a:xfrm>
            <a:off x="6478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nettore 1 912"/>
          <p:cNvCxnSpPr/>
          <p:nvPr/>
        </p:nvCxnSpPr>
        <p:spPr>
          <a:xfrm>
            <a:off x="6118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1 913"/>
          <p:cNvCxnSpPr/>
          <p:nvPr/>
        </p:nvCxnSpPr>
        <p:spPr>
          <a:xfrm>
            <a:off x="6550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1 915"/>
          <p:cNvCxnSpPr/>
          <p:nvPr/>
        </p:nvCxnSpPr>
        <p:spPr>
          <a:xfrm>
            <a:off x="6156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" name="Esagono 920"/>
          <p:cNvSpPr/>
          <p:nvPr/>
        </p:nvSpPr>
        <p:spPr>
          <a:xfrm>
            <a:off x="6118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2" name="Connettore 1 921"/>
          <p:cNvCxnSpPr/>
          <p:nvPr/>
        </p:nvCxnSpPr>
        <p:spPr>
          <a:xfrm>
            <a:off x="6262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ttore 1 922"/>
          <p:cNvCxnSpPr/>
          <p:nvPr/>
        </p:nvCxnSpPr>
        <p:spPr>
          <a:xfrm>
            <a:off x="6190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1 923"/>
          <p:cNvCxnSpPr/>
          <p:nvPr/>
        </p:nvCxnSpPr>
        <p:spPr>
          <a:xfrm>
            <a:off x="6334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Connettore 1 924"/>
          <p:cNvCxnSpPr/>
          <p:nvPr/>
        </p:nvCxnSpPr>
        <p:spPr>
          <a:xfrm>
            <a:off x="6406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1 925"/>
          <p:cNvCxnSpPr/>
          <p:nvPr/>
        </p:nvCxnSpPr>
        <p:spPr>
          <a:xfrm>
            <a:off x="6478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Connettore 1 926"/>
          <p:cNvCxnSpPr/>
          <p:nvPr/>
        </p:nvCxnSpPr>
        <p:spPr>
          <a:xfrm>
            <a:off x="6118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1 927"/>
          <p:cNvCxnSpPr/>
          <p:nvPr/>
        </p:nvCxnSpPr>
        <p:spPr>
          <a:xfrm>
            <a:off x="6550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ttore 1 928"/>
          <p:cNvCxnSpPr/>
          <p:nvPr/>
        </p:nvCxnSpPr>
        <p:spPr>
          <a:xfrm>
            <a:off x="6228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1 929"/>
          <p:cNvCxnSpPr/>
          <p:nvPr/>
        </p:nvCxnSpPr>
        <p:spPr>
          <a:xfrm>
            <a:off x="6156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nettore 1 930"/>
          <p:cNvCxnSpPr/>
          <p:nvPr/>
        </p:nvCxnSpPr>
        <p:spPr>
          <a:xfrm>
            <a:off x="6300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1 931"/>
          <p:cNvCxnSpPr/>
          <p:nvPr/>
        </p:nvCxnSpPr>
        <p:spPr>
          <a:xfrm>
            <a:off x="6372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Connettore 1 932"/>
          <p:cNvCxnSpPr/>
          <p:nvPr/>
        </p:nvCxnSpPr>
        <p:spPr>
          <a:xfrm>
            <a:off x="6444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Connettore 1 933"/>
          <p:cNvCxnSpPr/>
          <p:nvPr/>
        </p:nvCxnSpPr>
        <p:spPr>
          <a:xfrm>
            <a:off x="6512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" name="Esagono 934"/>
          <p:cNvSpPr/>
          <p:nvPr/>
        </p:nvSpPr>
        <p:spPr>
          <a:xfrm>
            <a:off x="70202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6" name="Connettore 1 935"/>
          <p:cNvCxnSpPr/>
          <p:nvPr/>
        </p:nvCxnSpPr>
        <p:spPr>
          <a:xfrm>
            <a:off x="71642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nettore 1 936"/>
          <p:cNvCxnSpPr/>
          <p:nvPr/>
        </p:nvCxnSpPr>
        <p:spPr>
          <a:xfrm>
            <a:off x="70922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ttore 1 937"/>
          <p:cNvCxnSpPr/>
          <p:nvPr/>
        </p:nvCxnSpPr>
        <p:spPr>
          <a:xfrm>
            <a:off x="72362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Connettore 1 938"/>
          <p:cNvCxnSpPr/>
          <p:nvPr/>
        </p:nvCxnSpPr>
        <p:spPr>
          <a:xfrm>
            <a:off x="73083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Connettore 1 939"/>
          <p:cNvCxnSpPr/>
          <p:nvPr/>
        </p:nvCxnSpPr>
        <p:spPr>
          <a:xfrm>
            <a:off x="7380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ttore 1 940"/>
          <p:cNvCxnSpPr/>
          <p:nvPr/>
        </p:nvCxnSpPr>
        <p:spPr>
          <a:xfrm>
            <a:off x="70202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Connettore 1 941"/>
          <p:cNvCxnSpPr/>
          <p:nvPr/>
        </p:nvCxnSpPr>
        <p:spPr>
          <a:xfrm>
            <a:off x="74523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Connettore 1 942"/>
          <p:cNvCxnSpPr/>
          <p:nvPr/>
        </p:nvCxnSpPr>
        <p:spPr>
          <a:xfrm>
            <a:off x="7130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ttore 1 943"/>
          <p:cNvCxnSpPr/>
          <p:nvPr/>
        </p:nvCxnSpPr>
        <p:spPr>
          <a:xfrm>
            <a:off x="7058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nettore 1 944"/>
          <p:cNvCxnSpPr/>
          <p:nvPr/>
        </p:nvCxnSpPr>
        <p:spPr>
          <a:xfrm>
            <a:off x="7202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nettore 1 945"/>
          <p:cNvCxnSpPr/>
          <p:nvPr/>
        </p:nvCxnSpPr>
        <p:spPr>
          <a:xfrm>
            <a:off x="7274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nettore 1 946"/>
          <p:cNvCxnSpPr/>
          <p:nvPr/>
        </p:nvCxnSpPr>
        <p:spPr>
          <a:xfrm>
            <a:off x="7346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nettore 1 947"/>
          <p:cNvCxnSpPr/>
          <p:nvPr/>
        </p:nvCxnSpPr>
        <p:spPr>
          <a:xfrm>
            <a:off x="74142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Esagono 948"/>
          <p:cNvSpPr/>
          <p:nvPr/>
        </p:nvSpPr>
        <p:spPr>
          <a:xfrm>
            <a:off x="70202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0" name="Esagono 949"/>
          <p:cNvSpPr/>
          <p:nvPr/>
        </p:nvSpPr>
        <p:spPr>
          <a:xfrm>
            <a:off x="70202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1" name="Connettore 1 950"/>
          <p:cNvCxnSpPr/>
          <p:nvPr/>
        </p:nvCxnSpPr>
        <p:spPr>
          <a:xfrm>
            <a:off x="71642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ttore 1 951"/>
          <p:cNvCxnSpPr/>
          <p:nvPr/>
        </p:nvCxnSpPr>
        <p:spPr>
          <a:xfrm>
            <a:off x="70922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Connettore 1 952"/>
          <p:cNvCxnSpPr/>
          <p:nvPr/>
        </p:nvCxnSpPr>
        <p:spPr>
          <a:xfrm>
            <a:off x="72362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nettore 1 953"/>
          <p:cNvCxnSpPr/>
          <p:nvPr/>
        </p:nvCxnSpPr>
        <p:spPr>
          <a:xfrm>
            <a:off x="73083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ttore 1 954"/>
          <p:cNvCxnSpPr/>
          <p:nvPr/>
        </p:nvCxnSpPr>
        <p:spPr>
          <a:xfrm>
            <a:off x="73803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nettore 1 955"/>
          <p:cNvCxnSpPr/>
          <p:nvPr/>
        </p:nvCxnSpPr>
        <p:spPr>
          <a:xfrm>
            <a:off x="70202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Connettore 1 956"/>
          <p:cNvCxnSpPr/>
          <p:nvPr/>
        </p:nvCxnSpPr>
        <p:spPr>
          <a:xfrm>
            <a:off x="74523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ttore 1 957"/>
          <p:cNvCxnSpPr/>
          <p:nvPr/>
        </p:nvCxnSpPr>
        <p:spPr>
          <a:xfrm>
            <a:off x="7130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Connettore 1 958"/>
          <p:cNvCxnSpPr/>
          <p:nvPr/>
        </p:nvCxnSpPr>
        <p:spPr>
          <a:xfrm>
            <a:off x="7058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Esagono 963"/>
          <p:cNvSpPr/>
          <p:nvPr/>
        </p:nvSpPr>
        <p:spPr>
          <a:xfrm>
            <a:off x="70202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5" name="Connettore 1 964"/>
          <p:cNvCxnSpPr/>
          <p:nvPr/>
        </p:nvCxnSpPr>
        <p:spPr>
          <a:xfrm>
            <a:off x="71642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Connettore 1 965"/>
          <p:cNvCxnSpPr/>
          <p:nvPr/>
        </p:nvCxnSpPr>
        <p:spPr>
          <a:xfrm>
            <a:off x="70922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Connettore 1 966"/>
          <p:cNvCxnSpPr/>
          <p:nvPr/>
        </p:nvCxnSpPr>
        <p:spPr>
          <a:xfrm>
            <a:off x="72362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Connettore 1 967"/>
          <p:cNvCxnSpPr/>
          <p:nvPr/>
        </p:nvCxnSpPr>
        <p:spPr>
          <a:xfrm>
            <a:off x="73083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Connettore 1 968"/>
          <p:cNvCxnSpPr/>
          <p:nvPr/>
        </p:nvCxnSpPr>
        <p:spPr>
          <a:xfrm>
            <a:off x="7380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ttore 1 969"/>
          <p:cNvCxnSpPr/>
          <p:nvPr/>
        </p:nvCxnSpPr>
        <p:spPr>
          <a:xfrm>
            <a:off x="70202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Connettore 1 97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Connettore 1 971"/>
          <p:cNvCxnSpPr/>
          <p:nvPr/>
        </p:nvCxnSpPr>
        <p:spPr>
          <a:xfrm>
            <a:off x="7130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ttore 1 972"/>
          <p:cNvCxnSpPr/>
          <p:nvPr/>
        </p:nvCxnSpPr>
        <p:spPr>
          <a:xfrm>
            <a:off x="7058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nettore 1 973"/>
          <p:cNvCxnSpPr/>
          <p:nvPr/>
        </p:nvCxnSpPr>
        <p:spPr>
          <a:xfrm>
            <a:off x="7202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nettore 1 974"/>
          <p:cNvCxnSpPr/>
          <p:nvPr/>
        </p:nvCxnSpPr>
        <p:spPr>
          <a:xfrm>
            <a:off x="7274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Connettore 1 975"/>
          <p:cNvCxnSpPr/>
          <p:nvPr/>
        </p:nvCxnSpPr>
        <p:spPr>
          <a:xfrm>
            <a:off x="7346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Connettore 1 976"/>
          <p:cNvCxnSpPr/>
          <p:nvPr/>
        </p:nvCxnSpPr>
        <p:spPr>
          <a:xfrm>
            <a:off x="74142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8" name="Esagono 977"/>
          <p:cNvSpPr/>
          <p:nvPr/>
        </p:nvSpPr>
        <p:spPr>
          <a:xfrm>
            <a:off x="7884368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9" name="Connettore 1 978"/>
          <p:cNvCxnSpPr/>
          <p:nvPr/>
        </p:nvCxnSpPr>
        <p:spPr>
          <a:xfrm>
            <a:off x="8028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Connettore 1 979"/>
          <p:cNvCxnSpPr/>
          <p:nvPr/>
        </p:nvCxnSpPr>
        <p:spPr>
          <a:xfrm>
            <a:off x="7956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nettore 1 980"/>
          <p:cNvCxnSpPr/>
          <p:nvPr/>
        </p:nvCxnSpPr>
        <p:spPr>
          <a:xfrm>
            <a:off x="8100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nettore 1 981"/>
          <p:cNvCxnSpPr/>
          <p:nvPr/>
        </p:nvCxnSpPr>
        <p:spPr>
          <a:xfrm>
            <a:off x="8172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Connettore 1 982"/>
          <p:cNvCxnSpPr/>
          <p:nvPr/>
        </p:nvCxnSpPr>
        <p:spPr>
          <a:xfrm>
            <a:off x="8244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Connettore 1 983"/>
          <p:cNvCxnSpPr/>
          <p:nvPr/>
        </p:nvCxnSpPr>
        <p:spPr>
          <a:xfrm>
            <a:off x="788436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Connettore 1 984"/>
          <p:cNvCxnSpPr/>
          <p:nvPr/>
        </p:nvCxnSpPr>
        <p:spPr>
          <a:xfrm>
            <a:off x="831641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Connettore 1 985"/>
          <p:cNvCxnSpPr/>
          <p:nvPr/>
        </p:nvCxnSpPr>
        <p:spPr>
          <a:xfrm>
            <a:off x="79944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Connettore 1 986"/>
          <p:cNvCxnSpPr/>
          <p:nvPr/>
        </p:nvCxnSpPr>
        <p:spPr>
          <a:xfrm>
            <a:off x="792247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Connettore 1 987"/>
          <p:cNvCxnSpPr/>
          <p:nvPr/>
        </p:nvCxnSpPr>
        <p:spPr>
          <a:xfrm>
            <a:off x="80664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Connettore 1 988"/>
          <p:cNvCxnSpPr/>
          <p:nvPr/>
        </p:nvCxnSpPr>
        <p:spPr>
          <a:xfrm>
            <a:off x="81384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nettore 1 989"/>
          <p:cNvCxnSpPr/>
          <p:nvPr/>
        </p:nvCxnSpPr>
        <p:spPr>
          <a:xfrm>
            <a:off x="82105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nettore 1 990"/>
          <p:cNvCxnSpPr/>
          <p:nvPr/>
        </p:nvCxnSpPr>
        <p:spPr>
          <a:xfrm>
            <a:off x="8278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Esagono 991"/>
          <p:cNvSpPr/>
          <p:nvPr/>
        </p:nvSpPr>
        <p:spPr>
          <a:xfrm>
            <a:off x="7884368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3" name="Esagono 992"/>
          <p:cNvSpPr/>
          <p:nvPr/>
        </p:nvSpPr>
        <p:spPr>
          <a:xfrm>
            <a:off x="7884368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4" name="Connettore 1 993"/>
          <p:cNvCxnSpPr/>
          <p:nvPr/>
        </p:nvCxnSpPr>
        <p:spPr>
          <a:xfrm>
            <a:off x="8028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Connettore 1 994"/>
          <p:cNvCxnSpPr/>
          <p:nvPr/>
        </p:nvCxnSpPr>
        <p:spPr>
          <a:xfrm>
            <a:off x="7956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Connettore 1 995"/>
          <p:cNvCxnSpPr/>
          <p:nvPr/>
        </p:nvCxnSpPr>
        <p:spPr>
          <a:xfrm>
            <a:off x="81003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Connettore 1 996"/>
          <p:cNvCxnSpPr/>
          <p:nvPr/>
        </p:nvCxnSpPr>
        <p:spPr>
          <a:xfrm>
            <a:off x="81724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nettore 1 997"/>
          <p:cNvCxnSpPr/>
          <p:nvPr/>
        </p:nvCxnSpPr>
        <p:spPr>
          <a:xfrm>
            <a:off x="82444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nettore 1 998"/>
          <p:cNvCxnSpPr/>
          <p:nvPr/>
        </p:nvCxnSpPr>
        <p:spPr>
          <a:xfrm>
            <a:off x="788436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nettore 1 999"/>
          <p:cNvCxnSpPr/>
          <p:nvPr/>
        </p:nvCxnSpPr>
        <p:spPr>
          <a:xfrm>
            <a:off x="831641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nettore 1 1000"/>
          <p:cNvCxnSpPr/>
          <p:nvPr/>
        </p:nvCxnSpPr>
        <p:spPr>
          <a:xfrm>
            <a:off x="79944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Connettore 1 1001"/>
          <p:cNvCxnSpPr/>
          <p:nvPr/>
        </p:nvCxnSpPr>
        <p:spPr>
          <a:xfrm>
            <a:off x="792247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Connettore 1 1002"/>
          <p:cNvCxnSpPr/>
          <p:nvPr/>
        </p:nvCxnSpPr>
        <p:spPr>
          <a:xfrm>
            <a:off x="80664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7" name="Esagono 1006"/>
          <p:cNvSpPr/>
          <p:nvPr/>
        </p:nvSpPr>
        <p:spPr>
          <a:xfrm>
            <a:off x="7884368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8" name="Connettore 1 1007"/>
          <p:cNvCxnSpPr/>
          <p:nvPr/>
        </p:nvCxnSpPr>
        <p:spPr>
          <a:xfrm>
            <a:off x="8028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Connettore 1 1008"/>
          <p:cNvCxnSpPr/>
          <p:nvPr/>
        </p:nvCxnSpPr>
        <p:spPr>
          <a:xfrm>
            <a:off x="7956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Connettore 1 1009"/>
          <p:cNvCxnSpPr/>
          <p:nvPr/>
        </p:nvCxnSpPr>
        <p:spPr>
          <a:xfrm>
            <a:off x="8100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nettore 1 1010"/>
          <p:cNvCxnSpPr/>
          <p:nvPr/>
        </p:nvCxnSpPr>
        <p:spPr>
          <a:xfrm>
            <a:off x="8172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Connettore 1 1011"/>
          <p:cNvCxnSpPr/>
          <p:nvPr/>
        </p:nvCxnSpPr>
        <p:spPr>
          <a:xfrm>
            <a:off x="8244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1012"/>
          <p:cNvCxnSpPr/>
          <p:nvPr/>
        </p:nvCxnSpPr>
        <p:spPr>
          <a:xfrm>
            <a:off x="788436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Connettore 1 1013"/>
          <p:cNvCxnSpPr/>
          <p:nvPr/>
        </p:nvCxnSpPr>
        <p:spPr>
          <a:xfrm>
            <a:off x="831641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nettore 1 1014"/>
          <p:cNvCxnSpPr/>
          <p:nvPr/>
        </p:nvCxnSpPr>
        <p:spPr>
          <a:xfrm>
            <a:off x="79944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Connettore 1 1015"/>
          <p:cNvCxnSpPr/>
          <p:nvPr/>
        </p:nvCxnSpPr>
        <p:spPr>
          <a:xfrm>
            <a:off x="792247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onnettore 1 1016"/>
          <p:cNvCxnSpPr/>
          <p:nvPr/>
        </p:nvCxnSpPr>
        <p:spPr>
          <a:xfrm>
            <a:off x="80664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Connettore 1 1017"/>
          <p:cNvCxnSpPr/>
          <p:nvPr/>
        </p:nvCxnSpPr>
        <p:spPr>
          <a:xfrm>
            <a:off x="81384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Connettore 1 1018"/>
          <p:cNvCxnSpPr/>
          <p:nvPr/>
        </p:nvCxnSpPr>
        <p:spPr>
          <a:xfrm>
            <a:off x="82105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Connettore 1 1019"/>
          <p:cNvCxnSpPr/>
          <p:nvPr/>
        </p:nvCxnSpPr>
        <p:spPr>
          <a:xfrm>
            <a:off x="8278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Esagono 1020"/>
          <p:cNvSpPr/>
          <p:nvPr/>
        </p:nvSpPr>
        <p:spPr>
          <a:xfrm>
            <a:off x="5220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2" name="Connettore 1 1021"/>
          <p:cNvCxnSpPr/>
          <p:nvPr/>
        </p:nvCxnSpPr>
        <p:spPr>
          <a:xfrm>
            <a:off x="5364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Connettore 1 1022"/>
          <p:cNvCxnSpPr/>
          <p:nvPr/>
        </p:nvCxnSpPr>
        <p:spPr>
          <a:xfrm>
            <a:off x="5292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>
            <a:off x="5436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/>
          <p:nvPr/>
        </p:nvCxnSpPr>
        <p:spPr>
          <a:xfrm>
            <a:off x="5508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ttore 1 1025"/>
          <p:cNvCxnSpPr/>
          <p:nvPr/>
        </p:nvCxnSpPr>
        <p:spPr>
          <a:xfrm>
            <a:off x="5580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1 1026"/>
          <p:cNvCxnSpPr/>
          <p:nvPr/>
        </p:nvCxnSpPr>
        <p:spPr>
          <a:xfrm>
            <a:off x="5220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>
            <a:off x="5652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330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1 1029"/>
          <p:cNvCxnSpPr/>
          <p:nvPr/>
        </p:nvCxnSpPr>
        <p:spPr>
          <a:xfrm>
            <a:off x="5258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ttore 1 1030"/>
          <p:cNvCxnSpPr/>
          <p:nvPr/>
        </p:nvCxnSpPr>
        <p:spPr>
          <a:xfrm>
            <a:off x="5402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5474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1 1032"/>
          <p:cNvCxnSpPr/>
          <p:nvPr/>
        </p:nvCxnSpPr>
        <p:spPr>
          <a:xfrm>
            <a:off x="5546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1 1033"/>
          <p:cNvCxnSpPr/>
          <p:nvPr/>
        </p:nvCxnSpPr>
        <p:spPr>
          <a:xfrm>
            <a:off x="5614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Esagono 1034"/>
          <p:cNvSpPr/>
          <p:nvPr/>
        </p:nvSpPr>
        <p:spPr>
          <a:xfrm>
            <a:off x="5220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6" name="Esagono 1035"/>
          <p:cNvSpPr/>
          <p:nvPr/>
        </p:nvSpPr>
        <p:spPr>
          <a:xfrm>
            <a:off x="5220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7" name="Connettore 1 1036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/>
          <p:nvPr/>
        </p:nvCxnSpPr>
        <p:spPr>
          <a:xfrm>
            <a:off x="5292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5436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ttore 1 1039"/>
          <p:cNvCxnSpPr/>
          <p:nvPr/>
        </p:nvCxnSpPr>
        <p:spPr>
          <a:xfrm>
            <a:off x="5508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/>
          <p:nvPr/>
        </p:nvCxnSpPr>
        <p:spPr>
          <a:xfrm>
            <a:off x="5580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5220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1 1042"/>
          <p:cNvCxnSpPr/>
          <p:nvPr/>
        </p:nvCxnSpPr>
        <p:spPr>
          <a:xfrm>
            <a:off x="5652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Connettore 1 1044"/>
          <p:cNvCxnSpPr/>
          <p:nvPr/>
        </p:nvCxnSpPr>
        <p:spPr>
          <a:xfrm>
            <a:off x="5258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Esagono 1049"/>
          <p:cNvSpPr/>
          <p:nvPr/>
        </p:nvSpPr>
        <p:spPr>
          <a:xfrm>
            <a:off x="5220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1" name="Connettore 1 1050"/>
          <p:cNvCxnSpPr/>
          <p:nvPr/>
        </p:nvCxnSpPr>
        <p:spPr>
          <a:xfrm>
            <a:off x="5364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1 1051"/>
          <p:cNvCxnSpPr/>
          <p:nvPr/>
        </p:nvCxnSpPr>
        <p:spPr>
          <a:xfrm>
            <a:off x="5292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Connettore 1 1052"/>
          <p:cNvCxnSpPr/>
          <p:nvPr/>
        </p:nvCxnSpPr>
        <p:spPr>
          <a:xfrm>
            <a:off x="5436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ttore 1 1053"/>
          <p:cNvCxnSpPr/>
          <p:nvPr/>
        </p:nvCxnSpPr>
        <p:spPr>
          <a:xfrm>
            <a:off x="5508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580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nettore 1 1055"/>
          <p:cNvCxnSpPr/>
          <p:nvPr/>
        </p:nvCxnSpPr>
        <p:spPr>
          <a:xfrm>
            <a:off x="5220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1 1056"/>
          <p:cNvCxnSpPr/>
          <p:nvPr/>
        </p:nvCxnSpPr>
        <p:spPr>
          <a:xfrm>
            <a:off x="5652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1 1057"/>
          <p:cNvCxnSpPr/>
          <p:nvPr/>
        </p:nvCxnSpPr>
        <p:spPr>
          <a:xfrm>
            <a:off x="5330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1 1058"/>
          <p:cNvCxnSpPr/>
          <p:nvPr/>
        </p:nvCxnSpPr>
        <p:spPr>
          <a:xfrm>
            <a:off x="5258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1 1059"/>
          <p:cNvCxnSpPr/>
          <p:nvPr/>
        </p:nvCxnSpPr>
        <p:spPr>
          <a:xfrm>
            <a:off x="5402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Connettore 1 1060"/>
          <p:cNvCxnSpPr/>
          <p:nvPr/>
        </p:nvCxnSpPr>
        <p:spPr>
          <a:xfrm>
            <a:off x="5474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1 1061"/>
          <p:cNvCxnSpPr/>
          <p:nvPr/>
        </p:nvCxnSpPr>
        <p:spPr>
          <a:xfrm>
            <a:off x="5546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ttore 1 1062"/>
          <p:cNvCxnSpPr/>
          <p:nvPr/>
        </p:nvCxnSpPr>
        <p:spPr>
          <a:xfrm>
            <a:off x="5614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Esagono 1063"/>
          <p:cNvSpPr/>
          <p:nvPr/>
        </p:nvSpPr>
        <p:spPr>
          <a:xfrm>
            <a:off x="827584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5" name="Connettore 1 1064"/>
          <p:cNvCxnSpPr/>
          <p:nvPr/>
        </p:nvCxnSpPr>
        <p:spPr>
          <a:xfrm>
            <a:off x="9716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1 1065"/>
          <p:cNvCxnSpPr/>
          <p:nvPr/>
        </p:nvCxnSpPr>
        <p:spPr>
          <a:xfrm>
            <a:off x="8995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nettore 1 1066"/>
          <p:cNvCxnSpPr/>
          <p:nvPr/>
        </p:nvCxnSpPr>
        <p:spPr>
          <a:xfrm>
            <a:off x="10436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nettore 1 1067"/>
          <p:cNvCxnSpPr/>
          <p:nvPr/>
        </p:nvCxnSpPr>
        <p:spPr>
          <a:xfrm>
            <a:off x="11156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1 1068"/>
          <p:cNvCxnSpPr/>
          <p:nvPr/>
        </p:nvCxnSpPr>
        <p:spPr>
          <a:xfrm>
            <a:off x="1187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Connettore 1 1069"/>
          <p:cNvCxnSpPr/>
          <p:nvPr/>
        </p:nvCxnSpPr>
        <p:spPr>
          <a:xfrm>
            <a:off x="82758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nettore 1 1070"/>
          <p:cNvCxnSpPr/>
          <p:nvPr/>
        </p:nvCxnSpPr>
        <p:spPr>
          <a:xfrm>
            <a:off x="125963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1 1071"/>
          <p:cNvCxnSpPr/>
          <p:nvPr/>
        </p:nvCxnSpPr>
        <p:spPr>
          <a:xfrm>
            <a:off x="937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Connettore 1 1072"/>
          <p:cNvCxnSpPr/>
          <p:nvPr/>
        </p:nvCxnSpPr>
        <p:spPr>
          <a:xfrm>
            <a:off x="865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Connettore 1 1073"/>
          <p:cNvCxnSpPr/>
          <p:nvPr/>
        </p:nvCxnSpPr>
        <p:spPr>
          <a:xfrm>
            <a:off x="1009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Connettore 1 1074"/>
          <p:cNvCxnSpPr/>
          <p:nvPr/>
        </p:nvCxnSpPr>
        <p:spPr>
          <a:xfrm>
            <a:off x="1081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ttore 1 1075"/>
          <p:cNvCxnSpPr/>
          <p:nvPr/>
        </p:nvCxnSpPr>
        <p:spPr>
          <a:xfrm>
            <a:off x="1153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1 1076"/>
          <p:cNvCxnSpPr/>
          <p:nvPr/>
        </p:nvCxnSpPr>
        <p:spPr>
          <a:xfrm>
            <a:off x="122152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Esagono 1077"/>
          <p:cNvSpPr/>
          <p:nvPr/>
        </p:nvSpPr>
        <p:spPr>
          <a:xfrm>
            <a:off x="827584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9" name="Esagono 1078"/>
          <p:cNvSpPr/>
          <p:nvPr/>
        </p:nvSpPr>
        <p:spPr>
          <a:xfrm>
            <a:off x="827584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0" name="Connettore 1 1079"/>
          <p:cNvCxnSpPr/>
          <p:nvPr/>
        </p:nvCxnSpPr>
        <p:spPr>
          <a:xfrm>
            <a:off x="9716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1 1080"/>
          <p:cNvCxnSpPr/>
          <p:nvPr/>
        </p:nvCxnSpPr>
        <p:spPr>
          <a:xfrm>
            <a:off x="8995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ttore 1 1081"/>
          <p:cNvCxnSpPr/>
          <p:nvPr/>
        </p:nvCxnSpPr>
        <p:spPr>
          <a:xfrm>
            <a:off x="10436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Connettore 1 1082"/>
          <p:cNvCxnSpPr/>
          <p:nvPr/>
        </p:nvCxnSpPr>
        <p:spPr>
          <a:xfrm>
            <a:off x="11156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Connettore 1 1083"/>
          <p:cNvCxnSpPr/>
          <p:nvPr/>
        </p:nvCxnSpPr>
        <p:spPr>
          <a:xfrm>
            <a:off x="118762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1 1084"/>
          <p:cNvCxnSpPr/>
          <p:nvPr/>
        </p:nvCxnSpPr>
        <p:spPr>
          <a:xfrm>
            <a:off x="82758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ttore 1 1085"/>
          <p:cNvCxnSpPr/>
          <p:nvPr/>
        </p:nvCxnSpPr>
        <p:spPr>
          <a:xfrm>
            <a:off x="125963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Esagono 1092"/>
          <p:cNvSpPr/>
          <p:nvPr/>
        </p:nvSpPr>
        <p:spPr>
          <a:xfrm>
            <a:off x="827584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4" name="Connettore 1 1093"/>
          <p:cNvCxnSpPr/>
          <p:nvPr/>
        </p:nvCxnSpPr>
        <p:spPr>
          <a:xfrm>
            <a:off x="9716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Connettore 1 1094"/>
          <p:cNvCxnSpPr/>
          <p:nvPr/>
        </p:nvCxnSpPr>
        <p:spPr>
          <a:xfrm>
            <a:off x="8995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onnettore 1 1095"/>
          <p:cNvCxnSpPr/>
          <p:nvPr/>
        </p:nvCxnSpPr>
        <p:spPr>
          <a:xfrm>
            <a:off x="10436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Connettore 1 1096"/>
          <p:cNvCxnSpPr/>
          <p:nvPr/>
        </p:nvCxnSpPr>
        <p:spPr>
          <a:xfrm>
            <a:off x="11156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ttore 1 1097"/>
          <p:cNvCxnSpPr/>
          <p:nvPr/>
        </p:nvCxnSpPr>
        <p:spPr>
          <a:xfrm>
            <a:off x="1187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nettore 1 1098"/>
          <p:cNvCxnSpPr/>
          <p:nvPr/>
        </p:nvCxnSpPr>
        <p:spPr>
          <a:xfrm>
            <a:off x="82758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Connettore 1 1099"/>
          <p:cNvCxnSpPr/>
          <p:nvPr/>
        </p:nvCxnSpPr>
        <p:spPr>
          <a:xfrm>
            <a:off x="125963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nettore 1 1100"/>
          <p:cNvCxnSpPr/>
          <p:nvPr/>
        </p:nvCxnSpPr>
        <p:spPr>
          <a:xfrm>
            <a:off x="937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Connettore 1 1101"/>
          <p:cNvCxnSpPr/>
          <p:nvPr/>
        </p:nvCxnSpPr>
        <p:spPr>
          <a:xfrm>
            <a:off x="865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Connettore 1 1102"/>
          <p:cNvCxnSpPr/>
          <p:nvPr/>
        </p:nvCxnSpPr>
        <p:spPr>
          <a:xfrm>
            <a:off x="1009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nettore 1 1103"/>
          <p:cNvCxnSpPr/>
          <p:nvPr/>
        </p:nvCxnSpPr>
        <p:spPr>
          <a:xfrm>
            <a:off x="1081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ttore 1 1104"/>
          <p:cNvCxnSpPr/>
          <p:nvPr/>
        </p:nvCxnSpPr>
        <p:spPr>
          <a:xfrm>
            <a:off x="1153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ttore 1 1105"/>
          <p:cNvCxnSpPr/>
          <p:nvPr/>
        </p:nvCxnSpPr>
        <p:spPr>
          <a:xfrm>
            <a:off x="122152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Esagono 1106"/>
          <p:cNvSpPr/>
          <p:nvPr/>
        </p:nvSpPr>
        <p:spPr>
          <a:xfrm>
            <a:off x="827584" y="206084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5" name="Connettore 1 1234"/>
          <p:cNvCxnSpPr/>
          <p:nvPr/>
        </p:nvCxnSpPr>
        <p:spPr>
          <a:xfrm>
            <a:off x="1835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Connettore 1 1235"/>
          <p:cNvCxnSpPr/>
          <p:nvPr/>
        </p:nvCxnSpPr>
        <p:spPr>
          <a:xfrm>
            <a:off x="1763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7" name="Connettore 1 1236"/>
          <p:cNvCxnSpPr/>
          <p:nvPr/>
        </p:nvCxnSpPr>
        <p:spPr>
          <a:xfrm>
            <a:off x="1907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Connettore 1 1237"/>
          <p:cNvCxnSpPr/>
          <p:nvPr/>
        </p:nvCxnSpPr>
        <p:spPr>
          <a:xfrm>
            <a:off x="1979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Connettore 1 1238"/>
          <p:cNvCxnSpPr/>
          <p:nvPr/>
        </p:nvCxnSpPr>
        <p:spPr>
          <a:xfrm>
            <a:off x="2051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Connettore 1 1239"/>
          <p:cNvCxnSpPr/>
          <p:nvPr/>
        </p:nvCxnSpPr>
        <p:spPr>
          <a:xfrm>
            <a:off x="1691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Connettore 1 1240"/>
          <p:cNvCxnSpPr/>
          <p:nvPr/>
        </p:nvCxnSpPr>
        <p:spPr>
          <a:xfrm>
            <a:off x="2123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Connettore 1 1241"/>
          <p:cNvCxnSpPr/>
          <p:nvPr/>
        </p:nvCxnSpPr>
        <p:spPr>
          <a:xfrm>
            <a:off x="1801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Connettore 1 1242"/>
          <p:cNvCxnSpPr/>
          <p:nvPr/>
        </p:nvCxnSpPr>
        <p:spPr>
          <a:xfrm>
            <a:off x="1729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ttore 1 1243"/>
          <p:cNvCxnSpPr/>
          <p:nvPr/>
        </p:nvCxnSpPr>
        <p:spPr>
          <a:xfrm>
            <a:off x="1873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Connettore 1 1244"/>
          <p:cNvCxnSpPr/>
          <p:nvPr/>
        </p:nvCxnSpPr>
        <p:spPr>
          <a:xfrm>
            <a:off x="1945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Connettore 1 1245"/>
          <p:cNvCxnSpPr/>
          <p:nvPr/>
        </p:nvCxnSpPr>
        <p:spPr>
          <a:xfrm>
            <a:off x="2017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Connettore 1 1246"/>
          <p:cNvCxnSpPr/>
          <p:nvPr/>
        </p:nvCxnSpPr>
        <p:spPr>
          <a:xfrm>
            <a:off x="2085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Connettore 1 1247"/>
          <p:cNvCxnSpPr/>
          <p:nvPr/>
        </p:nvCxnSpPr>
        <p:spPr>
          <a:xfrm>
            <a:off x="2733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Connettore 1 1248"/>
          <p:cNvCxnSpPr/>
          <p:nvPr/>
        </p:nvCxnSpPr>
        <p:spPr>
          <a:xfrm>
            <a:off x="2661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Connettore 1 1249"/>
          <p:cNvCxnSpPr/>
          <p:nvPr/>
        </p:nvCxnSpPr>
        <p:spPr>
          <a:xfrm>
            <a:off x="2805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Connettore 1 1250"/>
          <p:cNvCxnSpPr/>
          <p:nvPr/>
        </p:nvCxnSpPr>
        <p:spPr>
          <a:xfrm>
            <a:off x="2877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Connettore 1 1251"/>
          <p:cNvCxnSpPr/>
          <p:nvPr/>
        </p:nvCxnSpPr>
        <p:spPr>
          <a:xfrm>
            <a:off x="2949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Connettore 1 1252"/>
          <p:cNvCxnSpPr/>
          <p:nvPr/>
        </p:nvCxnSpPr>
        <p:spPr>
          <a:xfrm>
            <a:off x="2589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Connettore 1 1253"/>
          <p:cNvCxnSpPr/>
          <p:nvPr/>
        </p:nvCxnSpPr>
        <p:spPr>
          <a:xfrm>
            <a:off x="3021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Connettore 1 1254"/>
          <p:cNvCxnSpPr/>
          <p:nvPr/>
        </p:nvCxnSpPr>
        <p:spPr>
          <a:xfrm>
            <a:off x="2699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Connettore 1 1255"/>
          <p:cNvCxnSpPr/>
          <p:nvPr/>
        </p:nvCxnSpPr>
        <p:spPr>
          <a:xfrm>
            <a:off x="2627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Connettore 1 1256"/>
          <p:cNvCxnSpPr/>
          <p:nvPr/>
        </p:nvCxnSpPr>
        <p:spPr>
          <a:xfrm>
            <a:off x="2771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Connettore 1 1257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Connettore 1 1258"/>
          <p:cNvCxnSpPr/>
          <p:nvPr/>
        </p:nvCxnSpPr>
        <p:spPr>
          <a:xfrm>
            <a:off x="2915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Connettore 1 1259"/>
          <p:cNvCxnSpPr/>
          <p:nvPr/>
        </p:nvCxnSpPr>
        <p:spPr>
          <a:xfrm>
            <a:off x="2983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Connettore 1 1260"/>
          <p:cNvCxnSpPr/>
          <p:nvPr/>
        </p:nvCxnSpPr>
        <p:spPr>
          <a:xfrm>
            <a:off x="36358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Connettore 1 1261"/>
          <p:cNvCxnSpPr/>
          <p:nvPr/>
        </p:nvCxnSpPr>
        <p:spPr>
          <a:xfrm>
            <a:off x="35638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Connettore 1 1262"/>
          <p:cNvCxnSpPr/>
          <p:nvPr/>
        </p:nvCxnSpPr>
        <p:spPr>
          <a:xfrm>
            <a:off x="37079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Connettore 1 1263"/>
          <p:cNvCxnSpPr/>
          <p:nvPr/>
        </p:nvCxnSpPr>
        <p:spPr>
          <a:xfrm>
            <a:off x="37799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Connettore 1 1264"/>
          <p:cNvCxnSpPr/>
          <p:nvPr/>
        </p:nvCxnSpPr>
        <p:spPr>
          <a:xfrm>
            <a:off x="3851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Connettore 1 1265"/>
          <p:cNvCxnSpPr/>
          <p:nvPr/>
        </p:nvCxnSpPr>
        <p:spPr>
          <a:xfrm>
            <a:off x="34918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Connettore 1 1266"/>
          <p:cNvCxnSpPr/>
          <p:nvPr/>
        </p:nvCxnSpPr>
        <p:spPr>
          <a:xfrm>
            <a:off x="39239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Connettore 1 1267"/>
          <p:cNvCxnSpPr/>
          <p:nvPr/>
        </p:nvCxnSpPr>
        <p:spPr>
          <a:xfrm>
            <a:off x="3601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Connettore 1 1268"/>
          <p:cNvCxnSpPr/>
          <p:nvPr/>
        </p:nvCxnSpPr>
        <p:spPr>
          <a:xfrm>
            <a:off x="3529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Connettore 1 1269"/>
          <p:cNvCxnSpPr/>
          <p:nvPr/>
        </p:nvCxnSpPr>
        <p:spPr>
          <a:xfrm>
            <a:off x="3674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Connettore 1 1270"/>
          <p:cNvCxnSpPr/>
          <p:nvPr/>
        </p:nvCxnSpPr>
        <p:spPr>
          <a:xfrm>
            <a:off x="3746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Connettore 1 1271"/>
          <p:cNvCxnSpPr/>
          <p:nvPr/>
        </p:nvCxnSpPr>
        <p:spPr>
          <a:xfrm>
            <a:off x="3818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Connettore 1 1272"/>
          <p:cNvCxnSpPr/>
          <p:nvPr/>
        </p:nvCxnSpPr>
        <p:spPr>
          <a:xfrm>
            <a:off x="38858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Connettore 1 1273"/>
          <p:cNvCxnSpPr/>
          <p:nvPr/>
        </p:nvCxnSpPr>
        <p:spPr>
          <a:xfrm>
            <a:off x="4499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Connettore 1 1274"/>
          <p:cNvCxnSpPr/>
          <p:nvPr/>
        </p:nvCxnSpPr>
        <p:spPr>
          <a:xfrm>
            <a:off x="4427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Connettore 1 1275"/>
          <p:cNvCxnSpPr/>
          <p:nvPr/>
        </p:nvCxnSpPr>
        <p:spPr>
          <a:xfrm>
            <a:off x="4572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ttore 1 1276"/>
          <p:cNvCxnSpPr/>
          <p:nvPr/>
        </p:nvCxnSpPr>
        <p:spPr>
          <a:xfrm>
            <a:off x="4644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Connettore 1 1277"/>
          <p:cNvCxnSpPr/>
          <p:nvPr/>
        </p:nvCxnSpPr>
        <p:spPr>
          <a:xfrm>
            <a:off x="4716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Connettore 1 1278"/>
          <p:cNvCxnSpPr/>
          <p:nvPr/>
        </p:nvCxnSpPr>
        <p:spPr>
          <a:xfrm>
            <a:off x="435597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Connettore 1 1279"/>
          <p:cNvCxnSpPr/>
          <p:nvPr/>
        </p:nvCxnSpPr>
        <p:spPr>
          <a:xfrm>
            <a:off x="478802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Connettore 1 1280"/>
          <p:cNvCxnSpPr/>
          <p:nvPr/>
        </p:nvCxnSpPr>
        <p:spPr>
          <a:xfrm>
            <a:off x="4466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Connettore 1 1281"/>
          <p:cNvCxnSpPr/>
          <p:nvPr/>
        </p:nvCxnSpPr>
        <p:spPr>
          <a:xfrm>
            <a:off x="4394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Connettore 1 1282"/>
          <p:cNvCxnSpPr/>
          <p:nvPr/>
        </p:nvCxnSpPr>
        <p:spPr>
          <a:xfrm>
            <a:off x="4538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Connettore 1 1283"/>
          <p:cNvCxnSpPr/>
          <p:nvPr/>
        </p:nvCxnSpPr>
        <p:spPr>
          <a:xfrm>
            <a:off x="4610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Connettore 1 1284"/>
          <p:cNvCxnSpPr/>
          <p:nvPr/>
        </p:nvCxnSpPr>
        <p:spPr>
          <a:xfrm>
            <a:off x="4682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Connettore 1 1285"/>
          <p:cNvCxnSpPr/>
          <p:nvPr/>
        </p:nvCxnSpPr>
        <p:spPr>
          <a:xfrm>
            <a:off x="4749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Connettore 1 1286"/>
          <p:cNvCxnSpPr/>
          <p:nvPr/>
        </p:nvCxnSpPr>
        <p:spPr>
          <a:xfrm>
            <a:off x="6262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Connettore 1 1287"/>
          <p:cNvCxnSpPr/>
          <p:nvPr/>
        </p:nvCxnSpPr>
        <p:spPr>
          <a:xfrm>
            <a:off x="6190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Connettore 1 1288"/>
          <p:cNvCxnSpPr/>
          <p:nvPr/>
        </p:nvCxnSpPr>
        <p:spPr>
          <a:xfrm>
            <a:off x="6334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Connettore 1 1289"/>
          <p:cNvCxnSpPr/>
          <p:nvPr/>
        </p:nvCxnSpPr>
        <p:spPr>
          <a:xfrm>
            <a:off x="6406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Connettore 1 1290"/>
          <p:cNvCxnSpPr/>
          <p:nvPr/>
        </p:nvCxnSpPr>
        <p:spPr>
          <a:xfrm>
            <a:off x="6478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Connettore 1 1291"/>
          <p:cNvCxnSpPr/>
          <p:nvPr/>
        </p:nvCxnSpPr>
        <p:spPr>
          <a:xfrm>
            <a:off x="6118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Connettore 1 1292"/>
          <p:cNvCxnSpPr/>
          <p:nvPr/>
        </p:nvCxnSpPr>
        <p:spPr>
          <a:xfrm>
            <a:off x="6550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Connettore 1 1293"/>
          <p:cNvCxnSpPr/>
          <p:nvPr/>
        </p:nvCxnSpPr>
        <p:spPr>
          <a:xfrm>
            <a:off x="6228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Connettore 1 1294"/>
          <p:cNvCxnSpPr/>
          <p:nvPr/>
        </p:nvCxnSpPr>
        <p:spPr>
          <a:xfrm>
            <a:off x="6156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Connettore 1 1295"/>
          <p:cNvCxnSpPr/>
          <p:nvPr/>
        </p:nvCxnSpPr>
        <p:spPr>
          <a:xfrm>
            <a:off x="6300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Connettore 1 1296"/>
          <p:cNvCxnSpPr/>
          <p:nvPr/>
        </p:nvCxnSpPr>
        <p:spPr>
          <a:xfrm>
            <a:off x="6372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Connettore 1 1297"/>
          <p:cNvCxnSpPr/>
          <p:nvPr/>
        </p:nvCxnSpPr>
        <p:spPr>
          <a:xfrm>
            <a:off x="6444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Connettore 1 1298"/>
          <p:cNvCxnSpPr/>
          <p:nvPr/>
        </p:nvCxnSpPr>
        <p:spPr>
          <a:xfrm>
            <a:off x="6512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Connettore 1 1299"/>
          <p:cNvCxnSpPr/>
          <p:nvPr/>
        </p:nvCxnSpPr>
        <p:spPr>
          <a:xfrm>
            <a:off x="71642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Connettore 1 1300"/>
          <p:cNvCxnSpPr/>
          <p:nvPr/>
        </p:nvCxnSpPr>
        <p:spPr>
          <a:xfrm>
            <a:off x="70922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Connettore 1 1301"/>
          <p:cNvCxnSpPr/>
          <p:nvPr/>
        </p:nvCxnSpPr>
        <p:spPr>
          <a:xfrm>
            <a:off x="72362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Connettore 1 1302"/>
          <p:cNvCxnSpPr/>
          <p:nvPr/>
        </p:nvCxnSpPr>
        <p:spPr>
          <a:xfrm>
            <a:off x="73083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Connettore 1 1303"/>
          <p:cNvCxnSpPr/>
          <p:nvPr/>
        </p:nvCxnSpPr>
        <p:spPr>
          <a:xfrm>
            <a:off x="7380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Connettore 1 1304"/>
          <p:cNvCxnSpPr/>
          <p:nvPr/>
        </p:nvCxnSpPr>
        <p:spPr>
          <a:xfrm>
            <a:off x="70202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Connettore 1 1305"/>
          <p:cNvCxnSpPr/>
          <p:nvPr/>
        </p:nvCxnSpPr>
        <p:spPr>
          <a:xfrm>
            <a:off x="74523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Connettore 1 1306"/>
          <p:cNvCxnSpPr/>
          <p:nvPr/>
        </p:nvCxnSpPr>
        <p:spPr>
          <a:xfrm>
            <a:off x="7130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Connettore 1 1307"/>
          <p:cNvCxnSpPr/>
          <p:nvPr/>
        </p:nvCxnSpPr>
        <p:spPr>
          <a:xfrm>
            <a:off x="7058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Connettore 1 1308"/>
          <p:cNvCxnSpPr/>
          <p:nvPr/>
        </p:nvCxnSpPr>
        <p:spPr>
          <a:xfrm>
            <a:off x="7202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Connettore 1 1309"/>
          <p:cNvCxnSpPr/>
          <p:nvPr/>
        </p:nvCxnSpPr>
        <p:spPr>
          <a:xfrm>
            <a:off x="7274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Connettore 1 1310"/>
          <p:cNvCxnSpPr/>
          <p:nvPr/>
        </p:nvCxnSpPr>
        <p:spPr>
          <a:xfrm>
            <a:off x="7346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Connettore 1 1311"/>
          <p:cNvCxnSpPr/>
          <p:nvPr/>
        </p:nvCxnSpPr>
        <p:spPr>
          <a:xfrm>
            <a:off x="74142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Connettore 1 1312"/>
          <p:cNvCxnSpPr/>
          <p:nvPr/>
        </p:nvCxnSpPr>
        <p:spPr>
          <a:xfrm>
            <a:off x="5364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Connettore 1 1313"/>
          <p:cNvCxnSpPr/>
          <p:nvPr/>
        </p:nvCxnSpPr>
        <p:spPr>
          <a:xfrm>
            <a:off x="5292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Connettore 1 1314"/>
          <p:cNvCxnSpPr/>
          <p:nvPr/>
        </p:nvCxnSpPr>
        <p:spPr>
          <a:xfrm>
            <a:off x="5436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Connettore 1 1315"/>
          <p:cNvCxnSpPr/>
          <p:nvPr/>
        </p:nvCxnSpPr>
        <p:spPr>
          <a:xfrm>
            <a:off x="5508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Connettore 1 1316"/>
          <p:cNvCxnSpPr/>
          <p:nvPr/>
        </p:nvCxnSpPr>
        <p:spPr>
          <a:xfrm>
            <a:off x="5580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Connettore 1 1317"/>
          <p:cNvCxnSpPr/>
          <p:nvPr/>
        </p:nvCxnSpPr>
        <p:spPr>
          <a:xfrm>
            <a:off x="5220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Connettore 1 1318"/>
          <p:cNvCxnSpPr/>
          <p:nvPr/>
        </p:nvCxnSpPr>
        <p:spPr>
          <a:xfrm>
            <a:off x="5652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Connettore 1 1319"/>
          <p:cNvCxnSpPr/>
          <p:nvPr/>
        </p:nvCxnSpPr>
        <p:spPr>
          <a:xfrm>
            <a:off x="5330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Connettore 1 1320"/>
          <p:cNvCxnSpPr/>
          <p:nvPr/>
        </p:nvCxnSpPr>
        <p:spPr>
          <a:xfrm>
            <a:off x="5258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Connettore 1 1321"/>
          <p:cNvCxnSpPr/>
          <p:nvPr/>
        </p:nvCxnSpPr>
        <p:spPr>
          <a:xfrm>
            <a:off x="5402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Connettore 1 1322"/>
          <p:cNvCxnSpPr/>
          <p:nvPr/>
        </p:nvCxnSpPr>
        <p:spPr>
          <a:xfrm>
            <a:off x="5474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4" name="Connettore 1 1323"/>
          <p:cNvCxnSpPr/>
          <p:nvPr/>
        </p:nvCxnSpPr>
        <p:spPr>
          <a:xfrm>
            <a:off x="5546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5" name="Connettore 1 1324"/>
          <p:cNvCxnSpPr/>
          <p:nvPr/>
        </p:nvCxnSpPr>
        <p:spPr>
          <a:xfrm>
            <a:off x="5614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6" name="Connettore 1 1325"/>
          <p:cNvCxnSpPr/>
          <p:nvPr/>
        </p:nvCxnSpPr>
        <p:spPr>
          <a:xfrm>
            <a:off x="9716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7" name="Connettore 1 1326"/>
          <p:cNvCxnSpPr/>
          <p:nvPr/>
        </p:nvCxnSpPr>
        <p:spPr>
          <a:xfrm>
            <a:off x="8995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8" name="Connettore 1 1327"/>
          <p:cNvCxnSpPr/>
          <p:nvPr/>
        </p:nvCxnSpPr>
        <p:spPr>
          <a:xfrm>
            <a:off x="10436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9" name="Connettore 1 1328"/>
          <p:cNvCxnSpPr/>
          <p:nvPr/>
        </p:nvCxnSpPr>
        <p:spPr>
          <a:xfrm>
            <a:off x="11156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0" name="Connettore 1 1329"/>
          <p:cNvCxnSpPr/>
          <p:nvPr/>
        </p:nvCxnSpPr>
        <p:spPr>
          <a:xfrm>
            <a:off x="1187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" name="Connettore 1 1330"/>
          <p:cNvCxnSpPr/>
          <p:nvPr/>
        </p:nvCxnSpPr>
        <p:spPr>
          <a:xfrm>
            <a:off x="82758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" name="Connettore 1 1331"/>
          <p:cNvCxnSpPr/>
          <p:nvPr/>
        </p:nvCxnSpPr>
        <p:spPr>
          <a:xfrm>
            <a:off x="125963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" name="Connettore 1 1332"/>
          <p:cNvCxnSpPr/>
          <p:nvPr/>
        </p:nvCxnSpPr>
        <p:spPr>
          <a:xfrm>
            <a:off x="937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4" name="Connettore 1 1333"/>
          <p:cNvCxnSpPr/>
          <p:nvPr/>
        </p:nvCxnSpPr>
        <p:spPr>
          <a:xfrm>
            <a:off x="865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5" name="Connettore 1 1334"/>
          <p:cNvCxnSpPr/>
          <p:nvPr/>
        </p:nvCxnSpPr>
        <p:spPr>
          <a:xfrm>
            <a:off x="1009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" name="Connettore 1 1335"/>
          <p:cNvCxnSpPr/>
          <p:nvPr/>
        </p:nvCxnSpPr>
        <p:spPr>
          <a:xfrm>
            <a:off x="1081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7" name="Connettore 1 1336"/>
          <p:cNvCxnSpPr/>
          <p:nvPr/>
        </p:nvCxnSpPr>
        <p:spPr>
          <a:xfrm>
            <a:off x="1153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8" name="Connettore 1 1337"/>
          <p:cNvCxnSpPr/>
          <p:nvPr/>
        </p:nvCxnSpPr>
        <p:spPr>
          <a:xfrm>
            <a:off x="122152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9" name="Connettore 1 1338"/>
          <p:cNvCxnSpPr/>
          <p:nvPr/>
        </p:nvCxnSpPr>
        <p:spPr>
          <a:xfrm>
            <a:off x="8028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Connettore 1 1339"/>
          <p:cNvCxnSpPr/>
          <p:nvPr/>
        </p:nvCxnSpPr>
        <p:spPr>
          <a:xfrm>
            <a:off x="7956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Connettore 1 1340"/>
          <p:cNvCxnSpPr/>
          <p:nvPr/>
        </p:nvCxnSpPr>
        <p:spPr>
          <a:xfrm>
            <a:off x="8100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Connettore 1 1341"/>
          <p:cNvCxnSpPr/>
          <p:nvPr/>
        </p:nvCxnSpPr>
        <p:spPr>
          <a:xfrm>
            <a:off x="8172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Connettore 1 1342"/>
          <p:cNvCxnSpPr/>
          <p:nvPr/>
        </p:nvCxnSpPr>
        <p:spPr>
          <a:xfrm>
            <a:off x="8244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Connettore 1 1343"/>
          <p:cNvCxnSpPr/>
          <p:nvPr/>
        </p:nvCxnSpPr>
        <p:spPr>
          <a:xfrm>
            <a:off x="788436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Connettore 1 1344"/>
          <p:cNvCxnSpPr/>
          <p:nvPr/>
        </p:nvCxnSpPr>
        <p:spPr>
          <a:xfrm>
            <a:off x="831641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Connettore 1 1345"/>
          <p:cNvCxnSpPr/>
          <p:nvPr/>
        </p:nvCxnSpPr>
        <p:spPr>
          <a:xfrm>
            <a:off x="79944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Connettore 1 1346"/>
          <p:cNvCxnSpPr/>
          <p:nvPr/>
        </p:nvCxnSpPr>
        <p:spPr>
          <a:xfrm>
            <a:off x="792247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Connettore 1 1347"/>
          <p:cNvCxnSpPr/>
          <p:nvPr/>
        </p:nvCxnSpPr>
        <p:spPr>
          <a:xfrm>
            <a:off x="80664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Connettore 1 1348"/>
          <p:cNvCxnSpPr/>
          <p:nvPr/>
        </p:nvCxnSpPr>
        <p:spPr>
          <a:xfrm>
            <a:off x="81384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Connettore 1 1349"/>
          <p:cNvCxnSpPr/>
          <p:nvPr/>
        </p:nvCxnSpPr>
        <p:spPr>
          <a:xfrm>
            <a:off x="82105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Connettore 1 1350"/>
          <p:cNvCxnSpPr/>
          <p:nvPr/>
        </p:nvCxnSpPr>
        <p:spPr>
          <a:xfrm>
            <a:off x="8278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" name="Esagono 1107"/>
          <p:cNvSpPr/>
          <p:nvPr/>
        </p:nvSpPr>
        <p:spPr>
          <a:xfrm>
            <a:off x="827584" y="530120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2" name="Figura a mano libera 1351"/>
          <p:cNvSpPr/>
          <p:nvPr/>
        </p:nvSpPr>
        <p:spPr>
          <a:xfrm>
            <a:off x="105917" y="2132331"/>
            <a:ext cx="777866" cy="3241038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722758 w 777866"/>
              <a:gd name="connsiteY0" fmla="*/ 1269 h 3241038"/>
              <a:gd name="connsiteX1" fmla="*/ 1587 w 777866"/>
              <a:gd name="connsiteY1" fmla="*/ 1656709 h 3241038"/>
              <a:gd name="connsiteX2" fmla="*/ 713233 w 777866"/>
              <a:gd name="connsiteY2" fmla="*/ 3239769 h 3241038"/>
              <a:gd name="connsiteX3" fmla="*/ 332233 w 777866"/>
              <a:gd name="connsiteY3" fmla="*/ 1649094 h 3241038"/>
              <a:gd name="connsiteX4" fmla="*/ 722758 w 777866"/>
              <a:gd name="connsiteY4" fmla="*/ 1269 h 32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66" h="3241038">
                <a:moveTo>
                  <a:pt x="722758" y="1269"/>
                </a:moveTo>
                <a:cubicBezTo>
                  <a:pt x="667650" y="2538"/>
                  <a:pt x="3175" y="1116959"/>
                  <a:pt x="1587" y="1656709"/>
                </a:cubicBezTo>
                <a:cubicBezTo>
                  <a:pt x="0" y="2196459"/>
                  <a:pt x="658125" y="3241038"/>
                  <a:pt x="713233" y="3239769"/>
                </a:cubicBezTo>
                <a:cubicBezTo>
                  <a:pt x="768341" y="3238500"/>
                  <a:pt x="329058" y="2187256"/>
                  <a:pt x="332233" y="1649094"/>
                </a:cubicBezTo>
                <a:cubicBezTo>
                  <a:pt x="335408" y="1110932"/>
                  <a:pt x="777866" y="0"/>
                  <a:pt x="722758" y="12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3" name="Figura a mano libera 1352"/>
          <p:cNvSpPr/>
          <p:nvPr/>
        </p:nvSpPr>
        <p:spPr>
          <a:xfrm flipH="1">
            <a:off x="8253851" y="2131463"/>
            <a:ext cx="784232" cy="3241286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656207 w 700223"/>
              <a:gd name="connsiteY0" fmla="*/ 1393 h 3241286"/>
              <a:gd name="connsiteX1" fmla="*/ 1587 w 700223"/>
              <a:gd name="connsiteY1" fmla="*/ 1657577 h 3241286"/>
              <a:gd name="connsiteX2" fmla="*/ 646682 w 700223"/>
              <a:gd name="connsiteY2" fmla="*/ 3239893 h 3241286"/>
              <a:gd name="connsiteX3" fmla="*/ 265682 w 700223"/>
              <a:gd name="connsiteY3" fmla="*/ 1649218 h 3241286"/>
              <a:gd name="connsiteX4" fmla="*/ 656207 w 700223"/>
              <a:gd name="connsiteY4" fmla="*/ 1393 h 3241286"/>
              <a:gd name="connsiteX0" fmla="*/ 728215 w 784232"/>
              <a:gd name="connsiteY0" fmla="*/ 1393 h 3241286"/>
              <a:gd name="connsiteX1" fmla="*/ 1587 w 784232"/>
              <a:gd name="connsiteY1" fmla="*/ 1657577 h 3241286"/>
              <a:gd name="connsiteX2" fmla="*/ 718690 w 784232"/>
              <a:gd name="connsiteY2" fmla="*/ 3239893 h 3241286"/>
              <a:gd name="connsiteX3" fmla="*/ 337690 w 784232"/>
              <a:gd name="connsiteY3" fmla="*/ 1649218 h 3241286"/>
              <a:gd name="connsiteX4" fmla="*/ 728215 w 784232"/>
              <a:gd name="connsiteY4" fmla="*/ 1393 h 32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32" h="3241286">
                <a:moveTo>
                  <a:pt x="728215" y="1393"/>
                </a:moveTo>
                <a:cubicBezTo>
                  <a:pt x="672198" y="2786"/>
                  <a:pt x="3175" y="1117827"/>
                  <a:pt x="1587" y="1657577"/>
                </a:cubicBezTo>
                <a:cubicBezTo>
                  <a:pt x="0" y="2197327"/>
                  <a:pt x="662673" y="3241286"/>
                  <a:pt x="718690" y="3239893"/>
                </a:cubicBezTo>
                <a:cubicBezTo>
                  <a:pt x="774707" y="3238500"/>
                  <a:pt x="334515" y="2187380"/>
                  <a:pt x="337690" y="1649218"/>
                </a:cubicBezTo>
                <a:cubicBezTo>
                  <a:pt x="340865" y="1111056"/>
                  <a:pt x="784232" y="0"/>
                  <a:pt x="728215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4" name="Ovale 1363"/>
          <p:cNvSpPr/>
          <p:nvPr/>
        </p:nvSpPr>
        <p:spPr>
          <a:xfrm>
            <a:off x="424243" y="378125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CasellaDiTesto 1364"/>
          <p:cNvSpPr txBox="1"/>
          <p:nvPr/>
        </p:nvSpPr>
        <p:spPr>
          <a:xfrm>
            <a:off x="97979" y="355292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1367" name="Ovale 1366"/>
          <p:cNvSpPr/>
          <p:nvPr/>
        </p:nvSpPr>
        <p:spPr>
          <a:xfrm>
            <a:off x="8696866" y="373886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CasellaDiTesto 1367"/>
          <p:cNvSpPr txBox="1"/>
          <p:nvPr/>
        </p:nvSpPr>
        <p:spPr>
          <a:xfrm>
            <a:off x="8733115" y="3520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369" name="Ovale 1368"/>
          <p:cNvSpPr/>
          <p:nvPr/>
        </p:nvSpPr>
        <p:spPr>
          <a:xfrm>
            <a:off x="784151" y="2087339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vale 1369"/>
          <p:cNvSpPr/>
          <p:nvPr/>
        </p:nvSpPr>
        <p:spPr>
          <a:xfrm>
            <a:off x="784151" y="532978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Ovale 1370"/>
          <p:cNvSpPr/>
          <p:nvPr/>
        </p:nvSpPr>
        <p:spPr>
          <a:xfrm>
            <a:off x="503560" y="3104976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e 1371"/>
          <p:cNvSpPr/>
          <p:nvPr/>
        </p:nvSpPr>
        <p:spPr>
          <a:xfrm>
            <a:off x="50356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Ovale 1372"/>
          <p:cNvSpPr/>
          <p:nvPr/>
        </p:nvSpPr>
        <p:spPr>
          <a:xfrm>
            <a:off x="853244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Ovale 1373"/>
          <p:cNvSpPr/>
          <p:nvPr/>
        </p:nvSpPr>
        <p:spPr>
          <a:xfrm>
            <a:off x="8532440" y="3068960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e 1374"/>
          <p:cNvSpPr/>
          <p:nvPr/>
        </p:nvSpPr>
        <p:spPr>
          <a:xfrm>
            <a:off x="8270899" y="209894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vale 1375"/>
          <p:cNvSpPr/>
          <p:nvPr/>
        </p:nvSpPr>
        <p:spPr>
          <a:xfrm>
            <a:off x="8259266" y="530120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CasellaDiTesto 1495"/>
          <p:cNvSpPr txBox="1"/>
          <p:nvPr/>
        </p:nvSpPr>
        <p:spPr>
          <a:xfrm>
            <a:off x="971600" y="5486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dirty="0" smtClean="0">
                <a:sym typeface="Symbol"/>
              </a:rPr>
              <a:t>A = {7, 7, 7, 8, 8, 8, 8, 9, 10} </a:t>
            </a:r>
            <a:r>
              <a:rPr lang="en-US" sz="2800" dirty="0" smtClean="0">
                <a:sym typeface="Symbol"/>
              </a:rPr>
              <a:t>m = 3,B = 24</a:t>
            </a:r>
          </a:p>
        </p:txBody>
      </p:sp>
      <p:sp>
        <p:nvSpPr>
          <p:cNvPr id="1497" name="CasellaDiTesto 1496"/>
          <p:cNvSpPr txBox="1"/>
          <p:nvPr/>
        </p:nvSpPr>
        <p:spPr>
          <a:xfrm>
            <a:off x="57386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8" name="CasellaDiTesto 1497"/>
          <p:cNvSpPr txBox="1"/>
          <p:nvPr/>
        </p:nvSpPr>
        <p:spPr>
          <a:xfrm>
            <a:off x="14379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9" name="CasellaDiTesto 1498"/>
          <p:cNvSpPr txBox="1"/>
          <p:nvPr/>
        </p:nvSpPr>
        <p:spPr>
          <a:xfrm>
            <a:off x="233975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500" name="CasellaDiTesto 1499"/>
          <p:cNvSpPr txBox="1"/>
          <p:nvPr/>
        </p:nvSpPr>
        <p:spPr>
          <a:xfrm>
            <a:off x="32381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2" name="CasellaDiTesto 1501"/>
          <p:cNvSpPr txBox="1"/>
          <p:nvPr/>
        </p:nvSpPr>
        <p:spPr>
          <a:xfrm>
            <a:off x="496635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3" name="CasellaDiTesto 1502"/>
          <p:cNvSpPr txBox="1"/>
          <p:nvPr/>
        </p:nvSpPr>
        <p:spPr>
          <a:xfrm>
            <a:off x="586814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4" name="CasellaDiTesto 1503"/>
          <p:cNvSpPr txBox="1"/>
          <p:nvPr/>
        </p:nvSpPr>
        <p:spPr>
          <a:xfrm>
            <a:off x="741462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baseline="-25000" dirty="0"/>
          </a:p>
        </p:txBody>
      </p:sp>
      <p:sp>
        <p:nvSpPr>
          <p:cNvPr id="1505" name="CasellaDiTesto 1504"/>
          <p:cNvSpPr txBox="1"/>
          <p:nvPr/>
        </p:nvSpPr>
        <p:spPr>
          <a:xfrm>
            <a:off x="8209662" y="342900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10</a:t>
            </a:r>
            <a:endParaRPr lang="it-IT" sz="2400" baseline="-25000" dirty="0"/>
          </a:p>
        </p:txBody>
      </p:sp>
      <p:sp>
        <p:nvSpPr>
          <p:cNvPr id="1506" name="CasellaDiTesto 1505"/>
          <p:cNvSpPr txBox="1"/>
          <p:nvPr/>
        </p:nvSpPr>
        <p:spPr>
          <a:xfrm>
            <a:off x="971600" y="11055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K = B/2 + 1 = 13</a:t>
            </a:r>
            <a:r>
              <a:rPr lang="en-US" sz="2600" dirty="0" smtClean="0">
                <a:sym typeface="Symbol"/>
              </a:rPr>
              <a:t> </a:t>
            </a:r>
          </a:p>
        </p:txBody>
      </p:sp>
      <p:sp>
        <p:nvSpPr>
          <p:cNvPr id="665" name="CasellaDiTesto 664"/>
          <p:cNvSpPr txBox="1"/>
          <p:nvPr/>
        </p:nvSpPr>
        <p:spPr>
          <a:xfrm>
            <a:off x="410225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cxnSp>
        <p:nvCxnSpPr>
          <p:cNvPr id="616" name="Connettore 1 615"/>
          <p:cNvCxnSpPr/>
          <p:nvPr/>
        </p:nvCxnSpPr>
        <p:spPr>
          <a:xfrm>
            <a:off x="467544" y="3789040"/>
            <a:ext cx="8208912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" name="CasellaDiTesto 617"/>
          <p:cNvSpPr txBox="1"/>
          <p:nvPr/>
        </p:nvSpPr>
        <p:spPr>
          <a:xfrm>
            <a:off x="2987824" y="368741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625" name="Figura a mano libera 624"/>
          <p:cNvSpPr/>
          <p:nvPr/>
        </p:nvSpPr>
        <p:spPr>
          <a:xfrm>
            <a:off x="447675" y="2408238"/>
            <a:ext cx="8277225" cy="1363662"/>
          </a:xfrm>
          <a:custGeom>
            <a:avLst/>
            <a:gdLst>
              <a:gd name="connsiteX0" fmla="*/ 8277225 w 8277225"/>
              <a:gd name="connsiteY0" fmla="*/ 1344612 h 1363662"/>
              <a:gd name="connsiteX1" fmla="*/ 8115300 w 8277225"/>
              <a:gd name="connsiteY1" fmla="*/ 963612 h 1363662"/>
              <a:gd name="connsiteX2" fmla="*/ 7496175 w 8277225"/>
              <a:gd name="connsiteY2" fmla="*/ 754062 h 1363662"/>
              <a:gd name="connsiteX3" fmla="*/ 6543675 w 8277225"/>
              <a:gd name="connsiteY3" fmla="*/ 715962 h 1363662"/>
              <a:gd name="connsiteX4" fmla="*/ 6096000 w 8277225"/>
              <a:gd name="connsiteY4" fmla="*/ 134937 h 1363662"/>
              <a:gd name="connsiteX5" fmla="*/ 5476875 w 8277225"/>
              <a:gd name="connsiteY5" fmla="*/ 182562 h 1363662"/>
              <a:gd name="connsiteX6" fmla="*/ 5095875 w 8277225"/>
              <a:gd name="connsiteY6" fmla="*/ 715962 h 1363662"/>
              <a:gd name="connsiteX7" fmla="*/ 3124200 w 8277225"/>
              <a:gd name="connsiteY7" fmla="*/ 782637 h 1363662"/>
              <a:gd name="connsiteX8" fmla="*/ 2743200 w 8277225"/>
              <a:gd name="connsiteY8" fmla="*/ 106362 h 1363662"/>
              <a:gd name="connsiteX9" fmla="*/ 2133600 w 8277225"/>
              <a:gd name="connsiteY9" fmla="*/ 144462 h 1363662"/>
              <a:gd name="connsiteX10" fmla="*/ 1628775 w 8277225"/>
              <a:gd name="connsiteY10" fmla="*/ 668337 h 1363662"/>
              <a:gd name="connsiteX11" fmla="*/ 552450 w 8277225"/>
              <a:gd name="connsiteY11" fmla="*/ 773112 h 1363662"/>
              <a:gd name="connsiteX12" fmla="*/ 0 w 8277225"/>
              <a:gd name="connsiteY12" fmla="*/ 1363662 h 136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77225" h="1363662">
                <a:moveTo>
                  <a:pt x="8277225" y="1344612"/>
                </a:moveTo>
                <a:cubicBezTo>
                  <a:pt x="8261350" y="1203324"/>
                  <a:pt x="8245475" y="1062037"/>
                  <a:pt x="8115300" y="963612"/>
                </a:cubicBezTo>
                <a:cubicBezTo>
                  <a:pt x="7985125" y="865187"/>
                  <a:pt x="7758112" y="795337"/>
                  <a:pt x="7496175" y="754062"/>
                </a:cubicBezTo>
                <a:cubicBezTo>
                  <a:pt x="7234238" y="712787"/>
                  <a:pt x="6777037" y="819149"/>
                  <a:pt x="6543675" y="715962"/>
                </a:cubicBezTo>
                <a:cubicBezTo>
                  <a:pt x="6310313" y="612775"/>
                  <a:pt x="6273800" y="223837"/>
                  <a:pt x="6096000" y="134937"/>
                </a:cubicBezTo>
                <a:cubicBezTo>
                  <a:pt x="5918200" y="46037"/>
                  <a:pt x="5643562" y="85725"/>
                  <a:pt x="5476875" y="182562"/>
                </a:cubicBezTo>
                <a:cubicBezTo>
                  <a:pt x="5310188" y="279399"/>
                  <a:pt x="5487988" y="615950"/>
                  <a:pt x="5095875" y="715962"/>
                </a:cubicBezTo>
                <a:cubicBezTo>
                  <a:pt x="4703763" y="815975"/>
                  <a:pt x="3516312" y="884237"/>
                  <a:pt x="3124200" y="782637"/>
                </a:cubicBezTo>
                <a:cubicBezTo>
                  <a:pt x="2732088" y="681037"/>
                  <a:pt x="2908300" y="212724"/>
                  <a:pt x="2743200" y="106362"/>
                </a:cubicBezTo>
                <a:cubicBezTo>
                  <a:pt x="2578100" y="0"/>
                  <a:pt x="2319337" y="50800"/>
                  <a:pt x="2133600" y="144462"/>
                </a:cubicBezTo>
                <a:cubicBezTo>
                  <a:pt x="1947863" y="238124"/>
                  <a:pt x="1892300" y="563562"/>
                  <a:pt x="1628775" y="668337"/>
                </a:cubicBezTo>
                <a:cubicBezTo>
                  <a:pt x="1365250" y="773112"/>
                  <a:pt x="823912" y="657225"/>
                  <a:pt x="552450" y="773112"/>
                </a:cubicBezTo>
                <a:cubicBezTo>
                  <a:pt x="280988" y="888999"/>
                  <a:pt x="140494" y="1126330"/>
                  <a:pt x="0" y="136366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Ovale 1362"/>
          <p:cNvSpPr/>
          <p:nvPr/>
        </p:nvSpPr>
        <p:spPr>
          <a:xfrm>
            <a:off x="368902" y="37170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e 1365"/>
          <p:cNvSpPr/>
          <p:nvPr/>
        </p:nvSpPr>
        <p:spPr>
          <a:xfrm>
            <a:off x="8643906" y="368351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CasellaDiTesto 625"/>
          <p:cNvSpPr txBox="1"/>
          <p:nvPr/>
        </p:nvSpPr>
        <p:spPr>
          <a:xfrm>
            <a:off x="3923928" y="2780928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3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620" name="CasellaDiTesto 619"/>
          <p:cNvSpPr txBox="1"/>
          <p:nvPr/>
        </p:nvSpPr>
        <p:spPr>
          <a:xfrm>
            <a:off x="1598464" y="5661248"/>
            <a:ext cx="5969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we assign to each path (3m – 3)K + B 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Rettangolo 1361"/>
          <p:cNvSpPr/>
          <p:nvPr/>
        </p:nvSpPr>
        <p:spPr>
          <a:xfrm>
            <a:off x="7884368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1" name="Rettangolo 1360"/>
          <p:cNvSpPr/>
          <p:nvPr/>
        </p:nvSpPr>
        <p:spPr>
          <a:xfrm>
            <a:off x="70202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0" name="Rettangolo 1359"/>
          <p:cNvSpPr/>
          <p:nvPr/>
        </p:nvSpPr>
        <p:spPr>
          <a:xfrm>
            <a:off x="612226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9" name="Rettangolo 1358"/>
          <p:cNvSpPr/>
          <p:nvPr/>
        </p:nvSpPr>
        <p:spPr>
          <a:xfrm>
            <a:off x="522007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8" name="Rettangolo 1357"/>
          <p:cNvSpPr/>
          <p:nvPr/>
        </p:nvSpPr>
        <p:spPr>
          <a:xfrm>
            <a:off x="4355976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7" name="Rettangolo 1356"/>
          <p:cNvSpPr/>
          <p:nvPr/>
        </p:nvSpPr>
        <p:spPr>
          <a:xfrm>
            <a:off x="34918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6" name="Rettangolo 1355"/>
          <p:cNvSpPr/>
          <p:nvPr/>
        </p:nvSpPr>
        <p:spPr>
          <a:xfrm>
            <a:off x="2585302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5" name="Rettangolo 1354"/>
          <p:cNvSpPr/>
          <p:nvPr/>
        </p:nvSpPr>
        <p:spPr>
          <a:xfrm>
            <a:off x="1691680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4" name="Rettangolo 1353"/>
          <p:cNvSpPr/>
          <p:nvPr/>
        </p:nvSpPr>
        <p:spPr>
          <a:xfrm>
            <a:off x="827584" y="3429000"/>
            <a:ext cx="43204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3" name="Connettore 1 1192"/>
          <p:cNvCxnSpPr/>
          <p:nvPr/>
        </p:nvCxnSpPr>
        <p:spPr>
          <a:xfrm>
            <a:off x="8028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4" name="Connettore 1 1193"/>
          <p:cNvCxnSpPr/>
          <p:nvPr/>
        </p:nvCxnSpPr>
        <p:spPr>
          <a:xfrm>
            <a:off x="7956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5" name="Connettore 1 1194"/>
          <p:cNvCxnSpPr/>
          <p:nvPr/>
        </p:nvCxnSpPr>
        <p:spPr>
          <a:xfrm>
            <a:off x="8100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Connettore 1 1195"/>
          <p:cNvCxnSpPr/>
          <p:nvPr/>
        </p:nvCxnSpPr>
        <p:spPr>
          <a:xfrm>
            <a:off x="8172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Connettore 1 1196"/>
          <p:cNvCxnSpPr/>
          <p:nvPr/>
        </p:nvCxnSpPr>
        <p:spPr>
          <a:xfrm>
            <a:off x="8244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Connettore 1 1197"/>
          <p:cNvCxnSpPr/>
          <p:nvPr/>
        </p:nvCxnSpPr>
        <p:spPr>
          <a:xfrm>
            <a:off x="788436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Connettore 1 1198"/>
          <p:cNvCxnSpPr/>
          <p:nvPr/>
        </p:nvCxnSpPr>
        <p:spPr>
          <a:xfrm>
            <a:off x="831641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Connettore 1 1199"/>
          <p:cNvCxnSpPr/>
          <p:nvPr/>
        </p:nvCxnSpPr>
        <p:spPr>
          <a:xfrm>
            <a:off x="79944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Connettore 1 1200"/>
          <p:cNvCxnSpPr/>
          <p:nvPr/>
        </p:nvCxnSpPr>
        <p:spPr>
          <a:xfrm>
            <a:off x="792247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Connettore 1 1201"/>
          <p:cNvCxnSpPr/>
          <p:nvPr/>
        </p:nvCxnSpPr>
        <p:spPr>
          <a:xfrm>
            <a:off x="80664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Connettore 1 1202"/>
          <p:cNvCxnSpPr/>
          <p:nvPr/>
        </p:nvCxnSpPr>
        <p:spPr>
          <a:xfrm>
            <a:off x="81384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Connettore 1 1203"/>
          <p:cNvCxnSpPr/>
          <p:nvPr/>
        </p:nvCxnSpPr>
        <p:spPr>
          <a:xfrm>
            <a:off x="82105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Connettore 1 1204"/>
          <p:cNvCxnSpPr/>
          <p:nvPr/>
        </p:nvCxnSpPr>
        <p:spPr>
          <a:xfrm>
            <a:off x="8278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Connettore 1 1108"/>
          <p:cNvCxnSpPr/>
          <p:nvPr/>
        </p:nvCxnSpPr>
        <p:spPr>
          <a:xfrm>
            <a:off x="1835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Connettore 1 1109"/>
          <p:cNvCxnSpPr/>
          <p:nvPr/>
        </p:nvCxnSpPr>
        <p:spPr>
          <a:xfrm>
            <a:off x="1763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Connettore 1 1110"/>
          <p:cNvCxnSpPr/>
          <p:nvPr/>
        </p:nvCxnSpPr>
        <p:spPr>
          <a:xfrm>
            <a:off x="1907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Connettore 1 1111"/>
          <p:cNvCxnSpPr/>
          <p:nvPr/>
        </p:nvCxnSpPr>
        <p:spPr>
          <a:xfrm>
            <a:off x="1979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Connettore 1 1112"/>
          <p:cNvCxnSpPr/>
          <p:nvPr/>
        </p:nvCxnSpPr>
        <p:spPr>
          <a:xfrm>
            <a:off x="2051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4" name="Connettore 1 1113"/>
          <p:cNvCxnSpPr/>
          <p:nvPr/>
        </p:nvCxnSpPr>
        <p:spPr>
          <a:xfrm>
            <a:off x="1691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nettore 1 1114"/>
          <p:cNvCxnSpPr/>
          <p:nvPr/>
        </p:nvCxnSpPr>
        <p:spPr>
          <a:xfrm>
            <a:off x="2123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nettore 1 1115"/>
          <p:cNvCxnSpPr/>
          <p:nvPr/>
        </p:nvCxnSpPr>
        <p:spPr>
          <a:xfrm>
            <a:off x="1801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Connettore 1 1116"/>
          <p:cNvCxnSpPr/>
          <p:nvPr/>
        </p:nvCxnSpPr>
        <p:spPr>
          <a:xfrm>
            <a:off x="1729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Connettore 1 1117"/>
          <p:cNvCxnSpPr/>
          <p:nvPr/>
        </p:nvCxnSpPr>
        <p:spPr>
          <a:xfrm>
            <a:off x="1873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Connettore 1 1118"/>
          <p:cNvCxnSpPr/>
          <p:nvPr/>
        </p:nvCxnSpPr>
        <p:spPr>
          <a:xfrm>
            <a:off x="1945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1119"/>
          <p:cNvCxnSpPr/>
          <p:nvPr/>
        </p:nvCxnSpPr>
        <p:spPr>
          <a:xfrm>
            <a:off x="2017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Connettore 1 1120"/>
          <p:cNvCxnSpPr/>
          <p:nvPr/>
        </p:nvCxnSpPr>
        <p:spPr>
          <a:xfrm>
            <a:off x="2085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Connettore 1 1122"/>
          <p:cNvCxnSpPr/>
          <p:nvPr/>
        </p:nvCxnSpPr>
        <p:spPr>
          <a:xfrm>
            <a:off x="2733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Connettore 1 1123"/>
          <p:cNvCxnSpPr/>
          <p:nvPr/>
        </p:nvCxnSpPr>
        <p:spPr>
          <a:xfrm>
            <a:off x="2661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Connettore 1 1124"/>
          <p:cNvCxnSpPr/>
          <p:nvPr/>
        </p:nvCxnSpPr>
        <p:spPr>
          <a:xfrm>
            <a:off x="2805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Connettore 1 1125"/>
          <p:cNvCxnSpPr/>
          <p:nvPr/>
        </p:nvCxnSpPr>
        <p:spPr>
          <a:xfrm>
            <a:off x="2877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Connettore 1 1126"/>
          <p:cNvCxnSpPr/>
          <p:nvPr/>
        </p:nvCxnSpPr>
        <p:spPr>
          <a:xfrm>
            <a:off x="2949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nettore 1 1127"/>
          <p:cNvCxnSpPr/>
          <p:nvPr/>
        </p:nvCxnSpPr>
        <p:spPr>
          <a:xfrm>
            <a:off x="25896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Connettore 1 1128"/>
          <p:cNvCxnSpPr/>
          <p:nvPr/>
        </p:nvCxnSpPr>
        <p:spPr>
          <a:xfrm>
            <a:off x="30217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Connettore 1 1129"/>
          <p:cNvCxnSpPr/>
          <p:nvPr/>
        </p:nvCxnSpPr>
        <p:spPr>
          <a:xfrm>
            <a:off x="26997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Connettore 1 1130"/>
          <p:cNvCxnSpPr/>
          <p:nvPr/>
        </p:nvCxnSpPr>
        <p:spPr>
          <a:xfrm>
            <a:off x="26277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nettore 1 1131"/>
          <p:cNvCxnSpPr/>
          <p:nvPr/>
        </p:nvCxnSpPr>
        <p:spPr>
          <a:xfrm>
            <a:off x="27718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Connettore 1 1132"/>
          <p:cNvCxnSpPr/>
          <p:nvPr/>
        </p:nvCxnSpPr>
        <p:spPr>
          <a:xfrm>
            <a:off x="28438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Connettore 1 1133"/>
          <p:cNvCxnSpPr/>
          <p:nvPr/>
        </p:nvCxnSpPr>
        <p:spPr>
          <a:xfrm>
            <a:off x="29158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Connettore 1 1134"/>
          <p:cNvCxnSpPr/>
          <p:nvPr/>
        </p:nvCxnSpPr>
        <p:spPr>
          <a:xfrm>
            <a:off x="2983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nettore 1 1136"/>
          <p:cNvCxnSpPr/>
          <p:nvPr/>
        </p:nvCxnSpPr>
        <p:spPr>
          <a:xfrm>
            <a:off x="36358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nettore 1 1137"/>
          <p:cNvCxnSpPr/>
          <p:nvPr/>
        </p:nvCxnSpPr>
        <p:spPr>
          <a:xfrm>
            <a:off x="35638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nettore 1 1138"/>
          <p:cNvCxnSpPr/>
          <p:nvPr/>
        </p:nvCxnSpPr>
        <p:spPr>
          <a:xfrm>
            <a:off x="37079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Connettore 1 1139"/>
          <p:cNvCxnSpPr/>
          <p:nvPr/>
        </p:nvCxnSpPr>
        <p:spPr>
          <a:xfrm>
            <a:off x="37799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1" name="Connettore 1 1140"/>
          <p:cNvCxnSpPr/>
          <p:nvPr/>
        </p:nvCxnSpPr>
        <p:spPr>
          <a:xfrm>
            <a:off x="3851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Connettore 1 1141"/>
          <p:cNvCxnSpPr/>
          <p:nvPr/>
        </p:nvCxnSpPr>
        <p:spPr>
          <a:xfrm>
            <a:off x="349188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Connettore 1 1142"/>
          <p:cNvCxnSpPr/>
          <p:nvPr/>
        </p:nvCxnSpPr>
        <p:spPr>
          <a:xfrm>
            <a:off x="3923928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ttore 1 1143"/>
          <p:cNvCxnSpPr/>
          <p:nvPr/>
        </p:nvCxnSpPr>
        <p:spPr>
          <a:xfrm>
            <a:off x="3601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Connettore 1 1144"/>
          <p:cNvCxnSpPr/>
          <p:nvPr/>
        </p:nvCxnSpPr>
        <p:spPr>
          <a:xfrm>
            <a:off x="3529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ttore 1 1145"/>
          <p:cNvCxnSpPr/>
          <p:nvPr/>
        </p:nvCxnSpPr>
        <p:spPr>
          <a:xfrm>
            <a:off x="3674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Connettore 1 1146"/>
          <p:cNvCxnSpPr/>
          <p:nvPr/>
        </p:nvCxnSpPr>
        <p:spPr>
          <a:xfrm>
            <a:off x="3746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Connettore 1 1147"/>
          <p:cNvCxnSpPr/>
          <p:nvPr/>
        </p:nvCxnSpPr>
        <p:spPr>
          <a:xfrm>
            <a:off x="3818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Connettore 1 1148"/>
          <p:cNvCxnSpPr/>
          <p:nvPr/>
        </p:nvCxnSpPr>
        <p:spPr>
          <a:xfrm>
            <a:off x="38858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1" name="Connettore 1 1150"/>
          <p:cNvCxnSpPr/>
          <p:nvPr/>
        </p:nvCxnSpPr>
        <p:spPr>
          <a:xfrm>
            <a:off x="44999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ttore 1 1151"/>
          <p:cNvCxnSpPr/>
          <p:nvPr/>
        </p:nvCxnSpPr>
        <p:spPr>
          <a:xfrm>
            <a:off x="44279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Connettore 1 1152"/>
          <p:cNvCxnSpPr/>
          <p:nvPr/>
        </p:nvCxnSpPr>
        <p:spPr>
          <a:xfrm>
            <a:off x="45720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ttore 1 1153"/>
          <p:cNvCxnSpPr/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5" name="Connettore 1 1154"/>
          <p:cNvCxnSpPr/>
          <p:nvPr/>
        </p:nvCxnSpPr>
        <p:spPr>
          <a:xfrm>
            <a:off x="4716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6" name="Connettore 1 1155"/>
          <p:cNvCxnSpPr/>
          <p:nvPr/>
        </p:nvCxnSpPr>
        <p:spPr>
          <a:xfrm>
            <a:off x="4355976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Connettore 1 1156"/>
          <p:cNvCxnSpPr/>
          <p:nvPr/>
        </p:nvCxnSpPr>
        <p:spPr>
          <a:xfrm>
            <a:off x="478802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8" name="Connettore 1 1157"/>
          <p:cNvCxnSpPr/>
          <p:nvPr/>
        </p:nvCxnSpPr>
        <p:spPr>
          <a:xfrm>
            <a:off x="4466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Connettore 1 1158"/>
          <p:cNvCxnSpPr/>
          <p:nvPr/>
        </p:nvCxnSpPr>
        <p:spPr>
          <a:xfrm>
            <a:off x="4394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Connettore 1 1159"/>
          <p:cNvCxnSpPr/>
          <p:nvPr/>
        </p:nvCxnSpPr>
        <p:spPr>
          <a:xfrm>
            <a:off x="4538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Connettore 1 1160"/>
          <p:cNvCxnSpPr/>
          <p:nvPr/>
        </p:nvCxnSpPr>
        <p:spPr>
          <a:xfrm>
            <a:off x="4610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ttore 1 1161"/>
          <p:cNvCxnSpPr/>
          <p:nvPr/>
        </p:nvCxnSpPr>
        <p:spPr>
          <a:xfrm>
            <a:off x="4682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Connettore 1 1162"/>
          <p:cNvCxnSpPr/>
          <p:nvPr/>
        </p:nvCxnSpPr>
        <p:spPr>
          <a:xfrm>
            <a:off x="47499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Connettore 1 1164"/>
          <p:cNvCxnSpPr/>
          <p:nvPr/>
        </p:nvCxnSpPr>
        <p:spPr>
          <a:xfrm>
            <a:off x="6262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Connettore 1 1165"/>
          <p:cNvCxnSpPr/>
          <p:nvPr/>
        </p:nvCxnSpPr>
        <p:spPr>
          <a:xfrm>
            <a:off x="6190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Connettore 1 1166"/>
          <p:cNvCxnSpPr/>
          <p:nvPr/>
        </p:nvCxnSpPr>
        <p:spPr>
          <a:xfrm>
            <a:off x="6334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Connettore 1 1167"/>
          <p:cNvCxnSpPr/>
          <p:nvPr/>
        </p:nvCxnSpPr>
        <p:spPr>
          <a:xfrm>
            <a:off x="6406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Connettore 1 1168"/>
          <p:cNvCxnSpPr/>
          <p:nvPr/>
        </p:nvCxnSpPr>
        <p:spPr>
          <a:xfrm>
            <a:off x="6478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Connettore 1 1169"/>
          <p:cNvCxnSpPr/>
          <p:nvPr/>
        </p:nvCxnSpPr>
        <p:spPr>
          <a:xfrm>
            <a:off x="6118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Connettore 1 1170"/>
          <p:cNvCxnSpPr/>
          <p:nvPr/>
        </p:nvCxnSpPr>
        <p:spPr>
          <a:xfrm>
            <a:off x="6550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Connettore 1 1171"/>
          <p:cNvCxnSpPr/>
          <p:nvPr/>
        </p:nvCxnSpPr>
        <p:spPr>
          <a:xfrm>
            <a:off x="6228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Connettore 1 1172"/>
          <p:cNvCxnSpPr/>
          <p:nvPr/>
        </p:nvCxnSpPr>
        <p:spPr>
          <a:xfrm>
            <a:off x="6156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Connettore 1 1173"/>
          <p:cNvCxnSpPr/>
          <p:nvPr/>
        </p:nvCxnSpPr>
        <p:spPr>
          <a:xfrm>
            <a:off x="6300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Connettore 1 1174"/>
          <p:cNvCxnSpPr/>
          <p:nvPr/>
        </p:nvCxnSpPr>
        <p:spPr>
          <a:xfrm>
            <a:off x="6372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Connettore 1 1175"/>
          <p:cNvCxnSpPr/>
          <p:nvPr/>
        </p:nvCxnSpPr>
        <p:spPr>
          <a:xfrm>
            <a:off x="6444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Connettore 1 1176"/>
          <p:cNvCxnSpPr/>
          <p:nvPr/>
        </p:nvCxnSpPr>
        <p:spPr>
          <a:xfrm>
            <a:off x="6512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Connettore 1 1178"/>
          <p:cNvCxnSpPr/>
          <p:nvPr/>
        </p:nvCxnSpPr>
        <p:spPr>
          <a:xfrm>
            <a:off x="71642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Connettore 1 1179"/>
          <p:cNvCxnSpPr/>
          <p:nvPr/>
        </p:nvCxnSpPr>
        <p:spPr>
          <a:xfrm>
            <a:off x="70922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Connettore 1 1180"/>
          <p:cNvCxnSpPr/>
          <p:nvPr/>
        </p:nvCxnSpPr>
        <p:spPr>
          <a:xfrm>
            <a:off x="72362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Connettore 1 1181"/>
          <p:cNvCxnSpPr/>
          <p:nvPr/>
        </p:nvCxnSpPr>
        <p:spPr>
          <a:xfrm>
            <a:off x="73083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Connettore 1 1182"/>
          <p:cNvCxnSpPr/>
          <p:nvPr/>
        </p:nvCxnSpPr>
        <p:spPr>
          <a:xfrm>
            <a:off x="73803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Connettore 1 1183"/>
          <p:cNvCxnSpPr/>
          <p:nvPr/>
        </p:nvCxnSpPr>
        <p:spPr>
          <a:xfrm>
            <a:off x="70202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Connettore 1 1184"/>
          <p:cNvCxnSpPr/>
          <p:nvPr/>
        </p:nvCxnSpPr>
        <p:spPr>
          <a:xfrm>
            <a:off x="74523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Connettore 1 1185"/>
          <p:cNvCxnSpPr/>
          <p:nvPr/>
        </p:nvCxnSpPr>
        <p:spPr>
          <a:xfrm>
            <a:off x="71303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Connettore 1 1186"/>
          <p:cNvCxnSpPr/>
          <p:nvPr/>
        </p:nvCxnSpPr>
        <p:spPr>
          <a:xfrm>
            <a:off x="70583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Connettore 1 1187"/>
          <p:cNvCxnSpPr/>
          <p:nvPr/>
        </p:nvCxnSpPr>
        <p:spPr>
          <a:xfrm>
            <a:off x="72023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Connettore 1 1188"/>
          <p:cNvCxnSpPr/>
          <p:nvPr/>
        </p:nvCxnSpPr>
        <p:spPr>
          <a:xfrm>
            <a:off x="72744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Connettore 1 1189"/>
          <p:cNvCxnSpPr/>
          <p:nvPr/>
        </p:nvCxnSpPr>
        <p:spPr>
          <a:xfrm>
            <a:off x="73464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Connettore 1 1190"/>
          <p:cNvCxnSpPr/>
          <p:nvPr/>
        </p:nvCxnSpPr>
        <p:spPr>
          <a:xfrm>
            <a:off x="74142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Connettore 1 1206"/>
          <p:cNvCxnSpPr/>
          <p:nvPr/>
        </p:nvCxnSpPr>
        <p:spPr>
          <a:xfrm>
            <a:off x="53640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Connettore 1 1207"/>
          <p:cNvCxnSpPr/>
          <p:nvPr/>
        </p:nvCxnSpPr>
        <p:spPr>
          <a:xfrm>
            <a:off x="529208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Connettore 1 1208"/>
          <p:cNvCxnSpPr/>
          <p:nvPr/>
        </p:nvCxnSpPr>
        <p:spPr>
          <a:xfrm>
            <a:off x="54360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Connettore 1 1209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Connettore 1 1210"/>
          <p:cNvCxnSpPr/>
          <p:nvPr/>
        </p:nvCxnSpPr>
        <p:spPr>
          <a:xfrm>
            <a:off x="55801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Connettore 1 1211"/>
          <p:cNvCxnSpPr/>
          <p:nvPr/>
        </p:nvCxnSpPr>
        <p:spPr>
          <a:xfrm>
            <a:off x="522007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Connettore 1 1212"/>
          <p:cNvCxnSpPr/>
          <p:nvPr/>
        </p:nvCxnSpPr>
        <p:spPr>
          <a:xfrm>
            <a:off x="5652120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Connettore 1 1213"/>
          <p:cNvCxnSpPr/>
          <p:nvPr/>
        </p:nvCxnSpPr>
        <p:spPr>
          <a:xfrm>
            <a:off x="533018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Connettore 1 1214"/>
          <p:cNvCxnSpPr/>
          <p:nvPr/>
        </p:nvCxnSpPr>
        <p:spPr>
          <a:xfrm>
            <a:off x="525817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Connettore 1 1215"/>
          <p:cNvCxnSpPr/>
          <p:nvPr/>
        </p:nvCxnSpPr>
        <p:spPr>
          <a:xfrm>
            <a:off x="54021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Connettore 1 1216"/>
          <p:cNvCxnSpPr/>
          <p:nvPr/>
        </p:nvCxnSpPr>
        <p:spPr>
          <a:xfrm>
            <a:off x="54742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Connettore 1 1217"/>
          <p:cNvCxnSpPr/>
          <p:nvPr/>
        </p:nvCxnSpPr>
        <p:spPr>
          <a:xfrm>
            <a:off x="55462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Connettore 1 1218"/>
          <p:cNvCxnSpPr/>
          <p:nvPr/>
        </p:nvCxnSpPr>
        <p:spPr>
          <a:xfrm>
            <a:off x="56140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Connettore 1 1220"/>
          <p:cNvCxnSpPr/>
          <p:nvPr/>
        </p:nvCxnSpPr>
        <p:spPr>
          <a:xfrm>
            <a:off x="97160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Connettore 1 1221"/>
          <p:cNvCxnSpPr/>
          <p:nvPr/>
        </p:nvCxnSpPr>
        <p:spPr>
          <a:xfrm>
            <a:off x="89959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Connettore 1 1222"/>
          <p:cNvCxnSpPr/>
          <p:nvPr/>
        </p:nvCxnSpPr>
        <p:spPr>
          <a:xfrm>
            <a:off x="10436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Connettore 1 1223"/>
          <p:cNvCxnSpPr/>
          <p:nvPr/>
        </p:nvCxnSpPr>
        <p:spPr>
          <a:xfrm>
            <a:off x="111561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Connettore 1 1224"/>
          <p:cNvCxnSpPr/>
          <p:nvPr/>
        </p:nvCxnSpPr>
        <p:spPr>
          <a:xfrm>
            <a:off x="118762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Connettore 1 1225"/>
          <p:cNvCxnSpPr/>
          <p:nvPr/>
        </p:nvCxnSpPr>
        <p:spPr>
          <a:xfrm>
            <a:off x="827584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Connettore 1 1226"/>
          <p:cNvCxnSpPr/>
          <p:nvPr/>
        </p:nvCxnSpPr>
        <p:spPr>
          <a:xfrm>
            <a:off x="1259632" y="213285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Connettore 1 1227"/>
          <p:cNvCxnSpPr/>
          <p:nvPr/>
        </p:nvCxnSpPr>
        <p:spPr>
          <a:xfrm>
            <a:off x="937696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Connettore 1 1228"/>
          <p:cNvCxnSpPr/>
          <p:nvPr/>
        </p:nvCxnSpPr>
        <p:spPr>
          <a:xfrm>
            <a:off x="86568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Connettore 1 1229"/>
          <p:cNvCxnSpPr/>
          <p:nvPr/>
        </p:nvCxnSpPr>
        <p:spPr>
          <a:xfrm>
            <a:off x="1009704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Connettore 1 1230"/>
          <p:cNvCxnSpPr/>
          <p:nvPr/>
        </p:nvCxnSpPr>
        <p:spPr>
          <a:xfrm>
            <a:off x="1081712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" name="Connettore 1 1231"/>
          <p:cNvCxnSpPr/>
          <p:nvPr/>
        </p:nvCxnSpPr>
        <p:spPr>
          <a:xfrm>
            <a:off x="1153720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3" name="Connettore 1 1232"/>
          <p:cNvCxnSpPr/>
          <p:nvPr/>
        </p:nvCxnSpPr>
        <p:spPr>
          <a:xfrm>
            <a:off x="122152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sagono 143"/>
          <p:cNvSpPr/>
          <p:nvPr/>
        </p:nvSpPr>
        <p:spPr>
          <a:xfrm>
            <a:off x="1691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1 145"/>
          <p:cNvCxnSpPr/>
          <p:nvPr/>
        </p:nvCxnSpPr>
        <p:spPr>
          <a:xfrm>
            <a:off x="1835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/>
          <p:nvPr/>
        </p:nvCxnSpPr>
        <p:spPr>
          <a:xfrm>
            <a:off x="1763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1907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/>
          <p:nvPr/>
        </p:nvCxnSpPr>
        <p:spPr>
          <a:xfrm>
            <a:off x="1979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/>
          <p:nvPr/>
        </p:nvCxnSpPr>
        <p:spPr>
          <a:xfrm>
            <a:off x="2051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>
            <a:off x="1691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123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1801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1729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1873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1945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2017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2085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sagono 144"/>
          <p:cNvSpPr/>
          <p:nvPr/>
        </p:nvSpPr>
        <p:spPr>
          <a:xfrm>
            <a:off x="1691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Esagono 165"/>
          <p:cNvSpPr/>
          <p:nvPr/>
        </p:nvSpPr>
        <p:spPr>
          <a:xfrm>
            <a:off x="1691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1 166"/>
          <p:cNvCxnSpPr/>
          <p:nvPr/>
        </p:nvCxnSpPr>
        <p:spPr>
          <a:xfrm>
            <a:off x="1835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>
            <a:off x="1763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>
            <a:off x="1907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>
            <a:off x="1979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>
            <a:off x="2051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/>
          <p:nvPr/>
        </p:nvCxnSpPr>
        <p:spPr>
          <a:xfrm>
            <a:off x="1691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/>
          <p:nvPr/>
        </p:nvCxnSpPr>
        <p:spPr>
          <a:xfrm>
            <a:off x="2123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sagono 180"/>
          <p:cNvSpPr/>
          <p:nvPr/>
        </p:nvSpPr>
        <p:spPr>
          <a:xfrm>
            <a:off x="1691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1 181"/>
          <p:cNvCxnSpPr/>
          <p:nvPr/>
        </p:nvCxnSpPr>
        <p:spPr>
          <a:xfrm>
            <a:off x="1835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>
            <a:off x="1763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1907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1979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2051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1691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2123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>
            <a:off x="1801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>
            <a:off x="1729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873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>
            <a:off x="1945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2017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>
            <a:off x="2085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Esagono 641"/>
          <p:cNvSpPr/>
          <p:nvPr/>
        </p:nvSpPr>
        <p:spPr>
          <a:xfrm>
            <a:off x="25896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3" name="Connettore 1 642"/>
          <p:cNvCxnSpPr/>
          <p:nvPr/>
        </p:nvCxnSpPr>
        <p:spPr>
          <a:xfrm>
            <a:off x="2733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1 643"/>
          <p:cNvCxnSpPr/>
          <p:nvPr/>
        </p:nvCxnSpPr>
        <p:spPr>
          <a:xfrm>
            <a:off x="2661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1 644"/>
          <p:cNvCxnSpPr/>
          <p:nvPr/>
        </p:nvCxnSpPr>
        <p:spPr>
          <a:xfrm>
            <a:off x="2805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1 645"/>
          <p:cNvCxnSpPr/>
          <p:nvPr/>
        </p:nvCxnSpPr>
        <p:spPr>
          <a:xfrm>
            <a:off x="2877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1 646"/>
          <p:cNvCxnSpPr/>
          <p:nvPr/>
        </p:nvCxnSpPr>
        <p:spPr>
          <a:xfrm>
            <a:off x="2949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1 647"/>
          <p:cNvCxnSpPr/>
          <p:nvPr/>
        </p:nvCxnSpPr>
        <p:spPr>
          <a:xfrm>
            <a:off x="25896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1 648"/>
          <p:cNvCxnSpPr/>
          <p:nvPr/>
        </p:nvCxnSpPr>
        <p:spPr>
          <a:xfrm>
            <a:off x="30217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1 649"/>
          <p:cNvCxnSpPr/>
          <p:nvPr/>
        </p:nvCxnSpPr>
        <p:spPr>
          <a:xfrm>
            <a:off x="26997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1 650"/>
          <p:cNvCxnSpPr/>
          <p:nvPr/>
        </p:nvCxnSpPr>
        <p:spPr>
          <a:xfrm>
            <a:off x="26277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1 651"/>
          <p:cNvCxnSpPr/>
          <p:nvPr/>
        </p:nvCxnSpPr>
        <p:spPr>
          <a:xfrm>
            <a:off x="27718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1 652"/>
          <p:cNvCxnSpPr/>
          <p:nvPr/>
        </p:nvCxnSpPr>
        <p:spPr>
          <a:xfrm>
            <a:off x="28438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1 653"/>
          <p:cNvCxnSpPr/>
          <p:nvPr/>
        </p:nvCxnSpPr>
        <p:spPr>
          <a:xfrm>
            <a:off x="29158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1 654"/>
          <p:cNvCxnSpPr/>
          <p:nvPr/>
        </p:nvCxnSpPr>
        <p:spPr>
          <a:xfrm>
            <a:off x="2983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sagono 655"/>
          <p:cNvSpPr/>
          <p:nvPr/>
        </p:nvSpPr>
        <p:spPr>
          <a:xfrm>
            <a:off x="25896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7" name="Esagono 656"/>
          <p:cNvSpPr/>
          <p:nvPr/>
        </p:nvSpPr>
        <p:spPr>
          <a:xfrm>
            <a:off x="25896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8" name="Connettore 1 657"/>
          <p:cNvCxnSpPr/>
          <p:nvPr/>
        </p:nvCxnSpPr>
        <p:spPr>
          <a:xfrm>
            <a:off x="27336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1 658"/>
          <p:cNvCxnSpPr/>
          <p:nvPr/>
        </p:nvCxnSpPr>
        <p:spPr>
          <a:xfrm>
            <a:off x="26616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1 659"/>
          <p:cNvCxnSpPr/>
          <p:nvPr/>
        </p:nvCxnSpPr>
        <p:spPr>
          <a:xfrm>
            <a:off x="28057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1 660"/>
          <p:cNvCxnSpPr/>
          <p:nvPr/>
        </p:nvCxnSpPr>
        <p:spPr>
          <a:xfrm>
            <a:off x="28777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ttore 1 661"/>
          <p:cNvCxnSpPr/>
          <p:nvPr/>
        </p:nvCxnSpPr>
        <p:spPr>
          <a:xfrm>
            <a:off x="29497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nettore 1 662"/>
          <p:cNvCxnSpPr/>
          <p:nvPr/>
        </p:nvCxnSpPr>
        <p:spPr>
          <a:xfrm>
            <a:off x="25896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1 663"/>
          <p:cNvCxnSpPr/>
          <p:nvPr/>
        </p:nvCxnSpPr>
        <p:spPr>
          <a:xfrm>
            <a:off x="30217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sagono 670"/>
          <p:cNvSpPr/>
          <p:nvPr/>
        </p:nvSpPr>
        <p:spPr>
          <a:xfrm>
            <a:off x="25896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2" name="Connettore 1 671"/>
          <p:cNvCxnSpPr/>
          <p:nvPr/>
        </p:nvCxnSpPr>
        <p:spPr>
          <a:xfrm>
            <a:off x="2733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1 672"/>
          <p:cNvCxnSpPr/>
          <p:nvPr/>
        </p:nvCxnSpPr>
        <p:spPr>
          <a:xfrm>
            <a:off x="2661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1 673"/>
          <p:cNvCxnSpPr/>
          <p:nvPr/>
        </p:nvCxnSpPr>
        <p:spPr>
          <a:xfrm>
            <a:off x="2805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1 674"/>
          <p:cNvCxnSpPr/>
          <p:nvPr/>
        </p:nvCxnSpPr>
        <p:spPr>
          <a:xfrm>
            <a:off x="2877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1 675"/>
          <p:cNvCxnSpPr/>
          <p:nvPr/>
        </p:nvCxnSpPr>
        <p:spPr>
          <a:xfrm>
            <a:off x="2949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1 676"/>
          <p:cNvCxnSpPr/>
          <p:nvPr/>
        </p:nvCxnSpPr>
        <p:spPr>
          <a:xfrm>
            <a:off x="25896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Connettore 1 677"/>
          <p:cNvCxnSpPr/>
          <p:nvPr/>
        </p:nvCxnSpPr>
        <p:spPr>
          <a:xfrm>
            <a:off x="30217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Connettore 1 678"/>
          <p:cNvCxnSpPr/>
          <p:nvPr/>
        </p:nvCxnSpPr>
        <p:spPr>
          <a:xfrm>
            <a:off x="26997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1 679"/>
          <p:cNvCxnSpPr/>
          <p:nvPr/>
        </p:nvCxnSpPr>
        <p:spPr>
          <a:xfrm>
            <a:off x="26277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Connettore 1 680"/>
          <p:cNvCxnSpPr/>
          <p:nvPr/>
        </p:nvCxnSpPr>
        <p:spPr>
          <a:xfrm>
            <a:off x="27718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Connettore 1 681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Connettore 1 682"/>
          <p:cNvCxnSpPr/>
          <p:nvPr/>
        </p:nvCxnSpPr>
        <p:spPr>
          <a:xfrm>
            <a:off x="29158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Connettore 1 683"/>
          <p:cNvCxnSpPr/>
          <p:nvPr/>
        </p:nvCxnSpPr>
        <p:spPr>
          <a:xfrm>
            <a:off x="2983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Esagono 684"/>
          <p:cNvSpPr/>
          <p:nvPr/>
        </p:nvSpPr>
        <p:spPr>
          <a:xfrm>
            <a:off x="3491880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6" name="Connettore 1 685"/>
          <p:cNvCxnSpPr/>
          <p:nvPr/>
        </p:nvCxnSpPr>
        <p:spPr>
          <a:xfrm>
            <a:off x="36358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Connettore 1 686"/>
          <p:cNvCxnSpPr/>
          <p:nvPr/>
        </p:nvCxnSpPr>
        <p:spPr>
          <a:xfrm>
            <a:off x="35638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1 687"/>
          <p:cNvCxnSpPr/>
          <p:nvPr/>
        </p:nvCxnSpPr>
        <p:spPr>
          <a:xfrm>
            <a:off x="37079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Connettore 1 688"/>
          <p:cNvCxnSpPr/>
          <p:nvPr/>
        </p:nvCxnSpPr>
        <p:spPr>
          <a:xfrm>
            <a:off x="37799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1 689"/>
          <p:cNvCxnSpPr/>
          <p:nvPr/>
        </p:nvCxnSpPr>
        <p:spPr>
          <a:xfrm>
            <a:off x="3851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Connettore 1 690"/>
          <p:cNvCxnSpPr/>
          <p:nvPr/>
        </p:nvCxnSpPr>
        <p:spPr>
          <a:xfrm>
            <a:off x="349188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1 691"/>
          <p:cNvCxnSpPr/>
          <p:nvPr/>
        </p:nvCxnSpPr>
        <p:spPr>
          <a:xfrm>
            <a:off x="392392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1 692"/>
          <p:cNvCxnSpPr/>
          <p:nvPr/>
        </p:nvCxnSpPr>
        <p:spPr>
          <a:xfrm>
            <a:off x="3601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1 693"/>
          <p:cNvCxnSpPr/>
          <p:nvPr/>
        </p:nvCxnSpPr>
        <p:spPr>
          <a:xfrm>
            <a:off x="3529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Connettore 1 694"/>
          <p:cNvCxnSpPr/>
          <p:nvPr/>
        </p:nvCxnSpPr>
        <p:spPr>
          <a:xfrm>
            <a:off x="3674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1 695"/>
          <p:cNvCxnSpPr/>
          <p:nvPr/>
        </p:nvCxnSpPr>
        <p:spPr>
          <a:xfrm>
            <a:off x="3746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1 696"/>
          <p:cNvCxnSpPr/>
          <p:nvPr/>
        </p:nvCxnSpPr>
        <p:spPr>
          <a:xfrm>
            <a:off x="3818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1 697"/>
          <p:cNvCxnSpPr/>
          <p:nvPr/>
        </p:nvCxnSpPr>
        <p:spPr>
          <a:xfrm>
            <a:off x="38858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sagono 698"/>
          <p:cNvSpPr/>
          <p:nvPr/>
        </p:nvSpPr>
        <p:spPr>
          <a:xfrm>
            <a:off x="3491880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0" name="Esagono 699"/>
          <p:cNvSpPr/>
          <p:nvPr/>
        </p:nvSpPr>
        <p:spPr>
          <a:xfrm>
            <a:off x="3491880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1" name="Connettore 1 700"/>
          <p:cNvCxnSpPr/>
          <p:nvPr/>
        </p:nvCxnSpPr>
        <p:spPr>
          <a:xfrm>
            <a:off x="36358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Connettore 1 701"/>
          <p:cNvCxnSpPr/>
          <p:nvPr/>
        </p:nvCxnSpPr>
        <p:spPr>
          <a:xfrm>
            <a:off x="35638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1 702"/>
          <p:cNvCxnSpPr/>
          <p:nvPr/>
        </p:nvCxnSpPr>
        <p:spPr>
          <a:xfrm>
            <a:off x="37079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1 703"/>
          <p:cNvCxnSpPr/>
          <p:nvPr/>
        </p:nvCxnSpPr>
        <p:spPr>
          <a:xfrm>
            <a:off x="37799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1 704"/>
          <p:cNvCxnSpPr/>
          <p:nvPr/>
        </p:nvCxnSpPr>
        <p:spPr>
          <a:xfrm>
            <a:off x="385192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1 705"/>
          <p:cNvCxnSpPr/>
          <p:nvPr/>
        </p:nvCxnSpPr>
        <p:spPr>
          <a:xfrm>
            <a:off x="349188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1 706"/>
          <p:cNvCxnSpPr/>
          <p:nvPr/>
        </p:nvCxnSpPr>
        <p:spPr>
          <a:xfrm>
            <a:off x="392392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nettore 1 708"/>
          <p:cNvCxnSpPr/>
          <p:nvPr/>
        </p:nvCxnSpPr>
        <p:spPr>
          <a:xfrm>
            <a:off x="3529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Esagono 713"/>
          <p:cNvSpPr/>
          <p:nvPr/>
        </p:nvSpPr>
        <p:spPr>
          <a:xfrm>
            <a:off x="3491880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5" name="Connettore 1 714"/>
          <p:cNvCxnSpPr/>
          <p:nvPr/>
        </p:nvCxnSpPr>
        <p:spPr>
          <a:xfrm>
            <a:off x="36358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Connettore 1 715"/>
          <p:cNvCxnSpPr/>
          <p:nvPr/>
        </p:nvCxnSpPr>
        <p:spPr>
          <a:xfrm>
            <a:off x="35638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1 716"/>
          <p:cNvCxnSpPr/>
          <p:nvPr/>
        </p:nvCxnSpPr>
        <p:spPr>
          <a:xfrm>
            <a:off x="37079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Connettore 1 717"/>
          <p:cNvCxnSpPr/>
          <p:nvPr/>
        </p:nvCxnSpPr>
        <p:spPr>
          <a:xfrm>
            <a:off x="37799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1 718"/>
          <p:cNvCxnSpPr/>
          <p:nvPr/>
        </p:nvCxnSpPr>
        <p:spPr>
          <a:xfrm>
            <a:off x="3851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nettore 1 719"/>
          <p:cNvCxnSpPr/>
          <p:nvPr/>
        </p:nvCxnSpPr>
        <p:spPr>
          <a:xfrm>
            <a:off x="349188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1 720"/>
          <p:cNvCxnSpPr/>
          <p:nvPr/>
        </p:nvCxnSpPr>
        <p:spPr>
          <a:xfrm>
            <a:off x="392392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Connettore 1 721"/>
          <p:cNvCxnSpPr/>
          <p:nvPr/>
        </p:nvCxnSpPr>
        <p:spPr>
          <a:xfrm>
            <a:off x="3601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1 722"/>
          <p:cNvCxnSpPr/>
          <p:nvPr/>
        </p:nvCxnSpPr>
        <p:spPr>
          <a:xfrm>
            <a:off x="3529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nettore 1 723"/>
          <p:cNvCxnSpPr/>
          <p:nvPr/>
        </p:nvCxnSpPr>
        <p:spPr>
          <a:xfrm>
            <a:off x="3674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1 724"/>
          <p:cNvCxnSpPr/>
          <p:nvPr/>
        </p:nvCxnSpPr>
        <p:spPr>
          <a:xfrm>
            <a:off x="3746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nettore 1 725"/>
          <p:cNvCxnSpPr/>
          <p:nvPr/>
        </p:nvCxnSpPr>
        <p:spPr>
          <a:xfrm>
            <a:off x="3818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1 726"/>
          <p:cNvCxnSpPr/>
          <p:nvPr/>
        </p:nvCxnSpPr>
        <p:spPr>
          <a:xfrm>
            <a:off x="38858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Esagono 805"/>
          <p:cNvSpPr/>
          <p:nvPr/>
        </p:nvSpPr>
        <p:spPr>
          <a:xfrm>
            <a:off x="4355976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7" name="Connettore 1 806"/>
          <p:cNvCxnSpPr/>
          <p:nvPr/>
        </p:nvCxnSpPr>
        <p:spPr>
          <a:xfrm>
            <a:off x="44999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Connettore 1 807"/>
          <p:cNvCxnSpPr/>
          <p:nvPr/>
        </p:nvCxnSpPr>
        <p:spPr>
          <a:xfrm>
            <a:off x="44279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1 808"/>
          <p:cNvCxnSpPr/>
          <p:nvPr/>
        </p:nvCxnSpPr>
        <p:spPr>
          <a:xfrm>
            <a:off x="45720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Connettore 1 809"/>
          <p:cNvCxnSpPr/>
          <p:nvPr/>
        </p:nvCxnSpPr>
        <p:spPr>
          <a:xfrm>
            <a:off x="46440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nettore 1 810"/>
          <p:cNvCxnSpPr/>
          <p:nvPr/>
        </p:nvCxnSpPr>
        <p:spPr>
          <a:xfrm>
            <a:off x="4716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1 811"/>
          <p:cNvCxnSpPr/>
          <p:nvPr/>
        </p:nvCxnSpPr>
        <p:spPr>
          <a:xfrm>
            <a:off x="435597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Connettore 1 812"/>
          <p:cNvCxnSpPr/>
          <p:nvPr/>
        </p:nvCxnSpPr>
        <p:spPr>
          <a:xfrm>
            <a:off x="478802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1 813"/>
          <p:cNvCxnSpPr/>
          <p:nvPr/>
        </p:nvCxnSpPr>
        <p:spPr>
          <a:xfrm>
            <a:off x="4466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nettore 1 814"/>
          <p:cNvCxnSpPr/>
          <p:nvPr/>
        </p:nvCxnSpPr>
        <p:spPr>
          <a:xfrm>
            <a:off x="4394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1 815"/>
          <p:cNvCxnSpPr/>
          <p:nvPr/>
        </p:nvCxnSpPr>
        <p:spPr>
          <a:xfrm>
            <a:off x="4538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1 816"/>
          <p:cNvCxnSpPr/>
          <p:nvPr/>
        </p:nvCxnSpPr>
        <p:spPr>
          <a:xfrm>
            <a:off x="4610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1 817"/>
          <p:cNvCxnSpPr/>
          <p:nvPr/>
        </p:nvCxnSpPr>
        <p:spPr>
          <a:xfrm>
            <a:off x="4682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1 818"/>
          <p:cNvCxnSpPr/>
          <p:nvPr/>
        </p:nvCxnSpPr>
        <p:spPr>
          <a:xfrm>
            <a:off x="47499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Esagono 819"/>
          <p:cNvSpPr/>
          <p:nvPr/>
        </p:nvSpPr>
        <p:spPr>
          <a:xfrm>
            <a:off x="4355976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1" name="Esagono 820"/>
          <p:cNvSpPr/>
          <p:nvPr/>
        </p:nvSpPr>
        <p:spPr>
          <a:xfrm>
            <a:off x="4355976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2" name="Connettore 1 821"/>
          <p:cNvCxnSpPr/>
          <p:nvPr/>
        </p:nvCxnSpPr>
        <p:spPr>
          <a:xfrm>
            <a:off x="44999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1 822"/>
          <p:cNvCxnSpPr/>
          <p:nvPr/>
        </p:nvCxnSpPr>
        <p:spPr>
          <a:xfrm>
            <a:off x="44279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1 823"/>
          <p:cNvCxnSpPr/>
          <p:nvPr/>
        </p:nvCxnSpPr>
        <p:spPr>
          <a:xfrm>
            <a:off x="45720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1 824"/>
          <p:cNvCxnSpPr/>
          <p:nvPr/>
        </p:nvCxnSpPr>
        <p:spPr>
          <a:xfrm>
            <a:off x="46440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1 825"/>
          <p:cNvCxnSpPr/>
          <p:nvPr/>
        </p:nvCxnSpPr>
        <p:spPr>
          <a:xfrm>
            <a:off x="47160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nettore 1 826"/>
          <p:cNvCxnSpPr/>
          <p:nvPr/>
        </p:nvCxnSpPr>
        <p:spPr>
          <a:xfrm>
            <a:off x="435597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Connettore 1 827"/>
          <p:cNvCxnSpPr/>
          <p:nvPr/>
        </p:nvCxnSpPr>
        <p:spPr>
          <a:xfrm>
            <a:off x="478802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Connettore 1 829"/>
          <p:cNvCxnSpPr/>
          <p:nvPr/>
        </p:nvCxnSpPr>
        <p:spPr>
          <a:xfrm>
            <a:off x="4394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Esagono 834"/>
          <p:cNvSpPr/>
          <p:nvPr/>
        </p:nvSpPr>
        <p:spPr>
          <a:xfrm>
            <a:off x="4355976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6" name="Connettore 1 83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Connettore 1 836"/>
          <p:cNvCxnSpPr/>
          <p:nvPr/>
        </p:nvCxnSpPr>
        <p:spPr>
          <a:xfrm>
            <a:off x="44279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Connettore 1 837"/>
          <p:cNvCxnSpPr/>
          <p:nvPr/>
        </p:nvCxnSpPr>
        <p:spPr>
          <a:xfrm>
            <a:off x="45720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Connettore 1 838"/>
          <p:cNvCxnSpPr/>
          <p:nvPr/>
        </p:nvCxnSpPr>
        <p:spPr>
          <a:xfrm>
            <a:off x="46440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Connettore 1 839"/>
          <p:cNvCxnSpPr/>
          <p:nvPr/>
        </p:nvCxnSpPr>
        <p:spPr>
          <a:xfrm>
            <a:off x="4716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Connettore 1 840"/>
          <p:cNvCxnSpPr/>
          <p:nvPr/>
        </p:nvCxnSpPr>
        <p:spPr>
          <a:xfrm>
            <a:off x="435597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Connettore 1 841"/>
          <p:cNvCxnSpPr/>
          <p:nvPr/>
        </p:nvCxnSpPr>
        <p:spPr>
          <a:xfrm>
            <a:off x="478802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Connettore 1 842"/>
          <p:cNvCxnSpPr/>
          <p:nvPr/>
        </p:nvCxnSpPr>
        <p:spPr>
          <a:xfrm>
            <a:off x="4466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Connettore 1 843"/>
          <p:cNvCxnSpPr/>
          <p:nvPr/>
        </p:nvCxnSpPr>
        <p:spPr>
          <a:xfrm>
            <a:off x="4394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Connettore 1 844"/>
          <p:cNvCxnSpPr/>
          <p:nvPr/>
        </p:nvCxnSpPr>
        <p:spPr>
          <a:xfrm>
            <a:off x="4538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1 845"/>
          <p:cNvCxnSpPr/>
          <p:nvPr/>
        </p:nvCxnSpPr>
        <p:spPr>
          <a:xfrm>
            <a:off x="4610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Connettore 1 846"/>
          <p:cNvCxnSpPr/>
          <p:nvPr/>
        </p:nvCxnSpPr>
        <p:spPr>
          <a:xfrm>
            <a:off x="4682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1 847"/>
          <p:cNvCxnSpPr/>
          <p:nvPr/>
        </p:nvCxnSpPr>
        <p:spPr>
          <a:xfrm>
            <a:off x="47499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2" name="Esagono 891"/>
          <p:cNvSpPr/>
          <p:nvPr/>
        </p:nvSpPr>
        <p:spPr>
          <a:xfrm>
            <a:off x="6118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3" name="Connettore 1 892"/>
          <p:cNvCxnSpPr/>
          <p:nvPr/>
        </p:nvCxnSpPr>
        <p:spPr>
          <a:xfrm>
            <a:off x="6262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nettore 1 893"/>
          <p:cNvCxnSpPr/>
          <p:nvPr/>
        </p:nvCxnSpPr>
        <p:spPr>
          <a:xfrm>
            <a:off x="6190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nettore 1 894"/>
          <p:cNvCxnSpPr/>
          <p:nvPr/>
        </p:nvCxnSpPr>
        <p:spPr>
          <a:xfrm>
            <a:off x="6334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nettore 1 895"/>
          <p:cNvCxnSpPr/>
          <p:nvPr/>
        </p:nvCxnSpPr>
        <p:spPr>
          <a:xfrm>
            <a:off x="6406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Connettore 1 896"/>
          <p:cNvCxnSpPr/>
          <p:nvPr/>
        </p:nvCxnSpPr>
        <p:spPr>
          <a:xfrm>
            <a:off x="6478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Connettore 1 897"/>
          <p:cNvCxnSpPr/>
          <p:nvPr/>
        </p:nvCxnSpPr>
        <p:spPr>
          <a:xfrm>
            <a:off x="6118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Connettore 1 898"/>
          <p:cNvCxnSpPr/>
          <p:nvPr/>
        </p:nvCxnSpPr>
        <p:spPr>
          <a:xfrm>
            <a:off x="6550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nettore 1 899"/>
          <p:cNvCxnSpPr/>
          <p:nvPr/>
        </p:nvCxnSpPr>
        <p:spPr>
          <a:xfrm>
            <a:off x="6228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nettore 1 900"/>
          <p:cNvCxnSpPr/>
          <p:nvPr/>
        </p:nvCxnSpPr>
        <p:spPr>
          <a:xfrm>
            <a:off x="6156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nettore 1 901"/>
          <p:cNvCxnSpPr/>
          <p:nvPr/>
        </p:nvCxnSpPr>
        <p:spPr>
          <a:xfrm>
            <a:off x="6300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Connettore 1 902"/>
          <p:cNvCxnSpPr/>
          <p:nvPr/>
        </p:nvCxnSpPr>
        <p:spPr>
          <a:xfrm>
            <a:off x="6372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Connettore 1 903"/>
          <p:cNvCxnSpPr/>
          <p:nvPr/>
        </p:nvCxnSpPr>
        <p:spPr>
          <a:xfrm>
            <a:off x="6444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Connettore 1 904"/>
          <p:cNvCxnSpPr/>
          <p:nvPr/>
        </p:nvCxnSpPr>
        <p:spPr>
          <a:xfrm>
            <a:off x="6512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Esagono 905"/>
          <p:cNvSpPr/>
          <p:nvPr/>
        </p:nvSpPr>
        <p:spPr>
          <a:xfrm>
            <a:off x="6118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7" name="Esagono 906"/>
          <p:cNvSpPr/>
          <p:nvPr/>
        </p:nvSpPr>
        <p:spPr>
          <a:xfrm>
            <a:off x="6118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8" name="Connettore 1 907"/>
          <p:cNvCxnSpPr/>
          <p:nvPr/>
        </p:nvCxnSpPr>
        <p:spPr>
          <a:xfrm>
            <a:off x="6262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Connettore 1 908"/>
          <p:cNvCxnSpPr/>
          <p:nvPr/>
        </p:nvCxnSpPr>
        <p:spPr>
          <a:xfrm>
            <a:off x="6190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Connettore 1 909"/>
          <p:cNvCxnSpPr/>
          <p:nvPr/>
        </p:nvCxnSpPr>
        <p:spPr>
          <a:xfrm>
            <a:off x="6334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Connettore 1 910"/>
          <p:cNvCxnSpPr/>
          <p:nvPr/>
        </p:nvCxnSpPr>
        <p:spPr>
          <a:xfrm>
            <a:off x="6406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1 911"/>
          <p:cNvCxnSpPr/>
          <p:nvPr/>
        </p:nvCxnSpPr>
        <p:spPr>
          <a:xfrm>
            <a:off x="6478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Connettore 1 912"/>
          <p:cNvCxnSpPr/>
          <p:nvPr/>
        </p:nvCxnSpPr>
        <p:spPr>
          <a:xfrm>
            <a:off x="6118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1 913"/>
          <p:cNvCxnSpPr/>
          <p:nvPr/>
        </p:nvCxnSpPr>
        <p:spPr>
          <a:xfrm>
            <a:off x="6550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1 915"/>
          <p:cNvCxnSpPr/>
          <p:nvPr/>
        </p:nvCxnSpPr>
        <p:spPr>
          <a:xfrm>
            <a:off x="6156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" name="Esagono 920"/>
          <p:cNvSpPr/>
          <p:nvPr/>
        </p:nvSpPr>
        <p:spPr>
          <a:xfrm>
            <a:off x="6118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2" name="Connettore 1 921"/>
          <p:cNvCxnSpPr/>
          <p:nvPr/>
        </p:nvCxnSpPr>
        <p:spPr>
          <a:xfrm>
            <a:off x="6262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ttore 1 922"/>
          <p:cNvCxnSpPr/>
          <p:nvPr/>
        </p:nvCxnSpPr>
        <p:spPr>
          <a:xfrm>
            <a:off x="6190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1 923"/>
          <p:cNvCxnSpPr/>
          <p:nvPr/>
        </p:nvCxnSpPr>
        <p:spPr>
          <a:xfrm>
            <a:off x="6334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Connettore 1 924"/>
          <p:cNvCxnSpPr/>
          <p:nvPr/>
        </p:nvCxnSpPr>
        <p:spPr>
          <a:xfrm>
            <a:off x="6406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1 925"/>
          <p:cNvCxnSpPr/>
          <p:nvPr/>
        </p:nvCxnSpPr>
        <p:spPr>
          <a:xfrm>
            <a:off x="6478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Connettore 1 926"/>
          <p:cNvCxnSpPr/>
          <p:nvPr/>
        </p:nvCxnSpPr>
        <p:spPr>
          <a:xfrm>
            <a:off x="6118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1 927"/>
          <p:cNvCxnSpPr/>
          <p:nvPr/>
        </p:nvCxnSpPr>
        <p:spPr>
          <a:xfrm>
            <a:off x="6550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nettore 1 928"/>
          <p:cNvCxnSpPr/>
          <p:nvPr/>
        </p:nvCxnSpPr>
        <p:spPr>
          <a:xfrm>
            <a:off x="6228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1 929"/>
          <p:cNvCxnSpPr/>
          <p:nvPr/>
        </p:nvCxnSpPr>
        <p:spPr>
          <a:xfrm>
            <a:off x="6156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Connettore 1 930"/>
          <p:cNvCxnSpPr/>
          <p:nvPr/>
        </p:nvCxnSpPr>
        <p:spPr>
          <a:xfrm>
            <a:off x="6300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1 931"/>
          <p:cNvCxnSpPr/>
          <p:nvPr/>
        </p:nvCxnSpPr>
        <p:spPr>
          <a:xfrm>
            <a:off x="6372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Connettore 1 932"/>
          <p:cNvCxnSpPr/>
          <p:nvPr/>
        </p:nvCxnSpPr>
        <p:spPr>
          <a:xfrm>
            <a:off x="6444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Connettore 1 933"/>
          <p:cNvCxnSpPr/>
          <p:nvPr/>
        </p:nvCxnSpPr>
        <p:spPr>
          <a:xfrm>
            <a:off x="6512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" name="Esagono 934"/>
          <p:cNvSpPr/>
          <p:nvPr/>
        </p:nvSpPr>
        <p:spPr>
          <a:xfrm>
            <a:off x="70202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6" name="Connettore 1 935"/>
          <p:cNvCxnSpPr/>
          <p:nvPr/>
        </p:nvCxnSpPr>
        <p:spPr>
          <a:xfrm>
            <a:off x="71642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nettore 1 936"/>
          <p:cNvCxnSpPr/>
          <p:nvPr/>
        </p:nvCxnSpPr>
        <p:spPr>
          <a:xfrm>
            <a:off x="70922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Connettore 1 937"/>
          <p:cNvCxnSpPr/>
          <p:nvPr/>
        </p:nvCxnSpPr>
        <p:spPr>
          <a:xfrm>
            <a:off x="72362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Connettore 1 938"/>
          <p:cNvCxnSpPr/>
          <p:nvPr/>
        </p:nvCxnSpPr>
        <p:spPr>
          <a:xfrm>
            <a:off x="73083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Connettore 1 939"/>
          <p:cNvCxnSpPr/>
          <p:nvPr/>
        </p:nvCxnSpPr>
        <p:spPr>
          <a:xfrm>
            <a:off x="7380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Connettore 1 940"/>
          <p:cNvCxnSpPr/>
          <p:nvPr/>
        </p:nvCxnSpPr>
        <p:spPr>
          <a:xfrm>
            <a:off x="70202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Connettore 1 941"/>
          <p:cNvCxnSpPr/>
          <p:nvPr/>
        </p:nvCxnSpPr>
        <p:spPr>
          <a:xfrm>
            <a:off x="74523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Connettore 1 942"/>
          <p:cNvCxnSpPr/>
          <p:nvPr/>
        </p:nvCxnSpPr>
        <p:spPr>
          <a:xfrm>
            <a:off x="7130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Connettore 1 943"/>
          <p:cNvCxnSpPr/>
          <p:nvPr/>
        </p:nvCxnSpPr>
        <p:spPr>
          <a:xfrm>
            <a:off x="7058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nettore 1 944"/>
          <p:cNvCxnSpPr/>
          <p:nvPr/>
        </p:nvCxnSpPr>
        <p:spPr>
          <a:xfrm>
            <a:off x="7202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nettore 1 945"/>
          <p:cNvCxnSpPr/>
          <p:nvPr/>
        </p:nvCxnSpPr>
        <p:spPr>
          <a:xfrm>
            <a:off x="7274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nettore 1 946"/>
          <p:cNvCxnSpPr/>
          <p:nvPr/>
        </p:nvCxnSpPr>
        <p:spPr>
          <a:xfrm>
            <a:off x="7346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nettore 1 947"/>
          <p:cNvCxnSpPr/>
          <p:nvPr/>
        </p:nvCxnSpPr>
        <p:spPr>
          <a:xfrm>
            <a:off x="74142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Esagono 948"/>
          <p:cNvSpPr/>
          <p:nvPr/>
        </p:nvSpPr>
        <p:spPr>
          <a:xfrm>
            <a:off x="70202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0" name="Esagono 949"/>
          <p:cNvSpPr/>
          <p:nvPr/>
        </p:nvSpPr>
        <p:spPr>
          <a:xfrm>
            <a:off x="70202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1" name="Connettore 1 950"/>
          <p:cNvCxnSpPr/>
          <p:nvPr/>
        </p:nvCxnSpPr>
        <p:spPr>
          <a:xfrm>
            <a:off x="71642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Connettore 1 951"/>
          <p:cNvCxnSpPr/>
          <p:nvPr/>
        </p:nvCxnSpPr>
        <p:spPr>
          <a:xfrm>
            <a:off x="70922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Connettore 1 952"/>
          <p:cNvCxnSpPr/>
          <p:nvPr/>
        </p:nvCxnSpPr>
        <p:spPr>
          <a:xfrm>
            <a:off x="72362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nettore 1 953"/>
          <p:cNvCxnSpPr/>
          <p:nvPr/>
        </p:nvCxnSpPr>
        <p:spPr>
          <a:xfrm>
            <a:off x="73083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nettore 1 954"/>
          <p:cNvCxnSpPr/>
          <p:nvPr/>
        </p:nvCxnSpPr>
        <p:spPr>
          <a:xfrm>
            <a:off x="73803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nettore 1 955"/>
          <p:cNvCxnSpPr/>
          <p:nvPr/>
        </p:nvCxnSpPr>
        <p:spPr>
          <a:xfrm>
            <a:off x="70202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Connettore 1 956"/>
          <p:cNvCxnSpPr/>
          <p:nvPr/>
        </p:nvCxnSpPr>
        <p:spPr>
          <a:xfrm>
            <a:off x="74523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Connettore 1 957"/>
          <p:cNvCxnSpPr/>
          <p:nvPr/>
        </p:nvCxnSpPr>
        <p:spPr>
          <a:xfrm>
            <a:off x="7130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Connettore 1 958"/>
          <p:cNvCxnSpPr/>
          <p:nvPr/>
        </p:nvCxnSpPr>
        <p:spPr>
          <a:xfrm>
            <a:off x="7058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Esagono 963"/>
          <p:cNvSpPr/>
          <p:nvPr/>
        </p:nvSpPr>
        <p:spPr>
          <a:xfrm>
            <a:off x="70202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5" name="Connettore 1 964"/>
          <p:cNvCxnSpPr/>
          <p:nvPr/>
        </p:nvCxnSpPr>
        <p:spPr>
          <a:xfrm>
            <a:off x="71642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Connettore 1 965"/>
          <p:cNvCxnSpPr/>
          <p:nvPr/>
        </p:nvCxnSpPr>
        <p:spPr>
          <a:xfrm>
            <a:off x="70922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Connettore 1 966"/>
          <p:cNvCxnSpPr/>
          <p:nvPr/>
        </p:nvCxnSpPr>
        <p:spPr>
          <a:xfrm>
            <a:off x="72362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Connettore 1 967"/>
          <p:cNvCxnSpPr/>
          <p:nvPr/>
        </p:nvCxnSpPr>
        <p:spPr>
          <a:xfrm>
            <a:off x="73083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Connettore 1 968"/>
          <p:cNvCxnSpPr/>
          <p:nvPr/>
        </p:nvCxnSpPr>
        <p:spPr>
          <a:xfrm>
            <a:off x="7380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Connettore 1 969"/>
          <p:cNvCxnSpPr/>
          <p:nvPr/>
        </p:nvCxnSpPr>
        <p:spPr>
          <a:xfrm>
            <a:off x="70202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Connettore 1 97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Connettore 1 971"/>
          <p:cNvCxnSpPr/>
          <p:nvPr/>
        </p:nvCxnSpPr>
        <p:spPr>
          <a:xfrm>
            <a:off x="7130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nettore 1 972"/>
          <p:cNvCxnSpPr/>
          <p:nvPr/>
        </p:nvCxnSpPr>
        <p:spPr>
          <a:xfrm>
            <a:off x="7058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nettore 1 973"/>
          <p:cNvCxnSpPr/>
          <p:nvPr/>
        </p:nvCxnSpPr>
        <p:spPr>
          <a:xfrm>
            <a:off x="7202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nettore 1 974"/>
          <p:cNvCxnSpPr/>
          <p:nvPr/>
        </p:nvCxnSpPr>
        <p:spPr>
          <a:xfrm>
            <a:off x="7274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Connettore 1 975"/>
          <p:cNvCxnSpPr/>
          <p:nvPr/>
        </p:nvCxnSpPr>
        <p:spPr>
          <a:xfrm>
            <a:off x="7346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Connettore 1 976"/>
          <p:cNvCxnSpPr/>
          <p:nvPr/>
        </p:nvCxnSpPr>
        <p:spPr>
          <a:xfrm>
            <a:off x="74142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8" name="Esagono 977"/>
          <p:cNvSpPr/>
          <p:nvPr/>
        </p:nvSpPr>
        <p:spPr>
          <a:xfrm>
            <a:off x="7884368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9" name="Connettore 1 978"/>
          <p:cNvCxnSpPr/>
          <p:nvPr/>
        </p:nvCxnSpPr>
        <p:spPr>
          <a:xfrm>
            <a:off x="80283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Connettore 1 979"/>
          <p:cNvCxnSpPr/>
          <p:nvPr/>
        </p:nvCxnSpPr>
        <p:spPr>
          <a:xfrm>
            <a:off x="79563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nettore 1 980"/>
          <p:cNvCxnSpPr/>
          <p:nvPr/>
        </p:nvCxnSpPr>
        <p:spPr>
          <a:xfrm>
            <a:off x="81003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nettore 1 981"/>
          <p:cNvCxnSpPr/>
          <p:nvPr/>
        </p:nvCxnSpPr>
        <p:spPr>
          <a:xfrm>
            <a:off x="81724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Connettore 1 982"/>
          <p:cNvCxnSpPr/>
          <p:nvPr/>
        </p:nvCxnSpPr>
        <p:spPr>
          <a:xfrm>
            <a:off x="82444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Connettore 1 983"/>
          <p:cNvCxnSpPr/>
          <p:nvPr/>
        </p:nvCxnSpPr>
        <p:spPr>
          <a:xfrm>
            <a:off x="7884368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Connettore 1 984"/>
          <p:cNvCxnSpPr/>
          <p:nvPr/>
        </p:nvCxnSpPr>
        <p:spPr>
          <a:xfrm>
            <a:off x="8316416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Connettore 1 985"/>
          <p:cNvCxnSpPr/>
          <p:nvPr/>
        </p:nvCxnSpPr>
        <p:spPr>
          <a:xfrm>
            <a:off x="79944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Connettore 1 986"/>
          <p:cNvCxnSpPr/>
          <p:nvPr/>
        </p:nvCxnSpPr>
        <p:spPr>
          <a:xfrm>
            <a:off x="792247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Connettore 1 987"/>
          <p:cNvCxnSpPr/>
          <p:nvPr/>
        </p:nvCxnSpPr>
        <p:spPr>
          <a:xfrm>
            <a:off x="80664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Connettore 1 988"/>
          <p:cNvCxnSpPr/>
          <p:nvPr/>
        </p:nvCxnSpPr>
        <p:spPr>
          <a:xfrm>
            <a:off x="81384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nettore 1 989"/>
          <p:cNvCxnSpPr/>
          <p:nvPr/>
        </p:nvCxnSpPr>
        <p:spPr>
          <a:xfrm>
            <a:off x="82105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nettore 1 990"/>
          <p:cNvCxnSpPr/>
          <p:nvPr/>
        </p:nvCxnSpPr>
        <p:spPr>
          <a:xfrm>
            <a:off x="82783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Esagono 991"/>
          <p:cNvSpPr/>
          <p:nvPr/>
        </p:nvSpPr>
        <p:spPr>
          <a:xfrm>
            <a:off x="7884368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3" name="Esagono 992"/>
          <p:cNvSpPr/>
          <p:nvPr/>
        </p:nvSpPr>
        <p:spPr>
          <a:xfrm>
            <a:off x="7884368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4" name="Connettore 1 993"/>
          <p:cNvCxnSpPr/>
          <p:nvPr/>
        </p:nvCxnSpPr>
        <p:spPr>
          <a:xfrm>
            <a:off x="802838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Connettore 1 994"/>
          <p:cNvCxnSpPr/>
          <p:nvPr/>
        </p:nvCxnSpPr>
        <p:spPr>
          <a:xfrm>
            <a:off x="79563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Connettore 1 995"/>
          <p:cNvCxnSpPr/>
          <p:nvPr/>
        </p:nvCxnSpPr>
        <p:spPr>
          <a:xfrm>
            <a:off x="81003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Connettore 1 996"/>
          <p:cNvCxnSpPr/>
          <p:nvPr/>
        </p:nvCxnSpPr>
        <p:spPr>
          <a:xfrm>
            <a:off x="81724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nettore 1 997"/>
          <p:cNvCxnSpPr/>
          <p:nvPr/>
        </p:nvCxnSpPr>
        <p:spPr>
          <a:xfrm>
            <a:off x="82444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nettore 1 998"/>
          <p:cNvCxnSpPr/>
          <p:nvPr/>
        </p:nvCxnSpPr>
        <p:spPr>
          <a:xfrm>
            <a:off x="7884368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nettore 1 999"/>
          <p:cNvCxnSpPr/>
          <p:nvPr/>
        </p:nvCxnSpPr>
        <p:spPr>
          <a:xfrm>
            <a:off x="8316416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nettore 1 1000"/>
          <p:cNvCxnSpPr/>
          <p:nvPr/>
        </p:nvCxnSpPr>
        <p:spPr>
          <a:xfrm>
            <a:off x="79944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Connettore 1 1001"/>
          <p:cNvCxnSpPr/>
          <p:nvPr/>
        </p:nvCxnSpPr>
        <p:spPr>
          <a:xfrm>
            <a:off x="792247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Connettore 1 1002"/>
          <p:cNvCxnSpPr/>
          <p:nvPr/>
        </p:nvCxnSpPr>
        <p:spPr>
          <a:xfrm>
            <a:off x="80664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7" name="Esagono 1006"/>
          <p:cNvSpPr/>
          <p:nvPr/>
        </p:nvSpPr>
        <p:spPr>
          <a:xfrm>
            <a:off x="7884368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8" name="Connettore 1 1007"/>
          <p:cNvCxnSpPr/>
          <p:nvPr/>
        </p:nvCxnSpPr>
        <p:spPr>
          <a:xfrm>
            <a:off x="80283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Connettore 1 1008"/>
          <p:cNvCxnSpPr/>
          <p:nvPr/>
        </p:nvCxnSpPr>
        <p:spPr>
          <a:xfrm>
            <a:off x="79563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Connettore 1 1009"/>
          <p:cNvCxnSpPr/>
          <p:nvPr/>
        </p:nvCxnSpPr>
        <p:spPr>
          <a:xfrm>
            <a:off x="81003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Connettore 1 1010"/>
          <p:cNvCxnSpPr/>
          <p:nvPr/>
        </p:nvCxnSpPr>
        <p:spPr>
          <a:xfrm>
            <a:off x="81724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Connettore 1 1011"/>
          <p:cNvCxnSpPr/>
          <p:nvPr/>
        </p:nvCxnSpPr>
        <p:spPr>
          <a:xfrm>
            <a:off x="82444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1012"/>
          <p:cNvCxnSpPr/>
          <p:nvPr/>
        </p:nvCxnSpPr>
        <p:spPr>
          <a:xfrm>
            <a:off x="7884368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Connettore 1 1013"/>
          <p:cNvCxnSpPr/>
          <p:nvPr/>
        </p:nvCxnSpPr>
        <p:spPr>
          <a:xfrm>
            <a:off x="8316416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Connettore 1 1014"/>
          <p:cNvCxnSpPr/>
          <p:nvPr/>
        </p:nvCxnSpPr>
        <p:spPr>
          <a:xfrm>
            <a:off x="79944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Connettore 1 1015"/>
          <p:cNvCxnSpPr/>
          <p:nvPr/>
        </p:nvCxnSpPr>
        <p:spPr>
          <a:xfrm>
            <a:off x="792247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Connettore 1 1016"/>
          <p:cNvCxnSpPr/>
          <p:nvPr/>
        </p:nvCxnSpPr>
        <p:spPr>
          <a:xfrm>
            <a:off x="80664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Connettore 1 1017"/>
          <p:cNvCxnSpPr/>
          <p:nvPr/>
        </p:nvCxnSpPr>
        <p:spPr>
          <a:xfrm>
            <a:off x="81384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Connettore 1 1018"/>
          <p:cNvCxnSpPr/>
          <p:nvPr/>
        </p:nvCxnSpPr>
        <p:spPr>
          <a:xfrm>
            <a:off x="82105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Connettore 1 1019"/>
          <p:cNvCxnSpPr/>
          <p:nvPr/>
        </p:nvCxnSpPr>
        <p:spPr>
          <a:xfrm>
            <a:off x="82783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Esagono 1020"/>
          <p:cNvSpPr/>
          <p:nvPr/>
        </p:nvSpPr>
        <p:spPr>
          <a:xfrm>
            <a:off x="5220072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2" name="Connettore 1 1021"/>
          <p:cNvCxnSpPr/>
          <p:nvPr/>
        </p:nvCxnSpPr>
        <p:spPr>
          <a:xfrm>
            <a:off x="53640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Connettore 1 1022"/>
          <p:cNvCxnSpPr/>
          <p:nvPr/>
        </p:nvCxnSpPr>
        <p:spPr>
          <a:xfrm>
            <a:off x="529208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>
            <a:off x="54360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/>
          <p:nvPr/>
        </p:nvCxnSpPr>
        <p:spPr>
          <a:xfrm>
            <a:off x="55081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ttore 1 1025"/>
          <p:cNvCxnSpPr/>
          <p:nvPr/>
        </p:nvCxnSpPr>
        <p:spPr>
          <a:xfrm>
            <a:off x="55801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1 1026"/>
          <p:cNvCxnSpPr/>
          <p:nvPr/>
        </p:nvCxnSpPr>
        <p:spPr>
          <a:xfrm>
            <a:off x="522007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>
            <a:off x="5652120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33018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1 1029"/>
          <p:cNvCxnSpPr/>
          <p:nvPr/>
        </p:nvCxnSpPr>
        <p:spPr>
          <a:xfrm>
            <a:off x="525817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ttore 1 1030"/>
          <p:cNvCxnSpPr/>
          <p:nvPr/>
        </p:nvCxnSpPr>
        <p:spPr>
          <a:xfrm>
            <a:off x="54021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54742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1 1032"/>
          <p:cNvCxnSpPr/>
          <p:nvPr/>
        </p:nvCxnSpPr>
        <p:spPr>
          <a:xfrm>
            <a:off x="55462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1 1033"/>
          <p:cNvCxnSpPr/>
          <p:nvPr/>
        </p:nvCxnSpPr>
        <p:spPr>
          <a:xfrm>
            <a:off x="56140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Esagono 1034"/>
          <p:cNvSpPr/>
          <p:nvPr/>
        </p:nvSpPr>
        <p:spPr>
          <a:xfrm>
            <a:off x="5220072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6" name="Esagono 1035"/>
          <p:cNvSpPr/>
          <p:nvPr/>
        </p:nvSpPr>
        <p:spPr>
          <a:xfrm>
            <a:off x="5220072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7" name="Connettore 1 1036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/>
          <p:nvPr/>
        </p:nvCxnSpPr>
        <p:spPr>
          <a:xfrm>
            <a:off x="529208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543609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ttore 1 1039"/>
          <p:cNvCxnSpPr/>
          <p:nvPr/>
        </p:nvCxnSpPr>
        <p:spPr>
          <a:xfrm>
            <a:off x="550810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/>
          <p:nvPr/>
        </p:nvCxnSpPr>
        <p:spPr>
          <a:xfrm>
            <a:off x="558011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522007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1 1042"/>
          <p:cNvCxnSpPr/>
          <p:nvPr/>
        </p:nvCxnSpPr>
        <p:spPr>
          <a:xfrm>
            <a:off x="5652120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Connettore 1 1044"/>
          <p:cNvCxnSpPr/>
          <p:nvPr/>
        </p:nvCxnSpPr>
        <p:spPr>
          <a:xfrm>
            <a:off x="525817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Esagono 1049"/>
          <p:cNvSpPr/>
          <p:nvPr/>
        </p:nvSpPr>
        <p:spPr>
          <a:xfrm>
            <a:off x="5220072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1" name="Connettore 1 1050"/>
          <p:cNvCxnSpPr/>
          <p:nvPr/>
        </p:nvCxnSpPr>
        <p:spPr>
          <a:xfrm>
            <a:off x="53640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1 1051"/>
          <p:cNvCxnSpPr/>
          <p:nvPr/>
        </p:nvCxnSpPr>
        <p:spPr>
          <a:xfrm>
            <a:off x="529208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Connettore 1 1052"/>
          <p:cNvCxnSpPr/>
          <p:nvPr/>
        </p:nvCxnSpPr>
        <p:spPr>
          <a:xfrm>
            <a:off x="54360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ttore 1 1053"/>
          <p:cNvCxnSpPr/>
          <p:nvPr/>
        </p:nvCxnSpPr>
        <p:spPr>
          <a:xfrm>
            <a:off x="55081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5801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nettore 1 1055"/>
          <p:cNvCxnSpPr/>
          <p:nvPr/>
        </p:nvCxnSpPr>
        <p:spPr>
          <a:xfrm>
            <a:off x="522007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1 1056"/>
          <p:cNvCxnSpPr/>
          <p:nvPr/>
        </p:nvCxnSpPr>
        <p:spPr>
          <a:xfrm>
            <a:off x="5652120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1 1057"/>
          <p:cNvCxnSpPr/>
          <p:nvPr/>
        </p:nvCxnSpPr>
        <p:spPr>
          <a:xfrm>
            <a:off x="533018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1 1058"/>
          <p:cNvCxnSpPr/>
          <p:nvPr/>
        </p:nvCxnSpPr>
        <p:spPr>
          <a:xfrm>
            <a:off x="525817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1 1059"/>
          <p:cNvCxnSpPr/>
          <p:nvPr/>
        </p:nvCxnSpPr>
        <p:spPr>
          <a:xfrm>
            <a:off x="54021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Connettore 1 1060"/>
          <p:cNvCxnSpPr/>
          <p:nvPr/>
        </p:nvCxnSpPr>
        <p:spPr>
          <a:xfrm>
            <a:off x="54742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1 1061"/>
          <p:cNvCxnSpPr/>
          <p:nvPr/>
        </p:nvCxnSpPr>
        <p:spPr>
          <a:xfrm>
            <a:off x="55462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ttore 1 1062"/>
          <p:cNvCxnSpPr/>
          <p:nvPr/>
        </p:nvCxnSpPr>
        <p:spPr>
          <a:xfrm>
            <a:off x="56140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Esagono 1063"/>
          <p:cNvSpPr/>
          <p:nvPr/>
        </p:nvSpPr>
        <p:spPr>
          <a:xfrm>
            <a:off x="827584" y="3356992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5" name="Connettore 1 1064"/>
          <p:cNvCxnSpPr/>
          <p:nvPr/>
        </p:nvCxnSpPr>
        <p:spPr>
          <a:xfrm>
            <a:off x="97160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1 1065"/>
          <p:cNvCxnSpPr/>
          <p:nvPr/>
        </p:nvCxnSpPr>
        <p:spPr>
          <a:xfrm>
            <a:off x="89959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nettore 1 1066"/>
          <p:cNvCxnSpPr/>
          <p:nvPr/>
        </p:nvCxnSpPr>
        <p:spPr>
          <a:xfrm>
            <a:off x="104360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nettore 1 1067"/>
          <p:cNvCxnSpPr/>
          <p:nvPr/>
        </p:nvCxnSpPr>
        <p:spPr>
          <a:xfrm>
            <a:off x="111561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1 1068"/>
          <p:cNvCxnSpPr/>
          <p:nvPr/>
        </p:nvCxnSpPr>
        <p:spPr>
          <a:xfrm>
            <a:off x="118762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Connettore 1 1069"/>
          <p:cNvCxnSpPr/>
          <p:nvPr/>
        </p:nvCxnSpPr>
        <p:spPr>
          <a:xfrm>
            <a:off x="827584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nettore 1 1070"/>
          <p:cNvCxnSpPr/>
          <p:nvPr/>
        </p:nvCxnSpPr>
        <p:spPr>
          <a:xfrm>
            <a:off x="1259632" y="2780928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1 1071"/>
          <p:cNvCxnSpPr/>
          <p:nvPr/>
        </p:nvCxnSpPr>
        <p:spPr>
          <a:xfrm>
            <a:off x="937696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Connettore 1 1072"/>
          <p:cNvCxnSpPr/>
          <p:nvPr/>
        </p:nvCxnSpPr>
        <p:spPr>
          <a:xfrm>
            <a:off x="86568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Connettore 1 1073"/>
          <p:cNvCxnSpPr/>
          <p:nvPr/>
        </p:nvCxnSpPr>
        <p:spPr>
          <a:xfrm>
            <a:off x="1009704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Connettore 1 1074"/>
          <p:cNvCxnSpPr/>
          <p:nvPr/>
        </p:nvCxnSpPr>
        <p:spPr>
          <a:xfrm>
            <a:off x="1081712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ttore 1 1075"/>
          <p:cNvCxnSpPr/>
          <p:nvPr/>
        </p:nvCxnSpPr>
        <p:spPr>
          <a:xfrm>
            <a:off x="1153720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1 1076"/>
          <p:cNvCxnSpPr/>
          <p:nvPr/>
        </p:nvCxnSpPr>
        <p:spPr>
          <a:xfrm>
            <a:off x="1221528" y="28529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Esagono 1077"/>
          <p:cNvSpPr/>
          <p:nvPr/>
        </p:nvSpPr>
        <p:spPr>
          <a:xfrm>
            <a:off x="827584" y="2708920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9" name="Esagono 1078"/>
          <p:cNvSpPr/>
          <p:nvPr/>
        </p:nvSpPr>
        <p:spPr>
          <a:xfrm>
            <a:off x="827584" y="4005064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0" name="Connettore 1 1079"/>
          <p:cNvCxnSpPr/>
          <p:nvPr/>
        </p:nvCxnSpPr>
        <p:spPr>
          <a:xfrm>
            <a:off x="971600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1 1080"/>
          <p:cNvCxnSpPr/>
          <p:nvPr/>
        </p:nvCxnSpPr>
        <p:spPr>
          <a:xfrm>
            <a:off x="899592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ttore 1 1081"/>
          <p:cNvCxnSpPr/>
          <p:nvPr/>
        </p:nvCxnSpPr>
        <p:spPr>
          <a:xfrm>
            <a:off x="1043608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Connettore 1 1082"/>
          <p:cNvCxnSpPr/>
          <p:nvPr/>
        </p:nvCxnSpPr>
        <p:spPr>
          <a:xfrm>
            <a:off x="1115616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Connettore 1 1083"/>
          <p:cNvCxnSpPr/>
          <p:nvPr/>
        </p:nvCxnSpPr>
        <p:spPr>
          <a:xfrm>
            <a:off x="1187624" y="3501008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1 1084"/>
          <p:cNvCxnSpPr/>
          <p:nvPr/>
        </p:nvCxnSpPr>
        <p:spPr>
          <a:xfrm>
            <a:off x="827584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ttore 1 1085"/>
          <p:cNvCxnSpPr/>
          <p:nvPr/>
        </p:nvCxnSpPr>
        <p:spPr>
          <a:xfrm>
            <a:off x="1259632" y="3429000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3" name="Esagono 1092"/>
          <p:cNvSpPr/>
          <p:nvPr/>
        </p:nvSpPr>
        <p:spPr>
          <a:xfrm>
            <a:off x="827584" y="4653136"/>
            <a:ext cx="432048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4" name="Connettore 1 1093"/>
          <p:cNvCxnSpPr/>
          <p:nvPr/>
        </p:nvCxnSpPr>
        <p:spPr>
          <a:xfrm>
            <a:off x="97160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Connettore 1 1094"/>
          <p:cNvCxnSpPr/>
          <p:nvPr/>
        </p:nvCxnSpPr>
        <p:spPr>
          <a:xfrm>
            <a:off x="89959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onnettore 1 1095"/>
          <p:cNvCxnSpPr/>
          <p:nvPr/>
        </p:nvCxnSpPr>
        <p:spPr>
          <a:xfrm>
            <a:off x="104360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Connettore 1 1096"/>
          <p:cNvCxnSpPr/>
          <p:nvPr/>
        </p:nvCxnSpPr>
        <p:spPr>
          <a:xfrm>
            <a:off x="111561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ttore 1 1097"/>
          <p:cNvCxnSpPr/>
          <p:nvPr/>
        </p:nvCxnSpPr>
        <p:spPr>
          <a:xfrm>
            <a:off x="118762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nettore 1 1098"/>
          <p:cNvCxnSpPr/>
          <p:nvPr/>
        </p:nvCxnSpPr>
        <p:spPr>
          <a:xfrm>
            <a:off x="827584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Connettore 1 1099"/>
          <p:cNvCxnSpPr/>
          <p:nvPr/>
        </p:nvCxnSpPr>
        <p:spPr>
          <a:xfrm>
            <a:off x="1259632" y="4077072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nettore 1 1100"/>
          <p:cNvCxnSpPr/>
          <p:nvPr/>
        </p:nvCxnSpPr>
        <p:spPr>
          <a:xfrm>
            <a:off x="937696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Connettore 1 1101"/>
          <p:cNvCxnSpPr/>
          <p:nvPr/>
        </p:nvCxnSpPr>
        <p:spPr>
          <a:xfrm>
            <a:off x="86568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Connettore 1 1102"/>
          <p:cNvCxnSpPr/>
          <p:nvPr/>
        </p:nvCxnSpPr>
        <p:spPr>
          <a:xfrm>
            <a:off x="1009704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nettore 1 1103"/>
          <p:cNvCxnSpPr/>
          <p:nvPr/>
        </p:nvCxnSpPr>
        <p:spPr>
          <a:xfrm>
            <a:off x="1081712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ttore 1 1104"/>
          <p:cNvCxnSpPr/>
          <p:nvPr/>
        </p:nvCxnSpPr>
        <p:spPr>
          <a:xfrm>
            <a:off x="1153720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ttore 1 1105"/>
          <p:cNvCxnSpPr/>
          <p:nvPr/>
        </p:nvCxnSpPr>
        <p:spPr>
          <a:xfrm>
            <a:off x="1221528" y="4149080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Esagono 1106"/>
          <p:cNvSpPr/>
          <p:nvPr/>
        </p:nvSpPr>
        <p:spPr>
          <a:xfrm>
            <a:off x="827584" y="206084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5" name="Connettore 1 1234"/>
          <p:cNvCxnSpPr/>
          <p:nvPr/>
        </p:nvCxnSpPr>
        <p:spPr>
          <a:xfrm>
            <a:off x="1835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Connettore 1 1235"/>
          <p:cNvCxnSpPr/>
          <p:nvPr/>
        </p:nvCxnSpPr>
        <p:spPr>
          <a:xfrm>
            <a:off x="1763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7" name="Connettore 1 1236"/>
          <p:cNvCxnSpPr/>
          <p:nvPr/>
        </p:nvCxnSpPr>
        <p:spPr>
          <a:xfrm>
            <a:off x="1907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Connettore 1 1237"/>
          <p:cNvCxnSpPr/>
          <p:nvPr/>
        </p:nvCxnSpPr>
        <p:spPr>
          <a:xfrm>
            <a:off x="1979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Connettore 1 1238"/>
          <p:cNvCxnSpPr/>
          <p:nvPr/>
        </p:nvCxnSpPr>
        <p:spPr>
          <a:xfrm>
            <a:off x="2051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Connettore 1 1239"/>
          <p:cNvCxnSpPr/>
          <p:nvPr/>
        </p:nvCxnSpPr>
        <p:spPr>
          <a:xfrm>
            <a:off x="1691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Connettore 1 1240"/>
          <p:cNvCxnSpPr/>
          <p:nvPr/>
        </p:nvCxnSpPr>
        <p:spPr>
          <a:xfrm>
            <a:off x="2123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Connettore 1 1241"/>
          <p:cNvCxnSpPr/>
          <p:nvPr/>
        </p:nvCxnSpPr>
        <p:spPr>
          <a:xfrm>
            <a:off x="1801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Connettore 1 1242"/>
          <p:cNvCxnSpPr/>
          <p:nvPr/>
        </p:nvCxnSpPr>
        <p:spPr>
          <a:xfrm>
            <a:off x="1729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ttore 1 1243"/>
          <p:cNvCxnSpPr/>
          <p:nvPr/>
        </p:nvCxnSpPr>
        <p:spPr>
          <a:xfrm>
            <a:off x="1873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Connettore 1 1244"/>
          <p:cNvCxnSpPr/>
          <p:nvPr/>
        </p:nvCxnSpPr>
        <p:spPr>
          <a:xfrm>
            <a:off x="1945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Connettore 1 1245"/>
          <p:cNvCxnSpPr/>
          <p:nvPr/>
        </p:nvCxnSpPr>
        <p:spPr>
          <a:xfrm>
            <a:off x="2017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Connettore 1 1246"/>
          <p:cNvCxnSpPr/>
          <p:nvPr/>
        </p:nvCxnSpPr>
        <p:spPr>
          <a:xfrm>
            <a:off x="2085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Connettore 1 1247"/>
          <p:cNvCxnSpPr/>
          <p:nvPr/>
        </p:nvCxnSpPr>
        <p:spPr>
          <a:xfrm>
            <a:off x="2733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Connettore 1 1248"/>
          <p:cNvCxnSpPr/>
          <p:nvPr/>
        </p:nvCxnSpPr>
        <p:spPr>
          <a:xfrm>
            <a:off x="2661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Connettore 1 1249"/>
          <p:cNvCxnSpPr/>
          <p:nvPr/>
        </p:nvCxnSpPr>
        <p:spPr>
          <a:xfrm>
            <a:off x="2805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Connettore 1 1250"/>
          <p:cNvCxnSpPr/>
          <p:nvPr/>
        </p:nvCxnSpPr>
        <p:spPr>
          <a:xfrm>
            <a:off x="2877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Connettore 1 1251"/>
          <p:cNvCxnSpPr/>
          <p:nvPr/>
        </p:nvCxnSpPr>
        <p:spPr>
          <a:xfrm>
            <a:off x="2949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Connettore 1 1252"/>
          <p:cNvCxnSpPr/>
          <p:nvPr/>
        </p:nvCxnSpPr>
        <p:spPr>
          <a:xfrm>
            <a:off x="25896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Connettore 1 1253"/>
          <p:cNvCxnSpPr/>
          <p:nvPr/>
        </p:nvCxnSpPr>
        <p:spPr>
          <a:xfrm>
            <a:off x="30217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Connettore 1 1254"/>
          <p:cNvCxnSpPr/>
          <p:nvPr/>
        </p:nvCxnSpPr>
        <p:spPr>
          <a:xfrm>
            <a:off x="26997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Connettore 1 1255"/>
          <p:cNvCxnSpPr/>
          <p:nvPr/>
        </p:nvCxnSpPr>
        <p:spPr>
          <a:xfrm>
            <a:off x="26277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Connettore 1 1256"/>
          <p:cNvCxnSpPr/>
          <p:nvPr/>
        </p:nvCxnSpPr>
        <p:spPr>
          <a:xfrm>
            <a:off x="27718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Connettore 1 1257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Connettore 1 1258"/>
          <p:cNvCxnSpPr/>
          <p:nvPr/>
        </p:nvCxnSpPr>
        <p:spPr>
          <a:xfrm>
            <a:off x="29158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Connettore 1 1259"/>
          <p:cNvCxnSpPr/>
          <p:nvPr/>
        </p:nvCxnSpPr>
        <p:spPr>
          <a:xfrm>
            <a:off x="2983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Connettore 1 1260"/>
          <p:cNvCxnSpPr/>
          <p:nvPr/>
        </p:nvCxnSpPr>
        <p:spPr>
          <a:xfrm>
            <a:off x="36358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Connettore 1 1261"/>
          <p:cNvCxnSpPr/>
          <p:nvPr/>
        </p:nvCxnSpPr>
        <p:spPr>
          <a:xfrm>
            <a:off x="35638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Connettore 1 1262"/>
          <p:cNvCxnSpPr/>
          <p:nvPr/>
        </p:nvCxnSpPr>
        <p:spPr>
          <a:xfrm>
            <a:off x="37079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Connettore 1 1263"/>
          <p:cNvCxnSpPr/>
          <p:nvPr/>
        </p:nvCxnSpPr>
        <p:spPr>
          <a:xfrm>
            <a:off x="37799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Connettore 1 1264"/>
          <p:cNvCxnSpPr/>
          <p:nvPr/>
        </p:nvCxnSpPr>
        <p:spPr>
          <a:xfrm>
            <a:off x="3851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Connettore 1 1265"/>
          <p:cNvCxnSpPr/>
          <p:nvPr/>
        </p:nvCxnSpPr>
        <p:spPr>
          <a:xfrm>
            <a:off x="349188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Connettore 1 1266"/>
          <p:cNvCxnSpPr/>
          <p:nvPr/>
        </p:nvCxnSpPr>
        <p:spPr>
          <a:xfrm>
            <a:off x="392392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Connettore 1 1267"/>
          <p:cNvCxnSpPr/>
          <p:nvPr/>
        </p:nvCxnSpPr>
        <p:spPr>
          <a:xfrm>
            <a:off x="3601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Connettore 1 1268"/>
          <p:cNvCxnSpPr/>
          <p:nvPr/>
        </p:nvCxnSpPr>
        <p:spPr>
          <a:xfrm>
            <a:off x="3529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Connettore 1 1269"/>
          <p:cNvCxnSpPr/>
          <p:nvPr/>
        </p:nvCxnSpPr>
        <p:spPr>
          <a:xfrm>
            <a:off x="3674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Connettore 1 1270"/>
          <p:cNvCxnSpPr/>
          <p:nvPr/>
        </p:nvCxnSpPr>
        <p:spPr>
          <a:xfrm>
            <a:off x="3746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Connettore 1 1271"/>
          <p:cNvCxnSpPr/>
          <p:nvPr/>
        </p:nvCxnSpPr>
        <p:spPr>
          <a:xfrm>
            <a:off x="3818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Connettore 1 1272"/>
          <p:cNvCxnSpPr/>
          <p:nvPr/>
        </p:nvCxnSpPr>
        <p:spPr>
          <a:xfrm>
            <a:off x="38858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Connettore 1 1273"/>
          <p:cNvCxnSpPr/>
          <p:nvPr/>
        </p:nvCxnSpPr>
        <p:spPr>
          <a:xfrm>
            <a:off x="44999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Connettore 1 1274"/>
          <p:cNvCxnSpPr/>
          <p:nvPr/>
        </p:nvCxnSpPr>
        <p:spPr>
          <a:xfrm>
            <a:off x="44279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Connettore 1 1275"/>
          <p:cNvCxnSpPr/>
          <p:nvPr/>
        </p:nvCxnSpPr>
        <p:spPr>
          <a:xfrm>
            <a:off x="45720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Connettore 1 1276"/>
          <p:cNvCxnSpPr/>
          <p:nvPr/>
        </p:nvCxnSpPr>
        <p:spPr>
          <a:xfrm>
            <a:off x="46440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Connettore 1 1277"/>
          <p:cNvCxnSpPr/>
          <p:nvPr/>
        </p:nvCxnSpPr>
        <p:spPr>
          <a:xfrm>
            <a:off x="4716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Connettore 1 1278"/>
          <p:cNvCxnSpPr/>
          <p:nvPr/>
        </p:nvCxnSpPr>
        <p:spPr>
          <a:xfrm>
            <a:off x="435597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Connettore 1 1279"/>
          <p:cNvCxnSpPr/>
          <p:nvPr/>
        </p:nvCxnSpPr>
        <p:spPr>
          <a:xfrm>
            <a:off x="478802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Connettore 1 1280"/>
          <p:cNvCxnSpPr/>
          <p:nvPr/>
        </p:nvCxnSpPr>
        <p:spPr>
          <a:xfrm>
            <a:off x="4466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Connettore 1 1281"/>
          <p:cNvCxnSpPr/>
          <p:nvPr/>
        </p:nvCxnSpPr>
        <p:spPr>
          <a:xfrm>
            <a:off x="4394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Connettore 1 1282"/>
          <p:cNvCxnSpPr/>
          <p:nvPr/>
        </p:nvCxnSpPr>
        <p:spPr>
          <a:xfrm>
            <a:off x="4538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Connettore 1 1283"/>
          <p:cNvCxnSpPr/>
          <p:nvPr/>
        </p:nvCxnSpPr>
        <p:spPr>
          <a:xfrm>
            <a:off x="4610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Connettore 1 1284"/>
          <p:cNvCxnSpPr/>
          <p:nvPr/>
        </p:nvCxnSpPr>
        <p:spPr>
          <a:xfrm>
            <a:off x="4682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Connettore 1 1285"/>
          <p:cNvCxnSpPr/>
          <p:nvPr/>
        </p:nvCxnSpPr>
        <p:spPr>
          <a:xfrm>
            <a:off x="47499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Connettore 1 1286"/>
          <p:cNvCxnSpPr/>
          <p:nvPr/>
        </p:nvCxnSpPr>
        <p:spPr>
          <a:xfrm>
            <a:off x="6262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Connettore 1 1287"/>
          <p:cNvCxnSpPr/>
          <p:nvPr/>
        </p:nvCxnSpPr>
        <p:spPr>
          <a:xfrm>
            <a:off x="6190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Connettore 1 1288"/>
          <p:cNvCxnSpPr/>
          <p:nvPr/>
        </p:nvCxnSpPr>
        <p:spPr>
          <a:xfrm>
            <a:off x="6334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Connettore 1 1289"/>
          <p:cNvCxnSpPr/>
          <p:nvPr/>
        </p:nvCxnSpPr>
        <p:spPr>
          <a:xfrm>
            <a:off x="6406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Connettore 1 1290"/>
          <p:cNvCxnSpPr/>
          <p:nvPr/>
        </p:nvCxnSpPr>
        <p:spPr>
          <a:xfrm>
            <a:off x="6478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Connettore 1 1291"/>
          <p:cNvCxnSpPr/>
          <p:nvPr/>
        </p:nvCxnSpPr>
        <p:spPr>
          <a:xfrm>
            <a:off x="6118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Connettore 1 1292"/>
          <p:cNvCxnSpPr/>
          <p:nvPr/>
        </p:nvCxnSpPr>
        <p:spPr>
          <a:xfrm>
            <a:off x="6550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Connettore 1 1293"/>
          <p:cNvCxnSpPr/>
          <p:nvPr/>
        </p:nvCxnSpPr>
        <p:spPr>
          <a:xfrm>
            <a:off x="6228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Connettore 1 1294"/>
          <p:cNvCxnSpPr/>
          <p:nvPr/>
        </p:nvCxnSpPr>
        <p:spPr>
          <a:xfrm>
            <a:off x="6156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Connettore 1 1295"/>
          <p:cNvCxnSpPr/>
          <p:nvPr/>
        </p:nvCxnSpPr>
        <p:spPr>
          <a:xfrm>
            <a:off x="6300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Connettore 1 1296"/>
          <p:cNvCxnSpPr/>
          <p:nvPr/>
        </p:nvCxnSpPr>
        <p:spPr>
          <a:xfrm>
            <a:off x="6372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Connettore 1 1297"/>
          <p:cNvCxnSpPr/>
          <p:nvPr/>
        </p:nvCxnSpPr>
        <p:spPr>
          <a:xfrm>
            <a:off x="6444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Connettore 1 1298"/>
          <p:cNvCxnSpPr/>
          <p:nvPr/>
        </p:nvCxnSpPr>
        <p:spPr>
          <a:xfrm>
            <a:off x="6512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Connettore 1 1299"/>
          <p:cNvCxnSpPr/>
          <p:nvPr/>
        </p:nvCxnSpPr>
        <p:spPr>
          <a:xfrm>
            <a:off x="71642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Connettore 1 1300"/>
          <p:cNvCxnSpPr/>
          <p:nvPr/>
        </p:nvCxnSpPr>
        <p:spPr>
          <a:xfrm>
            <a:off x="70922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Connettore 1 1301"/>
          <p:cNvCxnSpPr/>
          <p:nvPr/>
        </p:nvCxnSpPr>
        <p:spPr>
          <a:xfrm>
            <a:off x="72362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Connettore 1 1302"/>
          <p:cNvCxnSpPr/>
          <p:nvPr/>
        </p:nvCxnSpPr>
        <p:spPr>
          <a:xfrm>
            <a:off x="73083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Connettore 1 1303"/>
          <p:cNvCxnSpPr/>
          <p:nvPr/>
        </p:nvCxnSpPr>
        <p:spPr>
          <a:xfrm>
            <a:off x="7380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Connettore 1 1304"/>
          <p:cNvCxnSpPr/>
          <p:nvPr/>
        </p:nvCxnSpPr>
        <p:spPr>
          <a:xfrm>
            <a:off x="70202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Connettore 1 1305"/>
          <p:cNvCxnSpPr/>
          <p:nvPr/>
        </p:nvCxnSpPr>
        <p:spPr>
          <a:xfrm>
            <a:off x="74523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Connettore 1 1306"/>
          <p:cNvCxnSpPr/>
          <p:nvPr/>
        </p:nvCxnSpPr>
        <p:spPr>
          <a:xfrm>
            <a:off x="7130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Connettore 1 1307"/>
          <p:cNvCxnSpPr/>
          <p:nvPr/>
        </p:nvCxnSpPr>
        <p:spPr>
          <a:xfrm>
            <a:off x="7058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Connettore 1 1308"/>
          <p:cNvCxnSpPr/>
          <p:nvPr/>
        </p:nvCxnSpPr>
        <p:spPr>
          <a:xfrm>
            <a:off x="7202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Connettore 1 1309"/>
          <p:cNvCxnSpPr/>
          <p:nvPr/>
        </p:nvCxnSpPr>
        <p:spPr>
          <a:xfrm>
            <a:off x="7274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Connettore 1 1310"/>
          <p:cNvCxnSpPr/>
          <p:nvPr/>
        </p:nvCxnSpPr>
        <p:spPr>
          <a:xfrm>
            <a:off x="7346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Connettore 1 1311"/>
          <p:cNvCxnSpPr/>
          <p:nvPr/>
        </p:nvCxnSpPr>
        <p:spPr>
          <a:xfrm>
            <a:off x="74142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Connettore 1 1312"/>
          <p:cNvCxnSpPr/>
          <p:nvPr/>
        </p:nvCxnSpPr>
        <p:spPr>
          <a:xfrm>
            <a:off x="53640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Connettore 1 1313"/>
          <p:cNvCxnSpPr/>
          <p:nvPr/>
        </p:nvCxnSpPr>
        <p:spPr>
          <a:xfrm>
            <a:off x="52920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Connettore 1 1314"/>
          <p:cNvCxnSpPr/>
          <p:nvPr/>
        </p:nvCxnSpPr>
        <p:spPr>
          <a:xfrm>
            <a:off x="54360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Connettore 1 1315"/>
          <p:cNvCxnSpPr/>
          <p:nvPr/>
        </p:nvCxnSpPr>
        <p:spPr>
          <a:xfrm>
            <a:off x="55081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Connettore 1 1316"/>
          <p:cNvCxnSpPr/>
          <p:nvPr/>
        </p:nvCxnSpPr>
        <p:spPr>
          <a:xfrm>
            <a:off x="55801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Connettore 1 1317"/>
          <p:cNvCxnSpPr/>
          <p:nvPr/>
        </p:nvCxnSpPr>
        <p:spPr>
          <a:xfrm>
            <a:off x="522007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Connettore 1 1318"/>
          <p:cNvCxnSpPr/>
          <p:nvPr/>
        </p:nvCxnSpPr>
        <p:spPr>
          <a:xfrm>
            <a:off x="5652120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Connettore 1 1319"/>
          <p:cNvCxnSpPr/>
          <p:nvPr/>
        </p:nvCxnSpPr>
        <p:spPr>
          <a:xfrm>
            <a:off x="53301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Connettore 1 1320"/>
          <p:cNvCxnSpPr/>
          <p:nvPr/>
        </p:nvCxnSpPr>
        <p:spPr>
          <a:xfrm>
            <a:off x="52581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Connettore 1 1321"/>
          <p:cNvCxnSpPr/>
          <p:nvPr/>
        </p:nvCxnSpPr>
        <p:spPr>
          <a:xfrm>
            <a:off x="54021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Connettore 1 1322"/>
          <p:cNvCxnSpPr/>
          <p:nvPr/>
        </p:nvCxnSpPr>
        <p:spPr>
          <a:xfrm>
            <a:off x="54742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4" name="Connettore 1 1323"/>
          <p:cNvCxnSpPr/>
          <p:nvPr/>
        </p:nvCxnSpPr>
        <p:spPr>
          <a:xfrm>
            <a:off x="55462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5" name="Connettore 1 1324"/>
          <p:cNvCxnSpPr/>
          <p:nvPr/>
        </p:nvCxnSpPr>
        <p:spPr>
          <a:xfrm>
            <a:off x="56140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6" name="Connettore 1 1325"/>
          <p:cNvCxnSpPr/>
          <p:nvPr/>
        </p:nvCxnSpPr>
        <p:spPr>
          <a:xfrm>
            <a:off x="9716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7" name="Connettore 1 1326"/>
          <p:cNvCxnSpPr/>
          <p:nvPr/>
        </p:nvCxnSpPr>
        <p:spPr>
          <a:xfrm>
            <a:off x="8995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8" name="Connettore 1 1327"/>
          <p:cNvCxnSpPr/>
          <p:nvPr/>
        </p:nvCxnSpPr>
        <p:spPr>
          <a:xfrm>
            <a:off x="10436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9" name="Connettore 1 1328"/>
          <p:cNvCxnSpPr/>
          <p:nvPr/>
        </p:nvCxnSpPr>
        <p:spPr>
          <a:xfrm>
            <a:off x="111561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0" name="Connettore 1 1329"/>
          <p:cNvCxnSpPr/>
          <p:nvPr/>
        </p:nvCxnSpPr>
        <p:spPr>
          <a:xfrm>
            <a:off x="118762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" name="Connettore 1 1330"/>
          <p:cNvCxnSpPr/>
          <p:nvPr/>
        </p:nvCxnSpPr>
        <p:spPr>
          <a:xfrm>
            <a:off x="827584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" name="Connettore 1 1331"/>
          <p:cNvCxnSpPr/>
          <p:nvPr/>
        </p:nvCxnSpPr>
        <p:spPr>
          <a:xfrm>
            <a:off x="1259632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" name="Connettore 1 1332"/>
          <p:cNvCxnSpPr/>
          <p:nvPr/>
        </p:nvCxnSpPr>
        <p:spPr>
          <a:xfrm>
            <a:off x="9376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4" name="Connettore 1 1333"/>
          <p:cNvCxnSpPr/>
          <p:nvPr/>
        </p:nvCxnSpPr>
        <p:spPr>
          <a:xfrm>
            <a:off x="8656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5" name="Connettore 1 1334"/>
          <p:cNvCxnSpPr/>
          <p:nvPr/>
        </p:nvCxnSpPr>
        <p:spPr>
          <a:xfrm>
            <a:off x="10097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" name="Connettore 1 1335"/>
          <p:cNvCxnSpPr/>
          <p:nvPr/>
        </p:nvCxnSpPr>
        <p:spPr>
          <a:xfrm>
            <a:off x="10817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7" name="Connettore 1 1336"/>
          <p:cNvCxnSpPr/>
          <p:nvPr/>
        </p:nvCxnSpPr>
        <p:spPr>
          <a:xfrm>
            <a:off x="115372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8" name="Connettore 1 1337"/>
          <p:cNvCxnSpPr/>
          <p:nvPr/>
        </p:nvCxnSpPr>
        <p:spPr>
          <a:xfrm>
            <a:off x="122152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9" name="Connettore 1 1338"/>
          <p:cNvCxnSpPr/>
          <p:nvPr/>
        </p:nvCxnSpPr>
        <p:spPr>
          <a:xfrm>
            <a:off x="802838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Connettore 1 1339"/>
          <p:cNvCxnSpPr/>
          <p:nvPr/>
        </p:nvCxnSpPr>
        <p:spPr>
          <a:xfrm>
            <a:off x="795637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Connettore 1 1340"/>
          <p:cNvCxnSpPr/>
          <p:nvPr/>
        </p:nvCxnSpPr>
        <p:spPr>
          <a:xfrm>
            <a:off x="810039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Connettore 1 1341"/>
          <p:cNvCxnSpPr/>
          <p:nvPr/>
        </p:nvCxnSpPr>
        <p:spPr>
          <a:xfrm>
            <a:off x="817240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Connettore 1 1342"/>
          <p:cNvCxnSpPr/>
          <p:nvPr/>
        </p:nvCxnSpPr>
        <p:spPr>
          <a:xfrm>
            <a:off x="824440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Connettore 1 1343"/>
          <p:cNvCxnSpPr/>
          <p:nvPr/>
        </p:nvCxnSpPr>
        <p:spPr>
          <a:xfrm>
            <a:off x="7884368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Connettore 1 1344"/>
          <p:cNvCxnSpPr/>
          <p:nvPr/>
        </p:nvCxnSpPr>
        <p:spPr>
          <a:xfrm>
            <a:off x="8316416" y="4725144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Connettore 1 1345"/>
          <p:cNvCxnSpPr/>
          <p:nvPr/>
        </p:nvCxnSpPr>
        <p:spPr>
          <a:xfrm>
            <a:off x="7994480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Connettore 1 1346"/>
          <p:cNvCxnSpPr/>
          <p:nvPr/>
        </p:nvCxnSpPr>
        <p:spPr>
          <a:xfrm>
            <a:off x="792247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Connettore 1 1347"/>
          <p:cNvCxnSpPr/>
          <p:nvPr/>
        </p:nvCxnSpPr>
        <p:spPr>
          <a:xfrm>
            <a:off x="8066488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Connettore 1 1348"/>
          <p:cNvCxnSpPr/>
          <p:nvPr/>
        </p:nvCxnSpPr>
        <p:spPr>
          <a:xfrm>
            <a:off x="8138496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Connettore 1 1349"/>
          <p:cNvCxnSpPr/>
          <p:nvPr/>
        </p:nvCxnSpPr>
        <p:spPr>
          <a:xfrm>
            <a:off x="8210504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Connettore 1 1350"/>
          <p:cNvCxnSpPr/>
          <p:nvPr/>
        </p:nvCxnSpPr>
        <p:spPr>
          <a:xfrm>
            <a:off x="8278312" y="4797152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8" name="Esagono 1107"/>
          <p:cNvSpPr/>
          <p:nvPr/>
        </p:nvSpPr>
        <p:spPr>
          <a:xfrm>
            <a:off x="827584" y="5301208"/>
            <a:ext cx="7488832" cy="144016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2" name="Figura a mano libera 1351"/>
          <p:cNvSpPr/>
          <p:nvPr/>
        </p:nvSpPr>
        <p:spPr>
          <a:xfrm>
            <a:off x="105917" y="2132331"/>
            <a:ext cx="777866" cy="3241038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722758 w 777866"/>
              <a:gd name="connsiteY0" fmla="*/ 1269 h 3241038"/>
              <a:gd name="connsiteX1" fmla="*/ 1587 w 777866"/>
              <a:gd name="connsiteY1" fmla="*/ 1656709 h 3241038"/>
              <a:gd name="connsiteX2" fmla="*/ 713233 w 777866"/>
              <a:gd name="connsiteY2" fmla="*/ 3239769 h 3241038"/>
              <a:gd name="connsiteX3" fmla="*/ 332233 w 777866"/>
              <a:gd name="connsiteY3" fmla="*/ 1649094 h 3241038"/>
              <a:gd name="connsiteX4" fmla="*/ 722758 w 777866"/>
              <a:gd name="connsiteY4" fmla="*/ 1269 h 32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66" h="3241038">
                <a:moveTo>
                  <a:pt x="722758" y="1269"/>
                </a:moveTo>
                <a:cubicBezTo>
                  <a:pt x="667650" y="2538"/>
                  <a:pt x="3175" y="1116959"/>
                  <a:pt x="1587" y="1656709"/>
                </a:cubicBezTo>
                <a:cubicBezTo>
                  <a:pt x="0" y="2196459"/>
                  <a:pt x="658125" y="3241038"/>
                  <a:pt x="713233" y="3239769"/>
                </a:cubicBezTo>
                <a:cubicBezTo>
                  <a:pt x="768341" y="3238500"/>
                  <a:pt x="329058" y="2187256"/>
                  <a:pt x="332233" y="1649094"/>
                </a:cubicBezTo>
                <a:cubicBezTo>
                  <a:pt x="335408" y="1110932"/>
                  <a:pt x="777866" y="0"/>
                  <a:pt x="722758" y="12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3" name="Figura a mano libera 1352"/>
          <p:cNvSpPr/>
          <p:nvPr/>
        </p:nvSpPr>
        <p:spPr>
          <a:xfrm flipH="1">
            <a:off x="8253851" y="2131463"/>
            <a:ext cx="784232" cy="3241286"/>
          </a:xfrm>
          <a:custGeom>
            <a:avLst/>
            <a:gdLst>
              <a:gd name="connsiteX0" fmla="*/ 582612 w 614362"/>
              <a:gd name="connsiteY0" fmla="*/ 0 h 3238500"/>
              <a:gd name="connsiteX1" fmla="*/ 1587 w 614362"/>
              <a:gd name="connsiteY1" fmla="*/ 1647825 h 3238500"/>
              <a:gd name="connsiteX2" fmla="*/ 573087 w 614362"/>
              <a:gd name="connsiteY2" fmla="*/ 3238500 h 3238500"/>
              <a:gd name="connsiteX3" fmla="*/ 192087 w 614362"/>
              <a:gd name="connsiteY3" fmla="*/ 1647825 h 3238500"/>
              <a:gd name="connsiteX4" fmla="*/ 582612 w 614362"/>
              <a:gd name="connsiteY4" fmla="*/ 0 h 3238500"/>
              <a:gd name="connsiteX0" fmla="*/ 656207 w 700223"/>
              <a:gd name="connsiteY0" fmla="*/ 1393 h 3241286"/>
              <a:gd name="connsiteX1" fmla="*/ 1587 w 700223"/>
              <a:gd name="connsiteY1" fmla="*/ 1657577 h 3241286"/>
              <a:gd name="connsiteX2" fmla="*/ 646682 w 700223"/>
              <a:gd name="connsiteY2" fmla="*/ 3239893 h 3241286"/>
              <a:gd name="connsiteX3" fmla="*/ 265682 w 700223"/>
              <a:gd name="connsiteY3" fmla="*/ 1649218 h 3241286"/>
              <a:gd name="connsiteX4" fmla="*/ 656207 w 700223"/>
              <a:gd name="connsiteY4" fmla="*/ 1393 h 3241286"/>
              <a:gd name="connsiteX0" fmla="*/ 728215 w 784232"/>
              <a:gd name="connsiteY0" fmla="*/ 1393 h 3241286"/>
              <a:gd name="connsiteX1" fmla="*/ 1587 w 784232"/>
              <a:gd name="connsiteY1" fmla="*/ 1657577 h 3241286"/>
              <a:gd name="connsiteX2" fmla="*/ 718690 w 784232"/>
              <a:gd name="connsiteY2" fmla="*/ 3239893 h 3241286"/>
              <a:gd name="connsiteX3" fmla="*/ 337690 w 784232"/>
              <a:gd name="connsiteY3" fmla="*/ 1649218 h 3241286"/>
              <a:gd name="connsiteX4" fmla="*/ 728215 w 784232"/>
              <a:gd name="connsiteY4" fmla="*/ 1393 h 32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32" h="3241286">
                <a:moveTo>
                  <a:pt x="728215" y="1393"/>
                </a:moveTo>
                <a:cubicBezTo>
                  <a:pt x="672198" y="2786"/>
                  <a:pt x="3175" y="1117827"/>
                  <a:pt x="1587" y="1657577"/>
                </a:cubicBezTo>
                <a:cubicBezTo>
                  <a:pt x="0" y="2197327"/>
                  <a:pt x="662673" y="3241286"/>
                  <a:pt x="718690" y="3239893"/>
                </a:cubicBezTo>
                <a:cubicBezTo>
                  <a:pt x="774707" y="3238500"/>
                  <a:pt x="334515" y="2187380"/>
                  <a:pt x="337690" y="1649218"/>
                </a:cubicBezTo>
                <a:cubicBezTo>
                  <a:pt x="340865" y="1111056"/>
                  <a:pt x="784232" y="0"/>
                  <a:pt x="728215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3" name="Ovale 1362"/>
          <p:cNvSpPr/>
          <p:nvPr/>
        </p:nvSpPr>
        <p:spPr>
          <a:xfrm>
            <a:off x="368902" y="371703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Ovale 1363"/>
          <p:cNvSpPr/>
          <p:nvPr/>
        </p:nvSpPr>
        <p:spPr>
          <a:xfrm>
            <a:off x="424243" y="3781251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CasellaDiTesto 1364"/>
          <p:cNvSpPr txBox="1"/>
          <p:nvPr/>
        </p:nvSpPr>
        <p:spPr>
          <a:xfrm>
            <a:off x="97979" y="355292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</a:t>
            </a:r>
            <a:endParaRPr lang="it-IT" sz="2400" dirty="0"/>
          </a:p>
        </p:txBody>
      </p:sp>
      <p:sp>
        <p:nvSpPr>
          <p:cNvPr id="1367" name="Ovale 1366"/>
          <p:cNvSpPr/>
          <p:nvPr/>
        </p:nvSpPr>
        <p:spPr>
          <a:xfrm>
            <a:off x="8696866" y="3738860"/>
            <a:ext cx="36000" cy="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CasellaDiTesto 1367"/>
          <p:cNvSpPr txBox="1"/>
          <p:nvPr/>
        </p:nvSpPr>
        <p:spPr>
          <a:xfrm>
            <a:off x="8733115" y="3520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v</a:t>
            </a:r>
            <a:endParaRPr lang="it-IT" sz="2400" dirty="0"/>
          </a:p>
        </p:txBody>
      </p:sp>
      <p:sp>
        <p:nvSpPr>
          <p:cNvPr id="1369" name="Ovale 1368"/>
          <p:cNvSpPr/>
          <p:nvPr/>
        </p:nvSpPr>
        <p:spPr>
          <a:xfrm>
            <a:off x="784151" y="2087339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vale 1369"/>
          <p:cNvSpPr/>
          <p:nvPr/>
        </p:nvSpPr>
        <p:spPr>
          <a:xfrm>
            <a:off x="784151" y="532978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Ovale 1370"/>
          <p:cNvSpPr/>
          <p:nvPr/>
        </p:nvSpPr>
        <p:spPr>
          <a:xfrm>
            <a:off x="503560" y="3104976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e 1371"/>
          <p:cNvSpPr/>
          <p:nvPr/>
        </p:nvSpPr>
        <p:spPr>
          <a:xfrm>
            <a:off x="50356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Ovale 1372"/>
          <p:cNvSpPr/>
          <p:nvPr/>
        </p:nvSpPr>
        <p:spPr>
          <a:xfrm>
            <a:off x="8532440" y="4437112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Ovale 1373"/>
          <p:cNvSpPr/>
          <p:nvPr/>
        </p:nvSpPr>
        <p:spPr>
          <a:xfrm>
            <a:off x="8532440" y="3068960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e 1374"/>
          <p:cNvSpPr/>
          <p:nvPr/>
        </p:nvSpPr>
        <p:spPr>
          <a:xfrm>
            <a:off x="8270899" y="209894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vale 1375"/>
          <p:cNvSpPr/>
          <p:nvPr/>
        </p:nvSpPr>
        <p:spPr>
          <a:xfrm>
            <a:off x="8259266" y="5301208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2" name="Connettore 1 1381"/>
          <p:cNvCxnSpPr/>
          <p:nvPr/>
        </p:nvCxnSpPr>
        <p:spPr>
          <a:xfrm>
            <a:off x="2555776" y="3068960"/>
            <a:ext cx="144016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0" name="Connettore 1 1409"/>
          <p:cNvCxnSpPr/>
          <p:nvPr/>
        </p:nvCxnSpPr>
        <p:spPr>
          <a:xfrm flipV="1">
            <a:off x="6948264" y="3075310"/>
            <a:ext cx="648072" cy="8384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2" name="Connettore 1 1411"/>
          <p:cNvCxnSpPr/>
          <p:nvPr/>
        </p:nvCxnSpPr>
        <p:spPr>
          <a:xfrm>
            <a:off x="755576" y="4437112"/>
            <a:ext cx="1512168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8" name="Connettore 1 1417"/>
          <p:cNvCxnSpPr/>
          <p:nvPr/>
        </p:nvCxnSpPr>
        <p:spPr>
          <a:xfrm>
            <a:off x="467544" y="3789040"/>
            <a:ext cx="18002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0" name="Connettore 1 1419"/>
          <p:cNvCxnSpPr/>
          <p:nvPr/>
        </p:nvCxnSpPr>
        <p:spPr>
          <a:xfrm>
            <a:off x="786056" y="5013176"/>
            <a:ext cx="140968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3" name="Connettore 1 1422"/>
          <p:cNvCxnSpPr/>
          <p:nvPr/>
        </p:nvCxnSpPr>
        <p:spPr>
          <a:xfrm>
            <a:off x="2555776" y="3789040"/>
            <a:ext cx="144016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4" name="Connettore 1 1423"/>
          <p:cNvCxnSpPr/>
          <p:nvPr/>
        </p:nvCxnSpPr>
        <p:spPr>
          <a:xfrm>
            <a:off x="2555776" y="4437112"/>
            <a:ext cx="144016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5" name="Connettore 1 1424"/>
          <p:cNvCxnSpPr/>
          <p:nvPr/>
        </p:nvCxnSpPr>
        <p:spPr>
          <a:xfrm>
            <a:off x="4283968" y="2420888"/>
            <a:ext cx="230425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6" name="Connettore 1 1425"/>
          <p:cNvCxnSpPr/>
          <p:nvPr/>
        </p:nvCxnSpPr>
        <p:spPr>
          <a:xfrm>
            <a:off x="4283968" y="3068960"/>
            <a:ext cx="230425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7" name="Connettore 1 1426"/>
          <p:cNvCxnSpPr/>
          <p:nvPr/>
        </p:nvCxnSpPr>
        <p:spPr>
          <a:xfrm>
            <a:off x="4283968" y="3789040"/>
            <a:ext cx="230425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" name="Connettore 1 1431"/>
          <p:cNvCxnSpPr/>
          <p:nvPr/>
        </p:nvCxnSpPr>
        <p:spPr>
          <a:xfrm>
            <a:off x="6948264" y="3789040"/>
            <a:ext cx="576064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" name="Connettore 1 1432"/>
          <p:cNvCxnSpPr/>
          <p:nvPr/>
        </p:nvCxnSpPr>
        <p:spPr>
          <a:xfrm>
            <a:off x="6948264" y="4437112"/>
            <a:ext cx="576064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Connettore 1 1433"/>
          <p:cNvCxnSpPr/>
          <p:nvPr/>
        </p:nvCxnSpPr>
        <p:spPr>
          <a:xfrm>
            <a:off x="7884368" y="3789040"/>
            <a:ext cx="86409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Connettore 1 1434"/>
          <p:cNvCxnSpPr/>
          <p:nvPr/>
        </p:nvCxnSpPr>
        <p:spPr>
          <a:xfrm flipV="1">
            <a:off x="7812360" y="4428728"/>
            <a:ext cx="549012" cy="8384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Connettore 1 1435"/>
          <p:cNvCxnSpPr/>
          <p:nvPr/>
        </p:nvCxnSpPr>
        <p:spPr>
          <a:xfrm>
            <a:off x="7812360" y="5013176"/>
            <a:ext cx="545584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8" name="Figura a mano libera 1447"/>
          <p:cNvSpPr/>
          <p:nvPr/>
        </p:nvSpPr>
        <p:spPr>
          <a:xfrm>
            <a:off x="2125980" y="3065653"/>
            <a:ext cx="601980" cy="722757"/>
          </a:xfrm>
          <a:custGeom>
            <a:avLst/>
            <a:gdLst>
              <a:gd name="connsiteX0" fmla="*/ 0 w 601980"/>
              <a:gd name="connsiteY0" fmla="*/ 716280 h 805180"/>
              <a:gd name="connsiteX1" fmla="*/ 137160 w 601980"/>
              <a:gd name="connsiteY1" fmla="*/ 723900 h 805180"/>
              <a:gd name="connsiteX2" fmla="*/ 220980 w 601980"/>
              <a:gd name="connsiteY2" fmla="*/ 723900 h 805180"/>
              <a:gd name="connsiteX3" fmla="*/ 266700 w 601980"/>
              <a:gd name="connsiteY3" fmla="*/ 236220 h 805180"/>
              <a:gd name="connsiteX4" fmla="*/ 373380 w 601980"/>
              <a:gd name="connsiteY4" fmla="*/ 38100 h 805180"/>
              <a:gd name="connsiteX5" fmla="*/ 601980 w 601980"/>
              <a:gd name="connsiteY5" fmla="*/ 7620 h 805180"/>
              <a:gd name="connsiteX0" fmla="*/ 0 w 601980"/>
              <a:gd name="connsiteY0" fmla="*/ 716280 h 725170"/>
              <a:gd name="connsiteX1" fmla="*/ 137160 w 601980"/>
              <a:gd name="connsiteY1" fmla="*/ 723900 h 725170"/>
              <a:gd name="connsiteX2" fmla="*/ 285780 w 601980"/>
              <a:gd name="connsiteY2" fmla="*/ 509776 h 725170"/>
              <a:gd name="connsiteX3" fmla="*/ 266700 w 601980"/>
              <a:gd name="connsiteY3" fmla="*/ 236220 h 725170"/>
              <a:gd name="connsiteX4" fmla="*/ 373380 w 601980"/>
              <a:gd name="connsiteY4" fmla="*/ 38100 h 725170"/>
              <a:gd name="connsiteX5" fmla="*/ 601980 w 601980"/>
              <a:gd name="connsiteY5" fmla="*/ 7620 h 725170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07363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79371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980" h="722757">
                <a:moveTo>
                  <a:pt x="0" y="713867"/>
                </a:moveTo>
                <a:lnTo>
                  <a:pt x="137160" y="721487"/>
                </a:lnTo>
                <a:cubicBezTo>
                  <a:pt x="173990" y="722757"/>
                  <a:pt x="261010" y="663064"/>
                  <a:pt x="285780" y="579371"/>
                </a:cubicBezTo>
                <a:cubicBezTo>
                  <a:pt x="310550" y="495678"/>
                  <a:pt x="271180" y="309945"/>
                  <a:pt x="285780" y="219331"/>
                </a:cubicBezTo>
                <a:cubicBezTo>
                  <a:pt x="300380" y="128717"/>
                  <a:pt x="320680" y="71374"/>
                  <a:pt x="373380" y="35687"/>
                </a:cubicBezTo>
                <a:cubicBezTo>
                  <a:pt x="426080" y="0"/>
                  <a:pt x="515620" y="1397"/>
                  <a:pt x="601980" y="520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49" name="Figura a mano libera 1448"/>
          <p:cNvSpPr/>
          <p:nvPr/>
        </p:nvSpPr>
        <p:spPr>
          <a:xfrm>
            <a:off x="2123728" y="3796660"/>
            <a:ext cx="537592" cy="648072"/>
          </a:xfrm>
          <a:custGeom>
            <a:avLst/>
            <a:gdLst>
              <a:gd name="connsiteX0" fmla="*/ 0 w 601980"/>
              <a:gd name="connsiteY0" fmla="*/ 716280 h 805180"/>
              <a:gd name="connsiteX1" fmla="*/ 137160 w 601980"/>
              <a:gd name="connsiteY1" fmla="*/ 723900 h 805180"/>
              <a:gd name="connsiteX2" fmla="*/ 220980 w 601980"/>
              <a:gd name="connsiteY2" fmla="*/ 723900 h 805180"/>
              <a:gd name="connsiteX3" fmla="*/ 266700 w 601980"/>
              <a:gd name="connsiteY3" fmla="*/ 236220 h 805180"/>
              <a:gd name="connsiteX4" fmla="*/ 373380 w 601980"/>
              <a:gd name="connsiteY4" fmla="*/ 38100 h 805180"/>
              <a:gd name="connsiteX5" fmla="*/ 601980 w 601980"/>
              <a:gd name="connsiteY5" fmla="*/ 7620 h 805180"/>
              <a:gd name="connsiteX0" fmla="*/ 0 w 601980"/>
              <a:gd name="connsiteY0" fmla="*/ 716280 h 725170"/>
              <a:gd name="connsiteX1" fmla="*/ 137160 w 601980"/>
              <a:gd name="connsiteY1" fmla="*/ 723900 h 725170"/>
              <a:gd name="connsiteX2" fmla="*/ 285780 w 601980"/>
              <a:gd name="connsiteY2" fmla="*/ 509776 h 725170"/>
              <a:gd name="connsiteX3" fmla="*/ 266700 w 601980"/>
              <a:gd name="connsiteY3" fmla="*/ 236220 h 725170"/>
              <a:gd name="connsiteX4" fmla="*/ 373380 w 601980"/>
              <a:gd name="connsiteY4" fmla="*/ 38100 h 725170"/>
              <a:gd name="connsiteX5" fmla="*/ 601980 w 601980"/>
              <a:gd name="connsiteY5" fmla="*/ 7620 h 725170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07363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79371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980" h="722757">
                <a:moveTo>
                  <a:pt x="0" y="713867"/>
                </a:moveTo>
                <a:lnTo>
                  <a:pt x="137160" y="721487"/>
                </a:lnTo>
                <a:cubicBezTo>
                  <a:pt x="173990" y="722757"/>
                  <a:pt x="261010" y="663064"/>
                  <a:pt x="285780" y="579371"/>
                </a:cubicBezTo>
                <a:cubicBezTo>
                  <a:pt x="310550" y="495678"/>
                  <a:pt x="271180" y="309945"/>
                  <a:pt x="285780" y="219331"/>
                </a:cubicBezTo>
                <a:cubicBezTo>
                  <a:pt x="300380" y="128717"/>
                  <a:pt x="320680" y="71374"/>
                  <a:pt x="373380" y="35687"/>
                </a:cubicBezTo>
                <a:cubicBezTo>
                  <a:pt x="426080" y="0"/>
                  <a:pt x="515620" y="1397"/>
                  <a:pt x="601980" y="520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0" name="Figura a mano libera 1449"/>
          <p:cNvSpPr/>
          <p:nvPr/>
        </p:nvSpPr>
        <p:spPr>
          <a:xfrm>
            <a:off x="2123728" y="4437112"/>
            <a:ext cx="601980" cy="576064"/>
          </a:xfrm>
          <a:custGeom>
            <a:avLst/>
            <a:gdLst>
              <a:gd name="connsiteX0" fmla="*/ 0 w 601980"/>
              <a:gd name="connsiteY0" fmla="*/ 716280 h 805180"/>
              <a:gd name="connsiteX1" fmla="*/ 137160 w 601980"/>
              <a:gd name="connsiteY1" fmla="*/ 723900 h 805180"/>
              <a:gd name="connsiteX2" fmla="*/ 220980 w 601980"/>
              <a:gd name="connsiteY2" fmla="*/ 723900 h 805180"/>
              <a:gd name="connsiteX3" fmla="*/ 266700 w 601980"/>
              <a:gd name="connsiteY3" fmla="*/ 236220 h 805180"/>
              <a:gd name="connsiteX4" fmla="*/ 373380 w 601980"/>
              <a:gd name="connsiteY4" fmla="*/ 38100 h 805180"/>
              <a:gd name="connsiteX5" fmla="*/ 601980 w 601980"/>
              <a:gd name="connsiteY5" fmla="*/ 7620 h 805180"/>
              <a:gd name="connsiteX0" fmla="*/ 0 w 601980"/>
              <a:gd name="connsiteY0" fmla="*/ 716280 h 725170"/>
              <a:gd name="connsiteX1" fmla="*/ 137160 w 601980"/>
              <a:gd name="connsiteY1" fmla="*/ 723900 h 725170"/>
              <a:gd name="connsiteX2" fmla="*/ 285780 w 601980"/>
              <a:gd name="connsiteY2" fmla="*/ 509776 h 725170"/>
              <a:gd name="connsiteX3" fmla="*/ 266700 w 601980"/>
              <a:gd name="connsiteY3" fmla="*/ 236220 h 725170"/>
              <a:gd name="connsiteX4" fmla="*/ 373380 w 601980"/>
              <a:gd name="connsiteY4" fmla="*/ 38100 h 725170"/>
              <a:gd name="connsiteX5" fmla="*/ 601980 w 601980"/>
              <a:gd name="connsiteY5" fmla="*/ 7620 h 725170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07363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  <a:gd name="connsiteX0" fmla="*/ 0 w 601980"/>
              <a:gd name="connsiteY0" fmla="*/ 713867 h 722757"/>
              <a:gd name="connsiteX1" fmla="*/ 137160 w 601980"/>
              <a:gd name="connsiteY1" fmla="*/ 721487 h 722757"/>
              <a:gd name="connsiteX2" fmla="*/ 285780 w 601980"/>
              <a:gd name="connsiteY2" fmla="*/ 579371 h 722757"/>
              <a:gd name="connsiteX3" fmla="*/ 285780 w 601980"/>
              <a:gd name="connsiteY3" fmla="*/ 219331 h 722757"/>
              <a:gd name="connsiteX4" fmla="*/ 373380 w 601980"/>
              <a:gd name="connsiteY4" fmla="*/ 35687 h 722757"/>
              <a:gd name="connsiteX5" fmla="*/ 601980 w 601980"/>
              <a:gd name="connsiteY5" fmla="*/ 5207 h 72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980" h="722757">
                <a:moveTo>
                  <a:pt x="0" y="713867"/>
                </a:moveTo>
                <a:lnTo>
                  <a:pt x="137160" y="721487"/>
                </a:lnTo>
                <a:cubicBezTo>
                  <a:pt x="173990" y="722757"/>
                  <a:pt x="261010" y="663064"/>
                  <a:pt x="285780" y="579371"/>
                </a:cubicBezTo>
                <a:cubicBezTo>
                  <a:pt x="310550" y="495678"/>
                  <a:pt x="271180" y="309945"/>
                  <a:pt x="285780" y="219331"/>
                </a:cubicBezTo>
                <a:cubicBezTo>
                  <a:pt x="300380" y="128717"/>
                  <a:pt x="320680" y="71374"/>
                  <a:pt x="373380" y="35687"/>
                </a:cubicBezTo>
                <a:cubicBezTo>
                  <a:pt x="426080" y="0"/>
                  <a:pt x="515620" y="1397"/>
                  <a:pt x="601980" y="5207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3" name="Figura a mano libera 1452"/>
          <p:cNvSpPr/>
          <p:nvPr/>
        </p:nvSpPr>
        <p:spPr>
          <a:xfrm>
            <a:off x="431800" y="3784600"/>
            <a:ext cx="450850" cy="1235075"/>
          </a:xfrm>
          <a:custGeom>
            <a:avLst/>
            <a:gdLst>
              <a:gd name="connsiteX0" fmla="*/ 0 w 450850"/>
              <a:gd name="connsiteY0" fmla="*/ 0 h 1235075"/>
              <a:gd name="connsiteX1" fmla="*/ 95250 w 450850"/>
              <a:gd name="connsiteY1" fmla="*/ 247650 h 1235075"/>
              <a:gd name="connsiteX2" fmla="*/ 171450 w 450850"/>
              <a:gd name="connsiteY2" fmla="*/ 571500 h 1235075"/>
              <a:gd name="connsiteX3" fmla="*/ 292100 w 450850"/>
              <a:gd name="connsiteY3" fmla="*/ 1085850 h 1235075"/>
              <a:gd name="connsiteX4" fmla="*/ 355600 w 450850"/>
              <a:gd name="connsiteY4" fmla="*/ 1212850 h 1235075"/>
              <a:gd name="connsiteX5" fmla="*/ 450850 w 450850"/>
              <a:gd name="connsiteY5" fmla="*/ 1219200 h 12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850" h="1235075">
                <a:moveTo>
                  <a:pt x="0" y="0"/>
                </a:moveTo>
                <a:cubicBezTo>
                  <a:pt x="33337" y="76200"/>
                  <a:pt x="66675" y="152400"/>
                  <a:pt x="95250" y="247650"/>
                </a:cubicBezTo>
                <a:cubicBezTo>
                  <a:pt x="123825" y="342900"/>
                  <a:pt x="171450" y="571500"/>
                  <a:pt x="171450" y="571500"/>
                </a:cubicBezTo>
                <a:cubicBezTo>
                  <a:pt x="204258" y="711200"/>
                  <a:pt x="261408" y="978958"/>
                  <a:pt x="292100" y="1085850"/>
                </a:cubicBezTo>
                <a:cubicBezTo>
                  <a:pt x="322792" y="1192742"/>
                  <a:pt x="329142" y="1190625"/>
                  <a:pt x="355600" y="1212850"/>
                </a:cubicBezTo>
                <a:cubicBezTo>
                  <a:pt x="382058" y="1235075"/>
                  <a:pt x="416454" y="1227137"/>
                  <a:pt x="450850" y="121920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4" name="Figura a mano libera 1453"/>
          <p:cNvSpPr/>
          <p:nvPr/>
        </p:nvSpPr>
        <p:spPr>
          <a:xfrm>
            <a:off x="425450" y="3778250"/>
            <a:ext cx="474142" cy="678714"/>
          </a:xfrm>
          <a:custGeom>
            <a:avLst/>
            <a:gdLst>
              <a:gd name="connsiteX0" fmla="*/ 0 w 400050"/>
              <a:gd name="connsiteY0" fmla="*/ 0 h 654050"/>
              <a:gd name="connsiteX1" fmla="*/ 215900 w 400050"/>
              <a:gd name="connsiteY1" fmla="*/ 158750 h 654050"/>
              <a:gd name="connsiteX2" fmla="*/ 266700 w 400050"/>
              <a:gd name="connsiteY2" fmla="*/ 374650 h 654050"/>
              <a:gd name="connsiteX3" fmla="*/ 279400 w 400050"/>
              <a:gd name="connsiteY3" fmla="*/ 539750 h 654050"/>
              <a:gd name="connsiteX4" fmla="*/ 298450 w 400050"/>
              <a:gd name="connsiteY4" fmla="*/ 622300 h 654050"/>
              <a:gd name="connsiteX5" fmla="*/ 400050 w 400050"/>
              <a:gd name="connsiteY5" fmla="*/ 654050 h 654050"/>
              <a:gd name="connsiteX0" fmla="*/ 0 w 400050"/>
              <a:gd name="connsiteY0" fmla="*/ 0 h 677912"/>
              <a:gd name="connsiteX1" fmla="*/ 215900 w 400050"/>
              <a:gd name="connsiteY1" fmla="*/ 158750 h 677912"/>
              <a:gd name="connsiteX2" fmla="*/ 266700 w 400050"/>
              <a:gd name="connsiteY2" fmla="*/ 374650 h 677912"/>
              <a:gd name="connsiteX3" fmla="*/ 279400 w 400050"/>
              <a:gd name="connsiteY3" fmla="*/ 539750 h 677912"/>
              <a:gd name="connsiteX4" fmla="*/ 330126 w 400050"/>
              <a:gd name="connsiteY4" fmla="*/ 658862 h 677912"/>
              <a:gd name="connsiteX5" fmla="*/ 400050 w 400050"/>
              <a:gd name="connsiteY5" fmla="*/ 654050 h 677912"/>
              <a:gd name="connsiteX0" fmla="*/ 0 w 400050"/>
              <a:gd name="connsiteY0" fmla="*/ 0 h 677912"/>
              <a:gd name="connsiteX1" fmla="*/ 215900 w 400050"/>
              <a:gd name="connsiteY1" fmla="*/ 158750 h 677912"/>
              <a:gd name="connsiteX2" fmla="*/ 266700 w 400050"/>
              <a:gd name="connsiteY2" fmla="*/ 374650 h 677912"/>
              <a:gd name="connsiteX3" fmla="*/ 279400 w 400050"/>
              <a:gd name="connsiteY3" fmla="*/ 539750 h 677912"/>
              <a:gd name="connsiteX4" fmla="*/ 330126 w 400050"/>
              <a:gd name="connsiteY4" fmla="*/ 658862 h 677912"/>
              <a:gd name="connsiteX5" fmla="*/ 400050 w 400050"/>
              <a:gd name="connsiteY5" fmla="*/ 654050 h 677912"/>
              <a:gd name="connsiteX0" fmla="*/ 0 w 400050"/>
              <a:gd name="connsiteY0" fmla="*/ 0 h 654050"/>
              <a:gd name="connsiteX1" fmla="*/ 215900 w 400050"/>
              <a:gd name="connsiteY1" fmla="*/ 158750 h 654050"/>
              <a:gd name="connsiteX2" fmla="*/ 266700 w 400050"/>
              <a:gd name="connsiteY2" fmla="*/ 374650 h 654050"/>
              <a:gd name="connsiteX3" fmla="*/ 279400 w 400050"/>
              <a:gd name="connsiteY3" fmla="*/ 539750 h 654050"/>
              <a:gd name="connsiteX4" fmla="*/ 330126 w 400050"/>
              <a:gd name="connsiteY4" fmla="*/ 586854 h 654050"/>
              <a:gd name="connsiteX5" fmla="*/ 400050 w 400050"/>
              <a:gd name="connsiteY5" fmla="*/ 654050 h 654050"/>
              <a:gd name="connsiteX0" fmla="*/ 0 w 400050"/>
              <a:gd name="connsiteY0" fmla="*/ 0 h 677912"/>
              <a:gd name="connsiteX1" fmla="*/ 215900 w 400050"/>
              <a:gd name="connsiteY1" fmla="*/ 158750 h 677912"/>
              <a:gd name="connsiteX2" fmla="*/ 266700 w 400050"/>
              <a:gd name="connsiteY2" fmla="*/ 374650 h 677912"/>
              <a:gd name="connsiteX3" fmla="*/ 279400 w 400050"/>
              <a:gd name="connsiteY3" fmla="*/ 539750 h 677912"/>
              <a:gd name="connsiteX4" fmla="*/ 330126 w 400050"/>
              <a:gd name="connsiteY4" fmla="*/ 658862 h 677912"/>
              <a:gd name="connsiteX5" fmla="*/ 400050 w 400050"/>
              <a:gd name="connsiteY5" fmla="*/ 654050 h 677912"/>
              <a:gd name="connsiteX0" fmla="*/ 0 w 474142"/>
              <a:gd name="connsiteY0" fmla="*/ 0 h 678714"/>
              <a:gd name="connsiteX1" fmla="*/ 215900 w 474142"/>
              <a:gd name="connsiteY1" fmla="*/ 158750 h 678714"/>
              <a:gd name="connsiteX2" fmla="*/ 266700 w 474142"/>
              <a:gd name="connsiteY2" fmla="*/ 374650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58862"/>
              <a:gd name="connsiteX1" fmla="*/ 215900 w 474142"/>
              <a:gd name="connsiteY1" fmla="*/ 158750 h 658862"/>
              <a:gd name="connsiteX2" fmla="*/ 266700 w 474142"/>
              <a:gd name="connsiteY2" fmla="*/ 374650 h 658862"/>
              <a:gd name="connsiteX3" fmla="*/ 279400 w 474142"/>
              <a:gd name="connsiteY3" fmla="*/ 539750 h 658862"/>
              <a:gd name="connsiteX4" fmla="*/ 330126 w 474142"/>
              <a:gd name="connsiteY4" fmla="*/ 586854 h 658862"/>
              <a:gd name="connsiteX5" fmla="*/ 474142 w 474142"/>
              <a:gd name="connsiteY5" fmla="*/ 658862 h 658862"/>
              <a:gd name="connsiteX0" fmla="*/ 0 w 474142"/>
              <a:gd name="connsiteY0" fmla="*/ 0 h 678714"/>
              <a:gd name="connsiteX1" fmla="*/ 215900 w 474142"/>
              <a:gd name="connsiteY1" fmla="*/ 158750 h 678714"/>
              <a:gd name="connsiteX2" fmla="*/ 266700 w 474142"/>
              <a:gd name="connsiteY2" fmla="*/ 374650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78714"/>
              <a:gd name="connsiteX1" fmla="*/ 215900 w 474142"/>
              <a:gd name="connsiteY1" fmla="*/ 158750 h 678714"/>
              <a:gd name="connsiteX2" fmla="*/ 258118 w 474142"/>
              <a:gd name="connsiteY2" fmla="*/ 298822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78714"/>
              <a:gd name="connsiteX1" fmla="*/ 258118 w 474142"/>
              <a:gd name="connsiteY1" fmla="*/ 154806 h 678714"/>
              <a:gd name="connsiteX2" fmla="*/ 258118 w 474142"/>
              <a:gd name="connsiteY2" fmla="*/ 298822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78714"/>
              <a:gd name="connsiteX1" fmla="*/ 186110 w 474142"/>
              <a:gd name="connsiteY1" fmla="*/ 154806 h 678714"/>
              <a:gd name="connsiteX2" fmla="*/ 258118 w 474142"/>
              <a:gd name="connsiteY2" fmla="*/ 298822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78714"/>
              <a:gd name="connsiteX1" fmla="*/ 186110 w 474142"/>
              <a:gd name="connsiteY1" fmla="*/ 154806 h 678714"/>
              <a:gd name="connsiteX2" fmla="*/ 258118 w 474142"/>
              <a:gd name="connsiteY2" fmla="*/ 226814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  <a:gd name="connsiteX0" fmla="*/ 0 w 474142"/>
              <a:gd name="connsiteY0" fmla="*/ 0 h 678714"/>
              <a:gd name="connsiteX1" fmla="*/ 186110 w 474142"/>
              <a:gd name="connsiteY1" fmla="*/ 154806 h 678714"/>
              <a:gd name="connsiteX2" fmla="*/ 258118 w 474142"/>
              <a:gd name="connsiteY2" fmla="*/ 298822 h 678714"/>
              <a:gd name="connsiteX3" fmla="*/ 279400 w 474142"/>
              <a:gd name="connsiteY3" fmla="*/ 539750 h 678714"/>
              <a:gd name="connsiteX4" fmla="*/ 330126 w 474142"/>
              <a:gd name="connsiteY4" fmla="*/ 658862 h 678714"/>
              <a:gd name="connsiteX5" fmla="*/ 474142 w 474142"/>
              <a:gd name="connsiteY5" fmla="*/ 658862 h 67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142" h="678714">
                <a:moveTo>
                  <a:pt x="0" y="0"/>
                </a:moveTo>
                <a:cubicBezTo>
                  <a:pt x="85725" y="48154"/>
                  <a:pt x="143090" y="105002"/>
                  <a:pt x="186110" y="154806"/>
                </a:cubicBezTo>
                <a:cubicBezTo>
                  <a:pt x="229130" y="204610"/>
                  <a:pt x="242570" y="234665"/>
                  <a:pt x="258118" y="298822"/>
                </a:cubicBezTo>
                <a:cubicBezTo>
                  <a:pt x="273666" y="362979"/>
                  <a:pt x="267399" y="479743"/>
                  <a:pt x="279400" y="539750"/>
                </a:cubicBezTo>
                <a:cubicBezTo>
                  <a:pt x="291401" y="599757"/>
                  <a:pt x="297669" y="639010"/>
                  <a:pt x="330126" y="658862"/>
                </a:cubicBezTo>
                <a:cubicBezTo>
                  <a:pt x="362583" y="678714"/>
                  <a:pt x="433396" y="652512"/>
                  <a:pt x="474142" y="65886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9" name="Figura a mano libera 1458"/>
          <p:cNvSpPr/>
          <p:nvPr/>
        </p:nvSpPr>
        <p:spPr>
          <a:xfrm>
            <a:off x="3923928" y="2416908"/>
            <a:ext cx="433760" cy="659012"/>
          </a:xfrm>
          <a:custGeom>
            <a:avLst/>
            <a:gdLst>
              <a:gd name="connsiteX0" fmla="*/ 0 w 452438"/>
              <a:gd name="connsiteY0" fmla="*/ 657225 h 671512"/>
              <a:gd name="connsiteX1" fmla="*/ 161925 w 452438"/>
              <a:gd name="connsiteY1" fmla="*/ 652462 h 671512"/>
              <a:gd name="connsiteX2" fmla="*/ 209550 w 452438"/>
              <a:gd name="connsiteY2" fmla="*/ 542925 h 671512"/>
              <a:gd name="connsiteX3" fmla="*/ 228600 w 452438"/>
              <a:gd name="connsiteY3" fmla="*/ 261937 h 671512"/>
              <a:gd name="connsiteX4" fmla="*/ 261938 w 452438"/>
              <a:gd name="connsiteY4" fmla="*/ 42862 h 671512"/>
              <a:gd name="connsiteX5" fmla="*/ 452438 w 452438"/>
              <a:gd name="connsiteY5" fmla="*/ 4762 h 671512"/>
              <a:gd name="connsiteX0" fmla="*/ 0 w 452438"/>
              <a:gd name="connsiteY0" fmla="*/ 657225 h 664368"/>
              <a:gd name="connsiteX1" fmla="*/ 162694 w 452438"/>
              <a:gd name="connsiteY1" fmla="*/ 597618 h 664368"/>
              <a:gd name="connsiteX2" fmla="*/ 209550 w 452438"/>
              <a:gd name="connsiteY2" fmla="*/ 542925 h 664368"/>
              <a:gd name="connsiteX3" fmla="*/ 228600 w 452438"/>
              <a:gd name="connsiteY3" fmla="*/ 261937 h 664368"/>
              <a:gd name="connsiteX4" fmla="*/ 261938 w 452438"/>
              <a:gd name="connsiteY4" fmla="*/ 42862 h 664368"/>
              <a:gd name="connsiteX5" fmla="*/ 452438 w 452438"/>
              <a:gd name="connsiteY5" fmla="*/ 4762 h 664368"/>
              <a:gd name="connsiteX0" fmla="*/ 0 w 433760"/>
              <a:gd name="connsiteY0" fmla="*/ 671512 h 678655"/>
              <a:gd name="connsiteX1" fmla="*/ 144016 w 433760"/>
              <a:gd name="connsiteY1" fmla="*/ 597618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678655"/>
              <a:gd name="connsiteX1" fmla="*/ 216024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78655"/>
              <a:gd name="connsiteX1" fmla="*/ 144016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144016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216024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69131 h 706079"/>
              <a:gd name="connsiteX1" fmla="*/ 144016 w 433760"/>
              <a:gd name="connsiteY1" fmla="*/ 669132 h 706079"/>
              <a:gd name="connsiteX2" fmla="*/ 216024 w 433760"/>
              <a:gd name="connsiteY2" fmla="*/ 447449 h 706079"/>
              <a:gd name="connsiteX3" fmla="*/ 216024 w 433760"/>
              <a:gd name="connsiteY3" fmla="*/ 225767 h 706079"/>
              <a:gd name="connsiteX4" fmla="*/ 243260 w 433760"/>
              <a:gd name="connsiteY4" fmla="*/ 40481 h 706079"/>
              <a:gd name="connsiteX5" fmla="*/ 433760 w 433760"/>
              <a:gd name="connsiteY5" fmla="*/ 2381 h 706079"/>
              <a:gd name="connsiteX0" fmla="*/ 0 w 433760"/>
              <a:gd name="connsiteY0" fmla="*/ 669131 h 676274"/>
              <a:gd name="connsiteX1" fmla="*/ 144016 w 433760"/>
              <a:gd name="connsiteY1" fmla="*/ 595238 h 676274"/>
              <a:gd name="connsiteX2" fmla="*/ 216024 w 433760"/>
              <a:gd name="connsiteY2" fmla="*/ 447449 h 676274"/>
              <a:gd name="connsiteX3" fmla="*/ 216024 w 433760"/>
              <a:gd name="connsiteY3" fmla="*/ 225767 h 676274"/>
              <a:gd name="connsiteX4" fmla="*/ 243260 w 433760"/>
              <a:gd name="connsiteY4" fmla="*/ 40481 h 676274"/>
              <a:gd name="connsiteX5" fmla="*/ 433760 w 433760"/>
              <a:gd name="connsiteY5" fmla="*/ 2381 h 6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60" h="676274">
                <a:moveTo>
                  <a:pt x="0" y="669131"/>
                </a:moveTo>
                <a:cubicBezTo>
                  <a:pt x="63500" y="676274"/>
                  <a:pt x="108012" y="632185"/>
                  <a:pt x="144016" y="595238"/>
                </a:cubicBezTo>
                <a:cubicBezTo>
                  <a:pt x="180020" y="558291"/>
                  <a:pt x="204023" y="509027"/>
                  <a:pt x="216024" y="447449"/>
                </a:cubicBezTo>
                <a:cubicBezTo>
                  <a:pt x="228025" y="385871"/>
                  <a:pt x="211485" y="293595"/>
                  <a:pt x="216024" y="225767"/>
                </a:cubicBezTo>
                <a:cubicBezTo>
                  <a:pt x="220563" y="157939"/>
                  <a:pt x="206971" y="77712"/>
                  <a:pt x="243260" y="40481"/>
                </a:cubicBezTo>
                <a:cubicBezTo>
                  <a:pt x="279549" y="3250"/>
                  <a:pt x="357163" y="0"/>
                  <a:pt x="433760" y="2381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0" name="Figura a mano libera 1459"/>
          <p:cNvSpPr/>
          <p:nvPr/>
        </p:nvSpPr>
        <p:spPr>
          <a:xfrm>
            <a:off x="3928691" y="3064197"/>
            <a:ext cx="433760" cy="731020"/>
          </a:xfrm>
          <a:custGeom>
            <a:avLst/>
            <a:gdLst>
              <a:gd name="connsiteX0" fmla="*/ 0 w 452438"/>
              <a:gd name="connsiteY0" fmla="*/ 657225 h 671512"/>
              <a:gd name="connsiteX1" fmla="*/ 161925 w 452438"/>
              <a:gd name="connsiteY1" fmla="*/ 652462 h 671512"/>
              <a:gd name="connsiteX2" fmla="*/ 209550 w 452438"/>
              <a:gd name="connsiteY2" fmla="*/ 542925 h 671512"/>
              <a:gd name="connsiteX3" fmla="*/ 228600 w 452438"/>
              <a:gd name="connsiteY3" fmla="*/ 261937 h 671512"/>
              <a:gd name="connsiteX4" fmla="*/ 261938 w 452438"/>
              <a:gd name="connsiteY4" fmla="*/ 42862 h 671512"/>
              <a:gd name="connsiteX5" fmla="*/ 452438 w 452438"/>
              <a:gd name="connsiteY5" fmla="*/ 4762 h 671512"/>
              <a:gd name="connsiteX0" fmla="*/ 0 w 452438"/>
              <a:gd name="connsiteY0" fmla="*/ 657225 h 664368"/>
              <a:gd name="connsiteX1" fmla="*/ 162694 w 452438"/>
              <a:gd name="connsiteY1" fmla="*/ 597618 h 664368"/>
              <a:gd name="connsiteX2" fmla="*/ 209550 w 452438"/>
              <a:gd name="connsiteY2" fmla="*/ 542925 h 664368"/>
              <a:gd name="connsiteX3" fmla="*/ 228600 w 452438"/>
              <a:gd name="connsiteY3" fmla="*/ 261937 h 664368"/>
              <a:gd name="connsiteX4" fmla="*/ 261938 w 452438"/>
              <a:gd name="connsiteY4" fmla="*/ 42862 h 664368"/>
              <a:gd name="connsiteX5" fmla="*/ 452438 w 452438"/>
              <a:gd name="connsiteY5" fmla="*/ 4762 h 664368"/>
              <a:gd name="connsiteX0" fmla="*/ 0 w 433760"/>
              <a:gd name="connsiteY0" fmla="*/ 671512 h 678655"/>
              <a:gd name="connsiteX1" fmla="*/ 144016 w 433760"/>
              <a:gd name="connsiteY1" fmla="*/ 597618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678655"/>
              <a:gd name="connsiteX1" fmla="*/ 216024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78655"/>
              <a:gd name="connsiteX1" fmla="*/ 144016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144016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216024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69131 h 706079"/>
              <a:gd name="connsiteX1" fmla="*/ 144016 w 433760"/>
              <a:gd name="connsiteY1" fmla="*/ 669132 h 706079"/>
              <a:gd name="connsiteX2" fmla="*/ 216024 w 433760"/>
              <a:gd name="connsiteY2" fmla="*/ 447449 h 706079"/>
              <a:gd name="connsiteX3" fmla="*/ 216024 w 433760"/>
              <a:gd name="connsiteY3" fmla="*/ 225767 h 706079"/>
              <a:gd name="connsiteX4" fmla="*/ 243260 w 433760"/>
              <a:gd name="connsiteY4" fmla="*/ 40481 h 706079"/>
              <a:gd name="connsiteX5" fmla="*/ 433760 w 433760"/>
              <a:gd name="connsiteY5" fmla="*/ 2381 h 706079"/>
              <a:gd name="connsiteX0" fmla="*/ 0 w 433760"/>
              <a:gd name="connsiteY0" fmla="*/ 669131 h 676274"/>
              <a:gd name="connsiteX1" fmla="*/ 144016 w 433760"/>
              <a:gd name="connsiteY1" fmla="*/ 595238 h 676274"/>
              <a:gd name="connsiteX2" fmla="*/ 216024 w 433760"/>
              <a:gd name="connsiteY2" fmla="*/ 447449 h 676274"/>
              <a:gd name="connsiteX3" fmla="*/ 216024 w 433760"/>
              <a:gd name="connsiteY3" fmla="*/ 225767 h 676274"/>
              <a:gd name="connsiteX4" fmla="*/ 243260 w 433760"/>
              <a:gd name="connsiteY4" fmla="*/ 40481 h 676274"/>
              <a:gd name="connsiteX5" fmla="*/ 433760 w 433760"/>
              <a:gd name="connsiteY5" fmla="*/ 2381 h 6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60" h="676274">
                <a:moveTo>
                  <a:pt x="0" y="669131"/>
                </a:moveTo>
                <a:cubicBezTo>
                  <a:pt x="63500" y="676274"/>
                  <a:pt x="108012" y="632185"/>
                  <a:pt x="144016" y="595238"/>
                </a:cubicBezTo>
                <a:cubicBezTo>
                  <a:pt x="180020" y="558291"/>
                  <a:pt x="204023" y="509027"/>
                  <a:pt x="216024" y="447449"/>
                </a:cubicBezTo>
                <a:cubicBezTo>
                  <a:pt x="228025" y="385871"/>
                  <a:pt x="211485" y="293595"/>
                  <a:pt x="216024" y="225767"/>
                </a:cubicBezTo>
                <a:cubicBezTo>
                  <a:pt x="220563" y="157939"/>
                  <a:pt x="206971" y="77712"/>
                  <a:pt x="243260" y="40481"/>
                </a:cubicBezTo>
                <a:cubicBezTo>
                  <a:pt x="279549" y="3250"/>
                  <a:pt x="357163" y="0"/>
                  <a:pt x="433760" y="2381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1" name="Figura a mano libera 1460"/>
          <p:cNvSpPr/>
          <p:nvPr/>
        </p:nvSpPr>
        <p:spPr>
          <a:xfrm>
            <a:off x="3981647" y="3784276"/>
            <a:ext cx="433760" cy="654249"/>
          </a:xfrm>
          <a:custGeom>
            <a:avLst/>
            <a:gdLst>
              <a:gd name="connsiteX0" fmla="*/ 0 w 452438"/>
              <a:gd name="connsiteY0" fmla="*/ 657225 h 671512"/>
              <a:gd name="connsiteX1" fmla="*/ 161925 w 452438"/>
              <a:gd name="connsiteY1" fmla="*/ 652462 h 671512"/>
              <a:gd name="connsiteX2" fmla="*/ 209550 w 452438"/>
              <a:gd name="connsiteY2" fmla="*/ 542925 h 671512"/>
              <a:gd name="connsiteX3" fmla="*/ 228600 w 452438"/>
              <a:gd name="connsiteY3" fmla="*/ 261937 h 671512"/>
              <a:gd name="connsiteX4" fmla="*/ 261938 w 452438"/>
              <a:gd name="connsiteY4" fmla="*/ 42862 h 671512"/>
              <a:gd name="connsiteX5" fmla="*/ 452438 w 452438"/>
              <a:gd name="connsiteY5" fmla="*/ 4762 h 671512"/>
              <a:gd name="connsiteX0" fmla="*/ 0 w 452438"/>
              <a:gd name="connsiteY0" fmla="*/ 657225 h 664368"/>
              <a:gd name="connsiteX1" fmla="*/ 162694 w 452438"/>
              <a:gd name="connsiteY1" fmla="*/ 597618 h 664368"/>
              <a:gd name="connsiteX2" fmla="*/ 209550 w 452438"/>
              <a:gd name="connsiteY2" fmla="*/ 542925 h 664368"/>
              <a:gd name="connsiteX3" fmla="*/ 228600 w 452438"/>
              <a:gd name="connsiteY3" fmla="*/ 261937 h 664368"/>
              <a:gd name="connsiteX4" fmla="*/ 261938 w 452438"/>
              <a:gd name="connsiteY4" fmla="*/ 42862 h 664368"/>
              <a:gd name="connsiteX5" fmla="*/ 452438 w 452438"/>
              <a:gd name="connsiteY5" fmla="*/ 4762 h 664368"/>
              <a:gd name="connsiteX0" fmla="*/ 0 w 433760"/>
              <a:gd name="connsiteY0" fmla="*/ 671512 h 678655"/>
              <a:gd name="connsiteX1" fmla="*/ 144016 w 433760"/>
              <a:gd name="connsiteY1" fmla="*/ 597618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678655"/>
              <a:gd name="connsiteX1" fmla="*/ 216024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78655"/>
              <a:gd name="connsiteX1" fmla="*/ 144016 w 433760"/>
              <a:gd name="connsiteY1" fmla="*/ 597619 h 678655"/>
              <a:gd name="connsiteX2" fmla="*/ 190872 w 433760"/>
              <a:gd name="connsiteY2" fmla="*/ 542925 h 678655"/>
              <a:gd name="connsiteX3" fmla="*/ 209922 w 433760"/>
              <a:gd name="connsiteY3" fmla="*/ 261937 h 678655"/>
              <a:gd name="connsiteX4" fmla="*/ 243260 w 433760"/>
              <a:gd name="connsiteY4" fmla="*/ 42862 h 678655"/>
              <a:gd name="connsiteX5" fmla="*/ 433760 w 433760"/>
              <a:gd name="connsiteY5" fmla="*/ 4762 h 678655"/>
              <a:gd name="connsiteX0" fmla="*/ 0 w 433760"/>
              <a:gd name="connsiteY0" fmla="*/ 671512 h 692944"/>
              <a:gd name="connsiteX1" fmla="*/ 144016 w 433760"/>
              <a:gd name="connsiteY1" fmla="*/ 671513 h 692944"/>
              <a:gd name="connsiteX2" fmla="*/ 190872 w 433760"/>
              <a:gd name="connsiteY2" fmla="*/ 542925 h 692944"/>
              <a:gd name="connsiteX3" fmla="*/ 209922 w 433760"/>
              <a:gd name="connsiteY3" fmla="*/ 261937 h 692944"/>
              <a:gd name="connsiteX4" fmla="*/ 243260 w 433760"/>
              <a:gd name="connsiteY4" fmla="*/ 42862 h 692944"/>
              <a:gd name="connsiteX5" fmla="*/ 433760 w 433760"/>
              <a:gd name="connsiteY5" fmla="*/ 4762 h 692944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144016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71512 h 708460"/>
              <a:gd name="connsiteX1" fmla="*/ 144016 w 433760"/>
              <a:gd name="connsiteY1" fmla="*/ 671513 h 708460"/>
              <a:gd name="connsiteX2" fmla="*/ 216024 w 433760"/>
              <a:gd name="connsiteY2" fmla="*/ 449830 h 708460"/>
              <a:gd name="connsiteX3" fmla="*/ 209922 w 433760"/>
              <a:gd name="connsiteY3" fmla="*/ 261937 h 708460"/>
              <a:gd name="connsiteX4" fmla="*/ 243260 w 433760"/>
              <a:gd name="connsiteY4" fmla="*/ 42862 h 708460"/>
              <a:gd name="connsiteX5" fmla="*/ 433760 w 433760"/>
              <a:gd name="connsiteY5" fmla="*/ 4762 h 708460"/>
              <a:gd name="connsiteX0" fmla="*/ 0 w 433760"/>
              <a:gd name="connsiteY0" fmla="*/ 669131 h 706079"/>
              <a:gd name="connsiteX1" fmla="*/ 144016 w 433760"/>
              <a:gd name="connsiteY1" fmla="*/ 669132 h 706079"/>
              <a:gd name="connsiteX2" fmla="*/ 216024 w 433760"/>
              <a:gd name="connsiteY2" fmla="*/ 447449 h 706079"/>
              <a:gd name="connsiteX3" fmla="*/ 216024 w 433760"/>
              <a:gd name="connsiteY3" fmla="*/ 225767 h 706079"/>
              <a:gd name="connsiteX4" fmla="*/ 243260 w 433760"/>
              <a:gd name="connsiteY4" fmla="*/ 40481 h 706079"/>
              <a:gd name="connsiteX5" fmla="*/ 433760 w 433760"/>
              <a:gd name="connsiteY5" fmla="*/ 2381 h 706079"/>
              <a:gd name="connsiteX0" fmla="*/ 0 w 433760"/>
              <a:gd name="connsiteY0" fmla="*/ 669131 h 676274"/>
              <a:gd name="connsiteX1" fmla="*/ 144016 w 433760"/>
              <a:gd name="connsiteY1" fmla="*/ 595238 h 676274"/>
              <a:gd name="connsiteX2" fmla="*/ 216024 w 433760"/>
              <a:gd name="connsiteY2" fmla="*/ 447449 h 676274"/>
              <a:gd name="connsiteX3" fmla="*/ 216024 w 433760"/>
              <a:gd name="connsiteY3" fmla="*/ 225767 h 676274"/>
              <a:gd name="connsiteX4" fmla="*/ 243260 w 433760"/>
              <a:gd name="connsiteY4" fmla="*/ 40481 h 676274"/>
              <a:gd name="connsiteX5" fmla="*/ 433760 w 433760"/>
              <a:gd name="connsiteY5" fmla="*/ 2381 h 6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60" h="676274">
                <a:moveTo>
                  <a:pt x="0" y="669131"/>
                </a:moveTo>
                <a:cubicBezTo>
                  <a:pt x="63500" y="676274"/>
                  <a:pt x="108012" y="632185"/>
                  <a:pt x="144016" y="595238"/>
                </a:cubicBezTo>
                <a:cubicBezTo>
                  <a:pt x="180020" y="558291"/>
                  <a:pt x="204023" y="509027"/>
                  <a:pt x="216024" y="447449"/>
                </a:cubicBezTo>
                <a:cubicBezTo>
                  <a:pt x="228025" y="385871"/>
                  <a:pt x="211485" y="293595"/>
                  <a:pt x="216024" y="225767"/>
                </a:cubicBezTo>
                <a:cubicBezTo>
                  <a:pt x="220563" y="157939"/>
                  <a:pt x="206971" y="77712"/>
                  <a:pt x="243260" y="40481"/>
                </a:cubicBezTo>
                <a:cubicBezTo>
                  <a:pt x="279549" y="3250"/>
                  <a:pt x="357163" y="0"/>
                  <a:pt x="433760" y="2381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1" name="Figura a mano libera 1470"/>
          <p:cNvSpPr/>
          <p:nvPr/>
        </p:nvSpPr>
        <p:spPr>
          <a:xfrm>
            <a:off x="6540031" y="3781160"/>
            <a:ext cx="649187" cy="665478"/>
          </a:xfrm>
          <a:custGeom>
            <a:avLst/>
            <a:gdLst>
              <a:gd name="connsiteX0" fmla="*/ 0 w 519113"/>
              <a:gd name="connsiteY0" fmla="*/ 18256 h 689768"/>
              <a:gd name="connsiteX1" fmla="*/ 219075 w 519113"/>
              <a:gd name="connsiteY1" fmla="*/ 56356 h 689768"/>
              <a:gd name="connsiteX2" fmla="*/ 271463 w 519113"/>
              <a:gd name="connsiteY2" fmla="*/ 356393 h 689768"/>
              <a:gd name="connsiteX3" fmla="*/ 319088 w 519113"/>
              <a:gd name="connsiteY3" fmla="*/ 551656 h 689768"/>
              <a:gd name="connsiteX4" fmla="*/ 390525 w 519113"/>
              <a:gd name="connsiteY4" fmla="*/ 656431 h 689768"/>
              <a:gd name="connsiteX5" fmla="*/ 519113 w 519113"/>
              <a:gd name="connsiteY5" fmla="*/ 689768 h 689768"/>
              <a:gd name="connsiteX0" fmla="*/ 0 w 577180"/>
              <a:gd name="connsiteY0" fmla="*/ 18256 h 675005"/>
              <a:gd name="connsiteX1" fmla="*/ 219075 w 577180"/>
              <a:gd name="connsiteY1" fmla="*/ 56356 h 675005"/>
              <a:gd name="connsiteX2" fmla="*/ 271463 w 577180"/>
              <a:gd name="connsiteY2" fmla="*/ 356393 h 675005"/>
              <a:gd name="connsiteX3" fmla="*/ 319088 w 577180"/>
              <a:gd name="connsiteY3" fmla="*/ 551656 h 675005"/>
              <a:gd name="connsiteX4" fmla="*/ 390525 w 577180"/>
              <a:gd name="connsiteY4" fmla="*/ 656431 h 675005"/>
              <a:gd name="connsiteX5" fmla="*/ 577180 w 577180"/>
              <a:gd name="connsiteY5" fmla="*/ 663101 h 675005"/>
              <a:gd name="connsiteX0" fmla="*/ 0 w 649187"/>
              <a:gd name="connsiteY0" fmla="*/ 18256 h 675005"/>
              <a:gd name="connsiteX1" fmla="*/ 219075 w 649187"/>
              <a:gd name="connsiteY1" fmla="*/ 56356 h 675005"/>
              <a:gd name="connsiteX2" fmla="*/ 271463 w 649187"/>
              <a:gd name="connsiteY2" fmla="*/ 356393 h 675005"/>
              <a:gd name="connsiteX3" fmla="*/ 319088 w 649187"/>
              <a:gd name="connsiteY3" fmla="*/ 551656 h 675005"/>
              <a:gd name="connsiteX4" fmla="*/ 390525 w 649187"/>
              <a:gd name="connsiteY4" fmla="*/ 656431 h 675005"/>
              <a:gd name="connsiteX5" fmla="*/ 649187 w 649187"/>
              <a:gd name="connsiteY5" fmla="*/ 663102 h 67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187" h="675005">
                <a:moveTo>
                  <a:pt x="0" y="18256"/>
                </a:moveTo>
                <a:cubicBezTo>
                  <a:pt x="86915" y="9128"/>
                  <a:pt x="173831" y="0"/>
                  <a:pt x="219075" y="56356"/>
                </a:cubicBezTo>
                <a:cubicBezTo>
                  <a:pt x="264319" y="112712"/>
                  <a:pt x="254794" y="273843"/>
                  <a:pt x="271463" y="356393"/>
                </a:cubicBezTo>
                <a:cubicBezTo>
                  <a:pt x="288132" y="438943"/>
                  <a:pt x="299244" y="501650"/>
                  <a:pt x="319088" y="551656"/>
                </a:cubicBezTo>
                <a:cubicBezTo>
                  <a:pt x="338932" y="601662"/>
                  <a:pt x="335509" y="637857"/>
                  <a:pt x="390525" y="656431"/>
                </a:cubicBezTo>
                <a:cubicBezTo>
                  <a:pt x="445541" y="675005"/>
                  <a:pt x="601561" y="657943"/>
                  <a:pt x="649187" y="66310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2" name="Figura a mano libera 1471"/>
          <p:cNvSpPr/>
          <p:nvPr/>
        </p:nvSpPr>
        <p:spPr>
          <a:xfrm>
            <a:off x="6496050" y="3068960"/>
            <a:ext cx="566738" cy="733104"/>
          </a:xfrm>
          <a:custGeom>
            <a:avLst/>
            <a:gdLst>
              <a:gd name="connsiteX0" fmla="*/ 0 w 566738"/>
              <a:gd name="connsiteY0" fmla="*/ 5556 h 754857"/>
              <a:gd name="connsiteX1" fmla="*/ 166688 w 566738"/>
              <a:gd name="connsiteY1" fmla="*/ 43656 h 754857"/>
              <a:gd name="connsiteX2" fmla="*/ 233363 w 566738"/>
              <a:gd name="connsiteY2" fmla="*/ 267494 h 754857"/>
              <a:gd name="connsiteX3" fmla="*/ 271463 w 566738"/>
              <a:gd name="connsiteY3" fmla="*/ 510381 h 754857"/>
              <a:gd name="connsiteX4" fmla="*/ 357188 w 566738"/>
              <a:gd name="connsiteY4" fmla="*/ 667544 h 754857"/>
              <a:gd name="connsiteX5" fmla="*/ 481013 w 566738"/>
              <a:gd name="connsiteY5" fmla="*/ 743744 h 754857"/>
              <a:gd name="connsiteX6" fmla="*/ 566738 w 566738"/>
              <a:gd name="connsiteY6" fmla="*/ 734219 h 75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738" h="754857">
                <a:moveTo>
                  <a:pt x="0" y="5556"/>
                </a:moveTo>
                <a:cubicBezTo>
                  <a:pt x="63897" y="2778"/>
                  <a:pt x="127794" y="0"/>
                  <a:pt x="166688" y="43656"/>
                </a:cubicBezTo>
                <a:cubicBezTo>
                  <a:pt x="205582" y="87312"/>
                  <a:pt x="215901" y="189707"/>
                  <a:pt x="233363" y="267494"/>
                </a:cubicBezTo>
                <a:cubicBezTo>
                  <a:pt x="250825" y="345281"/>
                  <a:pt x="250826" y="443706"/>
                  <a:pt x="271463" y="510381"/>
                </a:cubicBezTo>
                <a:cubicBezTo>
                  <a:pt x="292100" y="577056"/>
                  <a:pt x="322263" y="628650"/>
                  <a:pt x="357188" y="667544"/>
                </a:cubicBezTo>
                <a:cubicBezTo>
                  <a:pt x="392113" y="706438"/>
                  <a:pt x="446088" y="732632"/>
                  <a:pt x="481013" y="743744"/>
                </a:cubicBezTo>
                <a:cubicBezTo>
                  <a:pt x="515938" y="754857"/>
                  <a:pt x="541338" y="744538"/>
                  <a:pt x="566738" y="734219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8" name="Figura a mano libera 1477"/>
          <p:cNvSpPr/>
          <p:nvPr/>
        </p:nvSpPr>
        <p:spPr>
          <a:xfrm>
            <a:off x="6540847" y="2399242"/>
            <a:ext cx="447675" cy="715962"/>
          </a:xfrm>
          <a:custGeom>
            <a:avLst/>
            <a:gdLst>
              <a:gd name="connsiteX0" fmla="*/ 0 w 447675"/>
              <a:gd name="connsiteY0" fmla="*/ 26458 h 715962"/>
              <a:gd name="connsiteX1" fmla="*/ 136525 w 447675"/>
              <a:gd name="connsiteY1" fmla="*/ 51858 h 715962"/>
              <a:gd name="connsiteX2" fmla="*/ 200025 w 447675"/>
              <a:gd name="connsiteY2" fmla="*/ 337608 h 715962"/>
              <a:gd name="connsiteX3" fmla="*/ 301625 w 447675"/>
              <a:gd name="connsiteY3" fmla="*/ 658283 h 715962"/>
              <a:gd name="connsiteX4" fmla="*/ 447675 w 447675"/>
              <a:gd name="connsiteY4" fmla="*/ 683683 h 71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75" h="715962">
                <a:moveTo>
                  <a:pt x="0" y="26458"/>
                </a:moveTo>
                <a:cubicBezTo>
                  <a:pt x="51594" y="13229"/>
                  <a:pt x="103188" y="0"/>
                  <a:pt x="136525" y="51858"/>
                </a:cubicBezTo>
                <a:cubicBezTo>
                  <a:pt x="169863" y="103716"/>
                  <a:pt x="172508" y="236537"/>
                  <a:pt x="200025" y="337608"/>
                </a:cubicBezTo>
                <a:cubicBezTo>
                  <a:pt x="227542" y="438679"/>
                  <a:pt x="260350" y="600604"/>
                  <a:pt x="301625" y="658283"/>
                </a:cubicBezTo>
                <a:cubicBezTo>
                  <a:pt x="342900" y="715962"/>
                  <a:pt x="395287" y="699822"/>
                  <a:pt x="447675" y="683683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9" name="Figura a mano libera 1478"/>
          <p:cNvSpPr/>
          <p:nvPr/>
        </p:nvSpPr>
        <p:spPr>
          <a:xfrm>
            <a:off x="7505279" y="3056260"/>
            <a:ext cx="451098" cy="749298"/>
          </a:xfrm>
          <a:custGeom>
            <a:avLst/>
            <a:gdLst>
              <a:gd name="connsiteX0" fmla="*/ 0 w 447675"/>
              <a:gd name="connsiteY0" fmla="*/ 26458 h 715962"/>
              <a:gd name="connsiteX1" fmla="*/ 136525 w 447675"/>
              <a:gd name="connsiteY1" fmla="*/ 51858 h 715962"/>
              <a:gd name="connsiteX2" fmla="*/ 200025 w 447675"/>
              <a:gd name="connsiteY2" fmla="*/ 337608 h 715962"/>
              <a:gd name="connsiteX3" fmla="*/ 301625 w 447675"/>
              <a:gd name="connsiteY3" fmla="*/ 658283 h 715962"/>
              <a:gd name="connsiteX4" fmla="*/ 447675 w 447675"/>
              <a:gd name="connsiteY4" fmla="*/ 683683 h 715962"/>
              <a:gd name="connsiteX0" fmla="*/ 0 w 451098"/>
              <a:gd name="connsiteY0" fmla="*/ 26458 h 732101"/>
              <a:gd name="connsiteX1" fmla="*/ 136525 w 451098"/>
              <a:gd name="connsiteY1" fmla="*/ 51858 h 732101"/>
              <a:gd name="connsiteX2" fmla="*/ 200025 w 451098"/>
              <a:gd name="connsiteY2" fmla="*/ 337608 h 732101"/>
              <a:gd name="connsiteX3" fmla="*/ 301625 w 451098"/>
              <a:gd name="connsiteY3" fmla="*/ 658283 h 732101"/>
              <a:gd name="connsiteX4" fmla="*/ 451098 w 451098"/>
              <a:gd name="connsiteY4" fmla="*/ 715962 h 732101"/>
              <a:gd name="connsiteX0" fmla="*/ 0 w 451098"/>
              <a:gd name="connsiteY0" fmla="*/ 26458 h 732101"/>
              <a:gd name="connsiteX1" fmla="*/ 136525 w 451098"/>
              <a:gd name="connsiteY1" fmla="*/ 51858 h 732101"/>
              <a:gd name="connsiteX2" fmla="*/ 200025 w 451098"/>
              <a:gd name="connsiteY2" fmla="*/ 337608 h 732101"/>
              <a:gd name="connsiteX3" fmla="*/ 307081 w 451098"/>
              <a:gd name="connsiteY3" fmla="*/ 645607 h 732101"/>
              <a:gd name="connsiteX4" fmla="*/ 451098 w 451098"/>
              <a:gd name="connsiteY4" fmla="*/ 715962 h 73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098" h="732101">
                <a:moveTo>
                  <a:pt x="0" y="26458"/>
                </a:moveTo>
                <a:cubicBezTo>
                  <a:pt x="51594" y="13229"/>
                  <a:pt x="103188" y="0"/>
                  <a:pt x="136525" y="51858"/>
                </a:cubicBezTo>
                <a:cubicBezTo>
                  <a:pt x="169863" y="103716"/>
                  <a:pt x="171599" y="238650"/>
                  <a:pt x="200025" y="337608"/>
                </a:cubicBezTo>
                <a:cubicBezTo>
                  <a:pt x="228451" y="436566"/>
                  <a:pt x="265236" y="582548"/>
                  <a:pt x="307081" y="645607"/>
                </a:cubicBezTo>
                <a:cubicBezTo>
                  <a:pt x="348926" y="708666"/>
                  <a:pt x="398710" y="732101"/>
                  <a:pt x="451098" y="71596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7" name="Figura a mano libera 1486"/>
          <p:cNvSpPr/>
          <p:nvPr/>
        </p:nvSpPr>
        <p:spPr>
          <a:xfrm>
            <a:off x="7377137" y="3776340"/>
            <a:ext cx="649187" cy="665478"/>
          </a:xfrm>
          <a:custGeom>
            <a:avLst/>
            <a:gdLst>
              <a:gd name="connsiteX0" fmla="*/ 0 w 519113"/>
              <a:gd name="connsiteY0" fmla="*/ 18256 h 689768"/>
              <a:gd name="connsiteX1" fmla="*/ 219075 w 519113"/>
              <a:gd name="connsiteY1" fmla="*/ 56356 h 689768"/>
              <a:gd name="connsiteX2" fmla="*/ 271463 w 519113"/>
              <a:gd name="connsiteY2" fmla="*/ 356393 h 689768"/>
              <a:gd name="connsiteX3" fmla="*/ 319088 w 519113"/>
              <a:gd name="connsiteY3" fmla="*/ 551656 h 689768"/>
              <a:gd name="connsiteX4" fmla="*/ 390525 w 519113"/>
              <a:gd name="connsiteY4" fmla="*/ 656431 h 689768"/>
              <a:gd name="connsiteX5" fmla="*/ 519113 w 519113"/>
              <a:gd name="connsiteY5" fmla="*/ 689768 h 689768"/>
              <a:gd name="connsiteX0" fmla="*/ 0 w 577180"/>
              <a:gd name="connsiteY0" fmla="*/ 18256 h 675005"/>
              <a:gd name="connsiteX1" fmla="*/ 219075 w 577180"/>
              <a:gd name="connsiteY1" fmla="*/ 56356 h 675005"/>
              <a:gd name="connsiteX2" fmla="*/ 271463 w 577180"/>
              <a:gd name="connsiteY2" fmla="*/ 356393 h 675005"/>
              <a:gd name="connsiteX3" fmla="*/ 319088 w 577180"/>
              <a:gd name="connsiteY3" fmla="*/ 551656 h 675005"/>
              <a:gd name="connsiteX4" fmla="*/ 390525 w 577180"/>
              <a:gd name="connsiteY4" fmla="*/ 656431 h 675005"/>
              <a:gd name="connsiteX5" fmla="*/ 577180 w 577180"/>
              <a:gd name="connsiteY5" fmla="*/ 663101 h 675005"/>
              <a:gd name="connsiteX0" fmla="*/ 0 w 649187"/>
              <a:gd name="connsiteY0" fmla="*/ 18256 h 675005"/>
              <a:gd name="connsiteX1" fmla="*/ 219075 w 649187"/>
              <a:gd name="connsiteY1" fmla="*/ 56356 h 675005"/>
              <a:gd name="connsiteX2" fmla="*/ 271463 w 649187"/>
              <a:gd name="connsiteY2" fmla="*/ 356393 h 675005"/>
              <a:gd name="connsiteX3" fmla="*/ 319088 w 649187"/>
              <a:gd name="connsiteY3" fmla="*/ 551656 h 675005"/>
              <a:gd name="connsiteX4" fmla="*/ 390525 w 649187"/>
              <a:gd name="connsiteY4" fmla="*/ 656431 h 675005"/>
              <a:gd name="connsiteX5" fmla="*/ 649187 w 649187"/>
              <a:gd name="connsiteY5" fmla="*/ 663102 h 67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187" h="675005">
                <a:moveTo>
                  <a:pt x="0" y="18256"/>
                </a:moveTo>
                <a:cubicBezTo>
                  <a:pt x="86915" y="9128"/>
                  <a:pt x="173831" y="0"/>
                  <a:pt x="219075" y="56356"/>
                </a:cubicBezTo>
                <a:cubicBezTo>
                  <a:pt x="264319" y="112712"/>
                  <a:pt x="254794" y="273843"/>
                  <a:pt x="271463" y="356393"/>
                </a:cubicBezTo>
                <a:cubicBezTo>
                  <a:pt x="288132" y="438943"/>
                  <a:pt x="299244" y="501650"/>
                  <a:pt x="319088" y="551656"/>
                </a:cubicBezTo>
                <a:cubicBezTo>
                  <a:pt x="338932" y="601662"/>
                  <a:pt x="335509" y="637857"/>
                  <a:pt x="390525" y="656431"/>
                </a:cubicBezTo>
                <a:cubicBezTo>
                  <a:pt x="445541" y="675005"/>
                  <a:pt x="601561" y="657943"/>
                  <a:pt x="649187" y="66310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0" name="Figura a mano libera 1489"/>
          <p:cNvSpPr/>
          <p:nvPr/>
        </p:nvSpPr>
        <p:spPr>
          <a:xfrm>
            <a:off x="7383487" y="4428604"/>
            <a:ext cx="649187" cy="590922"/>
          </a:xfrm>
          <a:custGeom>
            <a:avLst/>
            <a:gdLst>
              <a:gd name="connsiteX0" fmla="*/ 0 w 519113"/>
              <a:gd name="connsiteY0" fmla="*/ 18256 h 689768"/>
              <a:gd name="connsiteX1" fmla="*/ 219075 w 519113"/>
              <a:gd name="connsiteY1" fmla="*/ 56356 h 689768"/>
              <a:gd name="connsiteX2" fmla="*/ 271463 w 519113"/>
              <a:gd name="connsiteY2" fmla="*/ 356393 h 689768"/>
              <a:gd name="connsiteX3" fmla="*/ 319088 w 519113"/>
              <a:gd name="connsiteY3" fmla="*/ 551656 h 689768"/>
              <a:gd name="connsiteX4" fmla="*/ 390525 w 519113"/>
              <a:gd name="connsiteY4" fmla="*/ 656431 h 689768"/>
              <a:gd name="connsiteX5" fmla="*/ 519113 w 519113"/>
              <a:gd name="connsiteY5" fmla="*/ 689768 h 689768"/>
              <a:gd name="connsiteX0" fmla="*/ 0 w 577180"/>
              <a:gd name="connsiteY0" fmla="*/ 18256 h 675005"/>
              <a:gd name="connsiteX1" fmla="*/ 219075 w 577180"/>
              <a:gd name="connsiteY1" fmla="*/ 56356 h 675005"/>
              <a:gd name="connsiteX2" fmla="*/ 271463 w 577180"/>
              <a:gd name="connsiteY2" fmla="*/ 356393 h 675005"/>
              <a:gd name="connsiteX3" fmla="*/ 319088 w 577180"/>
              <a:gd name="connsiteY3" fmla="*/ 551656 h 675005"/>
              <a:gd name="connsiteX4" fmla="*/ 390525 w 577180"/>
              <a:gd name="connsiteY4" fmla="*/ 656431 h 675005"/>
              <a:gd name="connsiteX5" fmla="*/ 577180 w 577180"/>
              <a:gd name="connsiteY5" fmla="*/ 663101 h 675005"/>
              <a:gd name="connsiteX0" fmla="*/ 0 w 649187"/>
              <a:gd name="connsiteY0" fmla="*/ 18256 h 675005"/>
              <a:gd name="connsiteX1" fmla="*/ 219075 w 649187"/>
              <a:gd name="connsiteY1" fmla="*/ 56356 h 675005"/>
              <a:gd name="connsiteX2" fmla="*/ 271463 w 649187"/>
              <a:gd name="connsiteY2" fmla="*/ 356393 h 675005"/>
              <a:gd name="connsiteX3" fmla="*/ 319088 w 649187"/>
              <a:gd name="connsiteY3" fmla="*/ 551656 h 675005"/>
              <a:gd name="connsiteX4" fmla="*/ 390525 w 649187"/>
              <a:gd name="connsiteY4" fmla="*/ 656431 h 675005"/>
              <a:gd name="connsiteX5" fmla="*/ 649187 w 649187"/>
              <a:gd name="connsiteY5" fmla="*/ 663102 h 67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187" h="675005">
                <a:moveTo>
                  <a:pt x="0" y="18256"/>
                </a:moveTo>
                <a:cubicBezTo>
                  <a:pt x="86915" y="9128"/>
                  <a:pt x="173831" y="0"/>
                  <a:pt x="219075" y="56356"/>
                </a:cubicBezTo>
                <a:cubicBezTo>
                  <a:pt x="264319" y="112712"/>
                  <a:pt x="254794" y="273843"/>
                  <a:pt x="271463" y="356393"/>
                </a:cubicBezTo>
                <a:cubicBezTo>
                  <a:pt x="288132" y="438943"/>
                  <a:pt x="299244" y="501650"/>
                  <a:pt x="319088" y="551656"/>
                </a:cubicBezTo>
                <a:cubicBezTo>
                  <a:pt x="338932" y="601662"/>
                  <a:pt x="335509" y="637857"/>
                  <a:pt x="390525" y="656431"/>
                </a:cubicBezTo>
                <a:cubicBezTo>
                  <a:pt x="445541" y="675005"/>
                  <a:pt x="601561" y="657943"/>
                  <a:pt x="649187" y="663102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3" name="Figura a mano libera 1492"/>
          <p:cNvSpPr/>
          <p:nvPr/>
        </p:nvSpPr>
        <p:spPr>
          <a:xfrm>
            <a:off x="8321675" y="3775075"/>
            <a:ext cx="387350" cy="1241425"/>
          </a:xfrm>
          <a:custGeom>
            <a:avLst/>
            <a:gdLst>
              <a:gd name="connsiteX0" fmla="*/ 0 w 387350"/>
              <a:gd name="connsiteY0" fmla="*/ 1241425 h 1241425"/>
              <a:gd name="connsiteX1" fmla="*/ 92075 w 387350"/>
              <a:gd name="connsiteY1" fmla="*/ 1123950 h 1241425"/>
              <a:gd name="connsiteX2" fmla="*/ 165100 w 387350"/>
              <a:gd name="connsiteY2" fmla="*/ 666750 h 1241425"/>
              <a:gd name="connsiteX3" fmla="*/ 387350 w 387350"/>
              <a:gd name="connsiteY3" fmla="*/ 0 h 124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350" h="1241425">
                <a:moveTo>
                  <a:pt x="0" y="1241425"/>
                </a:moveTo>
                <a:cubicBezTo>
                  <a:pt x="32279" y="1230577"/>
                  <a:pt x="64558" y="1219729"/>
                  <a:pt x="92075" y="1123950"/>
                </a:cubicBezTo>
                <a:cubicBezTo>
                  <a:pt x="119592" y="1028171"/>
                  <a:pt x="115888" y="854075"/>
                  <a:pt x="165100" y="666750"/>
                </a:cubicBezTo>
                <a:cubicBezTo>
                  <a:pt x="214313" y="479425"/>
                  <a:pt x="300831" y="239712"/>
                  <a:pt x="38735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6" name="Ovale 1365"/>
          <p:cNvSpPr/>
          <p:nvPr/>
        </p:nvSpPr>
        <p:spPr>
          <a:xfrm>
            <a:off x="8643906" y="368351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Figura a mano libera 1494"/>
          <p:cNvSpPr/>
          <p:nvPr/>
        </p:nvSpPr>
        <p:spPr>
          <a:xfrm>
            <a:off x="8343900" y="3762375"/>
            <a:ext cx="365125" cy="685271"/>
          </a:xfrm>
          <a:custGeom>
            <a:avLst/>
            <a:gdLst>
              <a:gd name="connsiteX0" fmla="*/ 0 w 365125"/>
              <a:gd name="connsiteY0" fmla="*/ 663575 h 685271"/>
              <a:gd name="connsiteX1" fmla="*/ 69850 w 365125"/>
              <a:gd name="connsiteY1" fmla="*/ 612775 h 685271"/>
              <a:gd name="connsiteX2" fmla="*/ 209550 w 365125"/>
              <a:gd name="connsiteY2" fmla="*/ 228600 h 685271"/>
              <a:gd name="connsiteX3" fmla="*/ 365125 w 365125"/>
              <a:gd name="connsiteY3" fmla="*/ 0 h 68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25" h="685271">
                <a:moveTo>
                  <a:pt x="0" y="663575"/>
                </a:moveTo>
                <a:cubicBezTo>
                  <a:pt x="17462" y="674423"/>
                  <a:pt x="34925" y="685271"/>
                  <a:pt x="69850" y="612775"/>
                </a:cubicBezTo>
                <a:cubicBezTo>
                  <a:pt x="104775" y="540279"/>
                  <a:pt x="160338" y="330729"/>
                  <a:pt x="209550" y="228600"/>
                </a:cubicBezTo>
                <a:cubicBezTo>
                  <a:pt x="258762" y="126471"/>
                  <a:pt x="311943" y="63235"/>
                  <a:pt x="365125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6" name="CasellaDiTesto 1495"/>
          <p:cNvSpPr txBox="1"/>
          <p:nvPr/>
        </p:nvSpPr>
        <p:spPr>
          <a:xfrm>
            <a:off x="971600" y="5486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dirty="0" smtClean="0">
                <a:sym typeface="Symbol"/>
              </a:rPr>
              <a:t>A = {7, 7, 7, 8, 8, 8, 8, 9, 10} </a:t>
            </a:r>
            <a:r>
              <a:rPr lang="en-US" sz="2800" dirty="0" smtClean="0">
                <a:sym typeface="Symbol"/>
              </a:rPr>
              <a:t>m = 3,B = 24</a:t>
            </a:r>
          </a:p>
        </p:txBody>
      </p:sp>
      <p:sp>
        <p:nvSpPr>
          <p:cNvPr id="1497" name="CasellaDiTesto 1496"/>
          <p:cNvSpPr txBox="1"/>
          <p:nvPr/>
        </p:nvSpPr>
        <p:spPr>
          <a:xfrm>
            <a:off x="57386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8" name="CasellaDiTesto 1497"/>
          <p:cNvSpPr txBox="1"/>
          <p:nvPr/>
        </p:nvSpPr>
        <p:spPr>
          <a:xfrm>
            <a:off x="14379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499" name="CasellaDiTesto 1498"/>
          <p:cNvSpPr txBox="1"/>
          <p:nvPr/>
        </p:nvSpPr>
        <p:spPr>
          <a:xfrm>
            <a:off x="233975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7</a:t>
            </a:r>
            <a:endParaRPr lang="it-IT" sz="2400" baseline="-25000" dirty="0"/>
          </a:p>
        </p:txBody>
      </p:sp>
      <p:sp>
        <p:nvSpPr>
          <p:cNvPr id="1500" name="CasellaDiTesto 1499"/>
          <p:cNvSpPr txBox="1"/>
          <p:nvPr/>
        </p:nvSpPr>
        <p:spPr>
          <a:xfrm>
            <a:off x="3238158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1" name="CasellaDiTesto 1500"/>
          <p:cNvSpPr txBox="1"/>
          <p:nvPr/>
        </p:nvSpPr>
        <p:spPr>
          <a:xfrm>
            <a:off x="410225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2" name="CasellaDiTesto 1501"/>
          <p:cNvSpPr txBox="1"/>
          <p:nvPr/>
        </p:nvSpPr>
        <p:spPr>
          <a:xfrm>
            <a:off x="496635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3" name="CasellaDiTesto 1502"/>
          <p:cNvSpPr txBox="1"/>
          <p:nvPr/>
        </p:nvSpPr>
        <p:spPr>
          <a:xfrm>
            <a:off x="5868144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8</a:t>
            </a:r>
            <a:endParaRPr lang="it-IT" sz="2400" baseline="-25000" dirty="0"/>
          </a:p>
        </p:txBody>
      </p:sp>
      <p:sp>
        <p:nvSpPr>
          <p:cNvPr id="1504" name="CasellaDiTesto 1503"/>
          <p:cNvSpPr txBox="1"/>
          <p:nvPr/>
        </p:nvSpPr>
        <p:spPr>
          <a:xfrm>
            <a:off x="7414622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baseline="-25000" dirty="0"/>
          </a:p>
        </p:txBody>
      </p:sp>
      <p:sp>
        <p:nvSpPr>
          <p:cNvPr id="1505" name="CasellaDiTesto 1504"/>
          <p:cNvSpPr txBox="1"/>
          <p:nvPr/>
        </p:nvSpPr>
        <p:spPr>
          <a:xfrm>
            <a:off x="8209662" y="342900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10</a:t>
            </a:r>
            <a:endParaRPr lang="it-IT" sz="2400" baseline="-25000" dirty="0"/>
          </a:p>
        </p:txBody>
      </p:sp>
      <p:sp>
        <p:nvSpPr>
          <p:cNvPr id="1506" name="CasellaDiTesto 1505"/>
          <p:cNvSpPr txBox="1"/>
          <p:nvPr/>
        </p:nvSpPr>
        <p:spPr>
          <a:xfrm>
            <a:off x="971600" y="11055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K = B/2 + 1 = 13</a:t>
            </a:r>
            <a:r>
              <a:rPr lang="en-US" sz="2600" dirty="0" smtClean="0">
                <a:sym typeface="Symbol"/>
              </a:rPr>
              <a:t> </a:t>
            </a:r>
          </a:p>
        </p:txBody>
      </p:sp>
      <p:sp>
        <p:nvSpPr>
          <p:cNvPr id="1507" name="CasellaDiTesto 1506"/>
          <p:cNvSpPr txBox="1"/>
          <p:nvPr/>
        </p:nvSpPr>
        <p:spPr>
          <a:xfrm>
            <a:off x="2987824" y="296733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09" name="CasellaDiTesto 1508"/>
          <p:cNvSpPr txBox="1"/>
          <p:nvPr/>
        </p:nvSpPr>
        <p:spPr>
          <a:xfrm>
            <a:off x="2987824" y="3687415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10" name="CasellaDiTesto 1509"/>
          <p:cNvSpPr txBox="1"/>
          <p:nvPr/>
        </p:nvSpPr>
        <p:spPr>
          <a:xfrm>
            <a:off x="2987824" y="4335487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3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12" name="CasellaDiTesto 1511"/>
          <p:cNvSpPr txBox="1"/>
          <p:nvPr/>
        </p:nvSpPr>
        <p:spPr>
          <a:xfrm>
            <a:off x="978502" y="5589240"/>
            <a:ext cx="265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sym typeface="Symbol"/>
              </a:rPr>
              <a:t> </a:t>
            </a:r>
            <a:r>
              <a:rPr lang="it-IT" sz="2400" dirty="0" smtClean="0">
                <a:solidFill>
                  <a:srgbClr val="0000FF"/>
                </a:solidFill>
              </a:rPr>
              <a:t> A</a:t>
            </a:r>
            <a:r>
              <a:rPr lang="it-IT" sz="2400" baseline="-25000" dirty="0" smtClean="0">
                <a:solidFill>
                  <a:srgbClr val="0000FF"/>
                </a:solidFill>
              </a:rPr>
              <a:t>1</a:t>
            </a:r>
            <a:r>
              <a:rPr lang="it-IT" sz="2400" dirty="0" smtClean="0">
                <a:solidFill>
                  <a:srgbClr val="0000FF"/>
                </a:solidFill>
              </a:rPr>
              <a:t> = {7,7,10}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13" name="CasellaDiTesto 1512"/>
          <p:cNvSpPr txBox="1"/>
          <p:nvPr/>
        </p:nvSpPr>
        <p:spPr>
          <a:xfrm>
            <a:off x="3858822" y="5589240"/>
            <a:ext cx="246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sym typeface="Symbol"/>
              </a:rPr>
              <a:t> </a:t>
            </a:r>
            <a:r>
              <a:rPr lang="it-IT" sz="2400" dirty="0" smtClean="0">
                <a:solidFill>
                  <a:srgbClr val="0000FF"/>
                </a:solidFill>
              </a:rPr>
              <a:t> A</a:t>
            </a:r>
            <a:r>
              <a:rPr lang="it-IT" sz="2400" baseline="-25000" dirty="0" smtClean="0">
                <a:solidFill>
                  <a:srgbClr val="0000FF"/>
                </a:solidFill>
              </a:rPr>
              <a:t>2</a:t>
            </a:r>
            <a:r>
              <a:rPr lang="it-IT" sz="2400" dirty="0" smtClean="0">
                <a:solidFill>
                  <a:srgbClr val="0000FF"/>
                </a:solidFill>
              </a:rPr>
              <a:t> = {7,8,9}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14" name="CasellaDiTesto 1513"/>
          <p:cNvSpPr txBox="1"/>
          <p:nvPr/>
        </p:nvSpPr>
        <p:spPr>
          <a:xfrm>
            <a:off x="971600" y="6093296"/>
            <a:ext cx="246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00FF"/>
                </a:solidFill>
              </a:rPr>
              <a:t>π</a:t>
            </a:r>
            <a:r>
              <a:rPr lang="it-IT" sz="2400" baseline="-25000" dirty="0" smtClean="0">
                <a:solidFill>
                  <a:srgbClr val="0000FF"/>
                </a:solidFill>
              </a:rPr>
              <a:t>3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sym typeface="Symbol"/>
              </a:rPr>
              <a:t> </a:t>
            </a:r>
            <a:r>
              <a:rPr lang="it-IT" sz="2400" dirty="0" smtClean="0">
                <a:solidFill>
                  <a:srgbClr val="0000FF"/>
                </a:solidFill>
              </a:rPr>
              <a:t> A</a:t>
            </a:r>
            <a:r>
              <a:rPr lang="it-IT" sz="2400" baseline="-25000" dirty="0" smtClean="0">
                <a:solidFill>
                  <a:srgbClr val="0000FF"/>
                </a:solidFill>
              </a:rPr>
              <a:t>3</a:t>
            </a:r>
            <a:r>
              <a:rPr lang="it-IT" sz="2400" dirty="0" smtClean="0">
                <a:solidFill>
                  <a:srgbClr val="0000FF"/>
                </a:solidFill>
              </a:rPr>
              <a:t> = {8,8,8}</a:t>
            </a:r>
            <a:endParaRPr lang="it-IT" sz="2400" baseline="-25000" dirty="0">
              <a:solidFill>
                <a:srgbClr val="0000FF"/>
              </a:solidFill>
            </a:endParaRPr>
          </a:p>
        </p:txBody>
      </p:sp>
      <p:sp>
        <p:nvSpPr>
          <p:cNvPr id="1515" name="CasellaDiTesto 1514"/>
          <p:cNvSpPr txBox="1"/>
          <p:nvPr/>
        </p:nvSpPr>
        <p:spPr>
          <a:xfrm>
            <a:off x="971600" y="148478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ym typeface="Symbol"/>
              </a:rPr>
              <a:t>every path passes through exactly 3 central cells </a:t>
            </a:r>
            <a:r>
              <a:rPr lang="en-US" sz="2600" dirty="0" smtClean="0"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open problems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algorithm for the recognition of maximal OFP graphs and for computing maximal OFP embeddings in the positive case</a:t>
            </a:r>
          </a:p>
          <a:p>
            <a:pPr lvl="1"/>
            <a:r>
              <a:rPr lang="en-US" dirty="0" smtClean="0"/>
              <a:t>3-connected case</a:t>
            </a:r>
          </a:p>
          <a:p>
            <a:pPr lvl="1"/>
            <a:r>
              <a:rPr lang="en-US" dirty="0" smtClean="0"/>
              <a:t>2-connected 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NP-hardness of FP-FRS</a:t>
            </a:r>
          </a:p>
          <a:p>
            <a:endParaRPr lang="en-US" dirty="0" smtClean="0"/>
          </a:p>
          <a:p>
            <a:r>
              <a:rPr lang="en-US" dirty="0" smtClean="0"/>
              <a:t>what about the recognition of maximal OFP graphs?</a:t>
            </a:r>
            <a:endParaRPr lang="en-US" dirty="0"/>
          </a:p>
        </p:txBody>
      </p:sp>
      <p:grpSp>
        <p:nvGrpSpPr>
          <p:cNvPr id="6" name="Gruppo 5"/>
          <p:cNvGrpSpPr/>
          <p:nvPr/>
        </p:nvGrpSpPr>
        <p:grpSpPr>
          <a:xfrm>
            <a:off x="5004049" y="4437112"/>
            <a:ext cx="864096" cy="752206"/>
            <a:chOff x="1497106" y="4276165"/>
            <a:chExt cx="1281953" cy="1328270"/>
          </a:xfrm>
        </p:grpSpPr>
        <p:sp>
          <p:nvSpPr>
            <p:cNvPr id="7" name="Figura a mano libera 6"/>
            <p:cNvSpPr/>
            <p:nvPr/>
          </p:nvSpPr>
          <p:spPr>
            <a:xfrm>
              <a:off x="1497106" y="4383741"/>
              <a:ext cx="1237129" cy="1120588"/>
            </a:xfrm>
            <a:custGeom>
              <a:avLst/>
              <a:gdLst>
                <a:gd name="connsiteX0" fmla="*/ 0 w 1237129"/>
                <a:gd name="connsiteY0" fmla="*/ 1120588 h 1120588"/>
                <a:gd name="connsiteX1" fmla="*/ 394447 w 1237129"/>
                <a:gd name="connsiteY1" fmla="*/ 923365 h 1120588"/>
                <a:gd name="connsiteX2" fmla="*/ 636494 w 1237129"/>
                <a:gd name="connsiteY2" fmla="*/ 546847 h 1120588"/>
                <a:gd name="connsiteX3" fmla="*/ 1237129 w 1237129"/>
                <a:gd name="connsiteY3" fmla="*/ 0 h 112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129" h="1120588">
                  <a:moveTo>
                    <a:pt x="0" y="1120588"/>
                  </a:moveTo>
                  <a:cubicBezTo>
                    <a:pt x="144182" y="1069788"/>
                    <a:pt x="288365" y="1018988"/>
                    <a:pt x="394447" y="923365"/>
                  </a:cubicBezTo>
                  <a:cubicBezTo>
                    <a:pt x="500529" y="827742"/>
                    <a:pt x="496047" y="700741"/>
                    <a:pt x="636494" y="546847"/>
                  </a:cubicBezTo>
                  <a:cubicBezTo>
                    <a:pt x="776941" y="392953"/>
                    <a:pt x="1007035" y="196476"/>
                    <a:pt x="1237129" y="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1532965" y="4276165"/>
              <a:ext cx="1246094" cy="1328270"/>
            </a:xfrm>
            <a:custGeom>
              <a:avLst/>
              <a:gdLst>
                <a:gd name="connsiteX0" fmla="*/ 0 w 1246094"/>
                <a:gd name="connsiteY0" fmla="*/ 0 h 1328270"/>
                <a:gd name="connsiteX1" fmla="*/ 502023 w 1246094"/>
                <a:gd name="connsiteY1" fmla="*/ 331694 h 1328270"/>
                <a:gd name="connsiteX2" fmla="*/ 896470 w 1246094"/>
                <a:gd name="connsiteY2" fmla="*/ 1165411 h 1328270"/>
                <a:gd name="connsiteX3" fmla="*/ 1246094 w 1246094"/>
                <a:gd name="connsiteY3" fmla="*/ 1308847 h 13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094" h="1328270">
                  <a:moveTo>
                    <a:pt x="0" y="0"/>
                  </a:moveTo>
                  <a:cubicBezTo>
                    <a:pt x="176305" y="68729"/>
                    <a:pt x="352611" y="137459"/>
                    <a:pt x="502023" y="331694"/>
                  </a:cubicBezTo>
                  <a:cubicBezTo>
                    <a:pt x="651435" y="525929"/>
                    <a:pt x="772458" y="1002552"/>
                    <a:pt x="896470" y="1165411"/>
                  </a:cubicBezTo>
                  <a:cubicBezTo>
                    <a:pt x="1020482" y="1328270"/>
                    <a:pt x="1133288" y="1318558"/>
                    <a:pt x="1246094" y="1308847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96940" y="2644170"/>
            <a:ext cx="39501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dirty="0" smtClean="0">
                <a:solidFill>
                  <a:srgbClr val="FF0000"/>
                </a:solidFill>
              </a:rPr>
              <a:t>The End</a:t>
            </a:r>
            <a:endParaRPr lang="it-IT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FP graphs and OFP graphs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en-US" b="1" dirty="0" smtClean="0"/>
              <a:t>FP  graph</a:t>
            </a:r>
            <a:r>
              <a:rPr lang="en-US" dirty="0" smtClean="0"/>
              <a:t>: a graph that </a:t>
            </a:r>
            <a:r>
              <a:rPr lang="en-US" b="1" dirty="0" smtClean="0"/>
              <a:t>admits</a:t>
            </a:r>
            <a:r>
              <a:rPr lang="en-US" dirty="0" smtClean="0"/>
              <a:t> an </a:t>
            </a:r>
            <a:r>
              <a:rPr lang="en-US" b="1" dirty="0" smtClean="0"/>
              <a:t>FP drawing</a:t>
            </a:r>
          </a:p>
          <a:p>
            <a:pPr lvl="1"/>
            <a:r>
              <a:rPr lang="en-US" dirty="0" smtClean="0"/>
              <a:t>at most </a:t>
            </a:r>
            <a:r>
              <a:rPr lang="en-US" b="1" dirty="0" smtClean="0"/>
              <a:t>5n – 10</a:t>
            </a:r>
            <a:r>
              <a:rPr lang="en-US" dirty="0" smtClean="0"/>
              <a:t> edges, tight bound [Kaufmann and </a:t>
            </a:r>
            <a:r>
              <a:rPr lang="en-US" dirty="0" err="1" smtClean="0"/>
              <a:t>Ueckerdt</a:t>
            </a:r>
            <a:r>
              <a:rPr lang="en-US" dirty="0" smtClean="0"/>
              <a:t>, 2014]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OFP graph</a:t>
            </a:r>
            <a:r>
              <a:rPr lang="en-US" dirty="0" smtClean="0"/>
              <a:t>: a graph that </a:t>
            </a:r>
            <a:r>
              <a:rPr lang="en-US" b="1" dirty="0" smtClean="0"/>
              <a:t>admits</a:t>
            </a:r>
            <a:r>
              <a:rPr lang="en-US" dirty="0" smtClean="0"/>
              <a:t> an </a:t>
            </a:r>
            <a:r>
              <a:rPr lang="en-US" b="1" dirty="0" smtClean="0"/>
              <a:t>OFP drawing</a:t>
            </a:r>
          </a:p>
          <a:p>
            <a:pPr lvl="1"/>
            <a:r>
              <a:rPr lang="en-US" b="1" dirty="0" smtClean="0"/>
              <a:t>P </a:t>
            </a:r>
            <a:r>
              <a:rPr lang="en-US" b="1" dirty="0" smtClean="0">
                <a:sym typeface="Symbol"/>
              </a:rPr>
              <a:t> FP   (P  planar)</a:t>
            </a:r>
          </a:p>
          <a:p>
            <a:pPr lvl="1"/>
            <a:r>
              <a:rPr lang="en-US" b="1" dirty="0" smtClean="0">
                <a:sym typeface="Symbol"/>
              </a:rPr>
              <a:t>OFP  FP</a:t>
            </a:r>
          </a:p>
          <a:p>
            <a:pPr lvl="1"/>
            <a:r>
              <a:rPr lang="en-US" b="1" dirty="0" smtClean="0">
                <a:sym typeface="Symbol"/>
              </a:rPr>
              <a:t>P  OFP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4350</TotalTime>
  <Words>2920</Words>
  <Application>Microsoft Office PowerPoint</Application>
  <PresentationFormat>Presentazione su schermo (4:3)</PresentationFormat>
  <Paragraphs>724</Paragraphs>
  <Slides>88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88</vt:i4>
      </vt:variant>
    </vt:vector>
  </HeadingPairs>
  <TitlesOfParts>
    <vt:vector size="89" baseType="lpstr">
      <vt:lpstr>Universo</vt:lpstr>
      <vt:lpstr>On the Recognition of Fan-Planar and Maximal Outer-Fan-Planar Graphs</vt:lpstr>
      <vt:lpstr>Fan-Planar (FP) drawings</vt:lpstr>
      <vt:lpstr>Fan-Planar (FP) drawings</vt:lpstr>
      <vt:lpstr>Forbidden crossing pattern I</vt:lpstr>
      <vt:lpstr>Forbidden crossing pattern II</vt:lpstr>
      <vt:lpstr>Outer-Fan-Planar (OFP) drawings</vt:lpstr>
      <vt:lpstr>Maximal OFP drawings</vt:lpstr>
      <vt:lpstr>Maximal OFP drawings</vt:lpstr>
      <vt:lpstr>FP graphs and OFP graphs</vt:lpstr>
      <vt:lpstr>Maximal OFP graphs</vt:lpstr>
      <vt:lpstr>Maximal OFP graphs</vt:lpstr>
      <vt:lpstr>Maximal OFP  2-connectivity</vt:lpstr>
      <vt:lpstr>Maximal OFP  2-connectivity</vt:lpstr>
      <vt:lpstr>Maximal OFP  2-connectivity</vt:lpstr>
      <vt:lpstr>Maximal OFP  2-connectivity</vt:lpstr>
      <vt:lpstr>Maximal OFP  Hamiltonicity</vt:lpstr>
      <vt:lpstr>Maximal OFP  Hamiltonicity</vt:lpstr>
      <vt:lpstr>Maximal OFP  Hamiltonicity</vt:lpstr>
      <vt:lpstr>Maximal OFP circular drawings</vt:lpstr>
      <vt:lpstr>Maximal OFP circular drawings</vt:lpstr>
      <vt:lpstr>Our Results</vt:lpstr>
      <vt:lpstr>recognition of maximal OFP graphs 3-connected case </vt:lpstr>
      <vt:lpstr>Outer, 2-hop and long edges</vt:lpstr>
      <vt:lpstr>Complete 2-Hop (C2H) graphs</vt:lpstr>
      <vt:lpstr>Complete 2-Hop (C2H) graphs</vt:lpstr>
      <vt:lpstr>C2H embeddings with long edges</vt:lpstr>
      <vt:lpstr>C2H embeddings with long edges</vt:lpstr>
      <vt:lpstr>C2H embeddings with long edges</vt:lpstr>
      <vt:lpstr>C2H embeddings with long edges</vt:lpstr>
      <vt:lpstr>C2H graphs are maximal OFP graphs</vt:lpstr>
      <vt:lpstr>Diapositiva 31</vt:lpstr>
      <vt:lpstr>Recognition of C2H graphs</vt:lpstr>
      <vt:lpstr>C2H graphs for n = 4, 5, 6</vt:lpstr>
      <vt:lpstr>C2H6 is easy to recognize </vt:lpstr>
      <vt:lpstr>C2H6 is easy to recognize </vt:lpstr>
      <vt:lpstr>C2H6 is easy to recognize </vt:lpstr>
      <vt:lpstr>C2H6 is easy to recognize </vt:lpstr>
      <vt:lpstr>C2H6 is easy to recognize </vt:lpstr>
      <vt:lpstr>C2Hn with n  7</vt:lpstr>
      <vt:lpstr>Neighbors of v induce a path</vt:lpstr>
      <vt:lpstr>From C2Hn to C2Hn-2 with n  7 </vt:lpstr>
      <vt:lpstr>From C2Hn to C2Hn-2 with n  7 </vt:lpstr>
      <vt:lpstr>algorithmRecognitionC2H()</vt:lpstr>
      <vt:lpstr>algorithmRecognitionC2H()</vt:lpstr>
      <vt:lpstr>algorithmRecognitionC2H()</vt:lpstr>
      <vt:lpstr>Diapositiva 46</vt:lpstr>
      <vt:lpstr>Recognition of LED graphs</vt:lpstr>
      <vt:lpstr>Maximal OFP graphs  C2H graphs</vt:lpstr>
      <vt:lpstr>Maximal OFP graphs  C2H graphs</vt:lpstr>
      <vt:lpstr>Maximal OFP graphs  C2H graphs</vt:lpstr>
      <vt:lpstr>Maximal OFP graphs  C2H graphs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Long Edge Decomposition (LED)</vt:lpstr>
      <vt:lpstr>Finding all maximal OFP embeddings</vt:lpstr>
      <vt:lpstr>Recognition of 2-connected maximal OFP graphs </vt:lpstr>
      <vt:lpstr>Graph decomposition</vt:lpstr>
      <vt:lpstr>Graph decomposition</vt:lpstr>
      <vt:lpstr>Graph decomposition</vt:lpstr>
      <vt:lpstr>Gl,Gr maximal OFP  G maximal OFP</vt:lpstr>
      <vt:lpstr>Gl,Gr maximal OFP  G maximal OFP</vt:lpstr>
      <vt:lpstr>NP-hardness of FP-FRS</vt:lpstr>
      <vt:lpstr>Rotation system</vt:lpstr>
      <vt:lpstr>FP-FRS: problem definition</vt:lpstr>
      <vt:lpstr>3P: problem definition</vt:lpstr>
      <vt:lpstr>3P: problem definition</vt:lpstr>
      <vt:lpstr>Barrier gadgets</vt:lpstr>
      <vt:lpstr>Barrier gadgets</vt:lpstr>
      <vt:lpstr>Barrier gadgets</vt:lpstr>
      <vt:lpstr>Barrier gadgets</vt:lpstr>
      <vt:lpstr>Transforming 3P into FP-FRS </vt:lpstr>
      <vt:lpstr>Transversal paths πj from u to v  </vt:lpstr>
      <vt:lpstr>Transversal paths πj from u to v  </vt:lpstr>
      <vt:lpstr>Diapositiva 82</vt:lpstr>
      <vt:lpstr>Diapositiva 83</vt:lpstr>
      <vt:lpstr>Diapositiva 84</vt:lpstr>
      <vt:lpstr>Diapositiva 85</vt:lpstr>
      <vt:lpstr>Diapositiva 86</vt:lpstr>
      <vt:lpstr>Conclusion and open problems</vt:lpstr>
      <vt:lpstr>Diapositiva 88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Recognition of Fan-Planar and Maximal Outer-Fan-Planar Graphs</dc:title>
  <dc:creator>Luca Grilli</dc:creator>
  <cp:lastModifiedBy>Windows User</cp:lastModifiedBy>
  <cp:revision>526</cp:revision>
  <dcterms:created xsi:type="dcterms:W3CDTF">2014-09-15T21:30:14Z</dcterms:created>
  <dcterms:modified xsi:type="dcterms:W3CDTF">2014-09-25T05:01:59Z</dcterms:modified>
</cp:coreProperties>
</file>