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93" r:id="rId4"/>
    <p:sldId id="321" r:id="rId5"/>
    <p:sldId id="296" r:id="rId6"/>
    <p:sldId id="298" r:id="rId7"/>
    <p:sldId id="299" r:id="rId8"/>
    <p:sldId id="301" r:id="rId9"/>
    <p:sldId id="305" r:id="rId10"/>
    <p:sldId id="303" r:id="rId11"/>
    <p:sldId id="304" r:id="rId12"/>
    <p:sldId id="302" r:id="rId13"/>
    <p:sldId id="307" r:id="rId14"/>
    <p:sldId id="322" r:id="rId15"/>
    <p:sldId id="306" r:id="rId16"/>
    <p:sldId id="312" r:id="rId17"/>
    <p:sldId id="314" r:id="rId18"/>
    <p:sldId id="313" r:id="rId19"/>
    <p:sldId id="315" r:id="rId20"/>
    <p:sldId id="316" r:id="rId21"/>
    <p:sldId id="318" r:id="rId22"/>
    <p:sldId id="319" r:id="rId23"/>
    <p:sldId id="320" r:id="rId24"/>
    <p:sldId id="289" r:id="rId25"/>
    <p:sldId id="263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747FB"/>
    <a:srgbClr val="4DFD6F"/>
    <a:srgbClr val="CC9900"/>
    <a:srgbClr val="BD92DE"/>
    <a:srgbClr val="B4FEC2"/>
    <a:srgbClr val="FF4343"/>
    <a:srgbClr val="F8F272"/>
    <a:srgbClr val="FF5D5D"/>
    <a:srgbClr val="FCE2AE"/>
    <a:srgbClr val="80F2E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368" autoAdjust="0"/>
    <p:restoredTop sz="82918" autoAdjust="0"/>
  </p:normalViewPr>
  <p:slideViewPr>
    <p:cSldViewPr>
      <p:cViewPr>
        <p:scale>
          <a:sx n="77" d="100"/>
          <a:sy n="77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F0B3299-5C0A-4908-A05F-8C266DCE60A9}" type="datetimeFigureOut">
              <a:rPr lang="en-CA" smtClean="0"/>
              <a:pPr/>
              <a:t>25/09/2014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2E746E7-BDD9-471B-9F6C-BDFB163A3DC4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61683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n-US" dirty="0" smtClean="0"/>
              <a:t>Thank</a:t>
            </a:r>
            <a:r>
              <a:rPr lang="en-US" baseline="0" dirty="0" smtClean="0"/>
              <a:t> you session chair, I am going to present our paper entitled </a:t>
            </a:r>
            <a:r>
              <a:rPr lang="en-CA" sz="1300" spc="53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Trade-offs in Planar Polyline Drawings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This is a joint work with my supervisor dr. stephane durocher.</a:t>
            </a:r>
          </a:p>
          <a:p>
            <a:r>
              <a:rPr lang="en-US" dirty="0" smtClean="0"/>
              <a:t>And we are from University</a:t>
            </a:r>
            <a:r>
              <a:rPr lang="en-US" baseline="0" dirty="0" smtClean="0"/>
              <a:t> of Manitoba.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750819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While adding a new vertex vi,</a:t>
            </a:r>
            <a:r>
              <a:rPr lang="en-CA" baseline="0" dirty="0" smtClean="0"/>
              <a:t> we categorize the edges incident to vi into three types. </a:t>
            </a:r>
          </a:p>
          <a:p>
            <a:endParaRPr lang="en-CA" baseline="0" dirty="0" smtClean="0"/>
          </a:p>
          <a:p>
            <a:r>
              <a:rPr lang="en-CA" baseline="0" dirty="0" smtClean="0"/>
              <a:t>One is the left edge connecting the leftmost among all its neighbors, the other is the right edge, and the remaining ones</a:t>
            </a:r>
          </a:p>
          <a:p>
            <a:r>
              <a:rPr lang="en-CA" baseline="0" dirty="0" smtClean="0"/>
              <a:t> are middle edges.</a:t>
            </a:r>
          </a:p>
          <a:p>
            <a:endParaRPr lang="en-CA" baseline="0" dirty="0" smtClean="0"/>
          </a:p>
          <a:p>
            <a:r>
              <a:rPr lang="en-CA" baseline="0" dirty="0" smtClean="0"/>
              <a:t>These three types of edges decompose the triangulation intro trees, we call the left tree, middle tree and right tree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375920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 other tool we use</a:t>
            </a:r>
            <a:r>
              <a:rPr lang="en-CA" baseline="0" dirty="0" smtClean="0"/>
              <a:t> is the L-contact representations, where each vertex is drawn as a L-shape and two L-shapes touch if and </a:t>
            </a:r>
          </a:p>
          <a:p>
            <a:r>
              <a:rPr lang="en-CA" baseline="0" dirty="0" smtClean="0"/>
              <a:t>Only if the corresponding vertices are adjacent in the graph.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12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577075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</a:t>
            </a:r>
            <a:r>
              <a:rPr lang="en-CA" baseline="0" dirty="0" smtClean="0"/>
              <a:t>e have seen all the tools we need, now here is the game plan.</a:t>
            </a:r>
          </a:p>
          <a:p>
            <a:endParaRPr lang="en-CA" baseline="0" dirty="0" smtClean="0"/>
          </a:p>
          <a:p>
            <a:r>
              <a:rPr lang="en-CA" dirty="0" smtClean="0"/>
              <a:t>We first</a:t>
            </a:r>
            <a:r>
              <a:rPr lang="en-CA" baseline="0" dirty="0" smtClean="0"/>
              <a:t> create a L-contact representation of the input graph except for the middle edges.</a:t>
            </a:r>
          </a:p>
          <a:p>
            <a:endParaRPr lang="en-CA" baseline="0" dirty="0" smtClean="0"/>
          </a:p>
          <a:p>
            <a:r>
              <a:rPr lang="en-CA" baseline="0" dirty="0" smtClean="0"/>
              <a:t>We next insert dummy grid lines to obtain a free rectangular region around each vertex.</a:t>
            </a:r>
          </a:p>
          <a:p>
            <a:endParaRPr lang="en-CA" baseline="0" dirty="0" smtClean="0"/>
          </a:p>
          <a:p>
            <a:r>
              <a:rPr lang="en-CA" baseline="0" dirty="0" smtClean="0"/>
              <a:t>We then use these free edges to remove degeneracy and to route the edges creating at most</a:t>
            </a:r>
          </a:p>
          <a:p>
            <a:r>
              <a:rPr lang="en-CA" baseline="0" dirty="0" smtClean="0"/>
              <a:t>Two bends per edge.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922683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</a:t>
            </a:r>
            <a:r>
              <a:rPr lang="en-CA" baseline="0" dirty="0" smtClean="0"/>
              <a:t>e have seen all the tools we need, now here is the game plan.</a:t>
            </a:r>
          </a:p>
          <a:p>
            <a:endParaRPr lang="en-CA" baseline="0" dirty="0" smtClean="0"/>
          </a:p>
          <a:p>
            <a:r>
              <a:rPr lang="en-CA" dirty="0" smtClean="0"/>
              <a:t>We first</a:t>
            </a:r>
            <a:r>
              <a:rPr lang="en-CA" baseline="0" dirty="0" smtClean="0"/>
              <a:t> create a L-contact representation of the input graph except for the middle edges.</a:t>
            </a:r>
          </a:p>
          <a:p>
            <a:endParaRPr lang="en-CA" baseline="0" dirty="0" smtClean="0"/>
          </a:p>
          <a:p>
            <a:r>
              <a:rPr lang="en-CA" baseline="0" dirty="0" smtClean="0"/>
              <a:t>We next insert dummy grid lines to obtain a free rectangular region around each vertex.</a:t>
            </a:r>
          </a:p>
          <a:p>
            <a:endParaRPr lang="en-CA" baseline="0" dirty="0" smtClean="0"/>
          </a:p>
          <a:p>
            <a:r>
              <a:rPr lang="en-CA" baseline="0" dirty="0" smtClean="0"/>
              <a:t>We then use these free edges to remove degeneracy and to route the edges creating at most</a:t>
            </a:r>
          </a:p>
          <a:p>
            <a:r>
              <a:rPr lang="en-CA" baseline="0" dirty="0" smtClean="0"/>
              <a:t>Two bends per edge.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922683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 first step is to find</a:t>
            </a:r>
            <a:r>
              <a:rPr lang="en-CA" baseline="0" dirty="0" smtClean="0"/>
              <a:t> a L contact representation. We add the vertices in canonical order.</a:t>
            </a:r>
          </a:p>
          <a:p>
            <a:endParaRPr lang="en-CA" baseline="0" dirty="0" smtClean="0"/>
          </a:p>
          <a:p>
            <a:r>
              <a:rPr lang="en-CA" baseline="0" dirty="0" smtClean="0"/>
              <a:t>The first two vertices are like 2-step staircase.</a:t>
            </a:r>
          </a:p>
          <a:p>
            <a:endParaRPr lang="en-CA" baseline="0" dirty="0" smtClean="0"/>
          </a:p>
          <a:p>
            <a:r>
              <a:rPr lang="en-CA" baseline="0" dirty="0" smtClean="0"/>
              <a:t>After that when we are adding a vertex, we need a connection to the left and one connection to the bottom.</a:t>
            </a:r>
          </a:p>
          <a:p>
            <a:endParaRPr lang="en-CA" baseline="0" dirty="0" smtClean="0"/>
          </a:p>
          <a:p>
            <a:r>
              <a:rPr lang="en-CA" baseline="0" dirty="0" smtClean="0"/>
              <a:t>Whenever we do not have space for the left connection, we shift the the vertices up, similarly for the </a:t>
            </a:r>
          </a:p>
          <a:p>
            <a:r>
              <a:rPr lang="en-CA" baseline="0" dirty="0" smtClean="0"/>
              <a:t> bottom connection we may need to shift the vertices to the right.</a:t>
            </a:r>
          </a:p>
          <a:p>
            <a:endParaRPr lang="en-CA" baseline="0" dirty="0" smtClean="0"/>
          </a:p>
          <a:p>
            <a:r>
              <a:rPr lang="en-CA" dirty="0" smtClean="0"/>
              <a:t>This gives</a:t>
            </a:r>
            <a:r>
              <a:rPr lang="en-CA" baseline="0" dirty="0" smtClean="0"/>
              <a:t> us a faily compact drawing. However, we are  missing the middle edges and have degeneracies.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15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6093725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This gives</a:t>
            </a:r>
            <a:r>
              <a:rPr lang="en-CA" baseline="0" dirty="0" smtClean="0"/>
              <a:t> us a faily compact drawing on a W times H grid, where W+H area with W+H&lt;=4n/3.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16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9261827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To fix this we now need to add</a:t>
            </a:r>
            <a:r>
              <a:rPr lang="en-CA" baseline="0" dirty="0" smtClean="0"/>
              <a:t> expand the drawing by inserting new grid lines.</a:t>
            </a:r>
          </a:p>
          <a:p>
            <a:endParaRPr lang="en-CA" baseline="0" dirty="0" smtClean="0"/>
          </a:p>
          <a:p>
            <a:r>
              <a:rPr lang="en-CA" baseline="0" dirty="0" smtClean="0"/>
              <a:t>For each row of the drawing we find the vertex r with the maximum degree, and insert dr/2 rows on each side of l</a:t>
            </a:r>
          </a:p>
          <a:p>
            <a:endParaRPr lang="en-CA" baseline="0" dirty="0" smtClean="0"/>
          </a:p>
          <a:p>
            <a:r>
              <a:rPr lang="en-CA" baseline="0" dirty="0" smtClean="0"/>
              <a:t>We perform the similar expansion for each column of the drawing.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17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8601994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After this expansion stage we find a rectangular</a:t>
            </a:r>
            <a:r>
              <a:rPr lang="en-CA" baseline="0" dirty="0" smtClean="0"/>
              <a:t> region surrounding each vertex, which happens to be square in</a:t>
            </a:r>
          </a:p>
          <a:p>
            <a:r>
              <a:rPr lang="en-CA" baseline="0" dirty="0" smtClean="0"/>
              <a:t> this particular example. 	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18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3477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We</a:t>
            </a:r>
            <a:r>
              <a:rPr lang="en-CA" baseline="0" dirty="0" smtClean="0"/>
              <a:t> are now fix  degeneracy on the edges. If you remember we have the edges decomposed </a:t>
            </a:r>
          </a:p>
          <a:p>
            <a:r>
              <a:rPr lang="en-CA" baseline="0" dirty="0" smtClean="0"/>
              <a:t> into three rooted trees. </a:t>
            </a:r>
          </a:p>
          <a:p>
            <a:endParaRPr lang="en-CA" baseline="0" dirty="0" smtClean="0"/>
          </a:p>
          <a:p>
            <a:r>
              <a:rPr lang="en-CA" baseline="0" dirty="0" smtClean="0"/>
              <a:t>We first route the edges of the left tree. For each child we go to the left until we hit the boundary and then connect</a:t>
            </a:r>
          </a:p>
          <a:p>
            <a:r>
              <a:rPr lang="en-CA" baseline="0" dirty="0" smtClean="0"/>
              <a:t> to a port associated to the parent.</a:t>
            </a:r>
          </a:p>
          <a:p>
            <a:endParaRPr lang="en-CA" baseline="0" dirty="0" smtClean="0"/>
          </a:p>
          <a:p>
            <a:r>
              <a:rPr lang="en-CA" baseline="0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19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898345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As you can</a:t>
            </a:r>
            <a:r>
              <a:rPr lang="en-CA" baseline="0" dirty="0" smtClean="0"/>
              <a:t> see the talk is about polyline drawings, where we have a planar graph, and we want to find</a:t>
            </a:r>
          </a:p>
          <a:p>
            <a:r>
              <a:rPr lang="en-CA" baseline="0" dirty="0" smtClean="0"/>
              <a:t>A planar drawing where each vertex is a point in the Euclidean plane and each edge is a polygonal chain between</a:t>
            </a:r>
          </a:p>
          <a:p>
            <a:r>
              <a:rPr lang="en-CA" dirty="0" smtClean="0"/>
              <a:t>Its end points.</a:t>
            </a:r>
            <a:r>
              <a:rPr lang="en-CA" baseline="0" dirty="0" smtClean="0"/>
              <a:t> If the number of bends per edge is at  most k, then we call it a k-bend polyline drawings.</a:t>
            </a:r>
          </a:p>
          <a:p>
            <a:endParaRPr lang="en-CA" baseline="0" dirty="0" smtClean="0"/>
          </a:p>
          <a:p>
            <a:r>
              <a:rPr lang="en-CA" baseline="0" dirty="0" smtClean="0"/>
              <a:t>Well, now we want to discuss some trade-offs in polyline drawings, and these trade offs are among different aesthetics</a:t>
            </a:r>
          </a:p>
          <a:p>
            <a:r>
              <a:rPr lang="en-CA" baseline="0" dirty="0" smtClean="0"/>
              <a:t>of the drawing. One of these aesthetics is the number of bends per edge.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0258865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aseline="0" dirty="0" smtClean="0"/>
              <a:t>Similarly we can fix the edges of the right tree.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20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8714097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</a:t>
            </a:r>
            <a:r>
              <a:rPr lang="en-CA" baseline="0" dirty="0" smtClean="0"/>
              <a:t> middle edges are drawn through the corners and then to the ports associated to the parent.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21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3786675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And </a:t>
            </a:r>
            <a:r>
              <a:rPr lang="en-CA" baseline="0" dirty="0" smtClean="0"/>
              <a:t> here is the final drawing of this specific example.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22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0008720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But</a:t>
            </a:r>
            <a:r>
              <a:rPr lang="en-CA" baseline="0" dirty="0" smtClean="0"/>
              <a:t> we are not done yet. I told you that this presentation is all about trade offs. Now where does the trade-off come from?</a:t>
            </a:r>
          </a:p>
          <a:p>
            <a:endParaRPr lang="en-CA" baseline="0" dirty="0" smtClean="0"/>
          </a:p>
          <a:p>
            <a:r>
              <a:rPr lang="en-CA" baseline="0" dirty="0" smtClean="0"/>
              <a:t>Recall that in the expansion phase we inserted dv/2 rows and columns on each of the four sides of v.</a:t>
            </a:r>
          </a:p>
          <a:p>
            <a:endParaRPr lang="en-CA" baseline="0" dirty="0" smtClean="0"/>
          </a:p>
          <a:p>
            <a:r>
              <a:rPr lang="en-CA" baseline="0" dirty="0" smtClean="0"/>
              <a:t>Instead, we can parameterize the number of rows and columns we insert. And this gives us the trade offs.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23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7240770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Can we prove some lower bound that having angular resolution at least theta will require at least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24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0234975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25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032405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Another important aesthetic</a:t>
            </a:r>
            <a:r>
              <a:rPr lang="en-CA" baseline="0" dirty="0" smtClean="0"/>
              <a:t> of polyline drawings is the angular resolution, where by the angular resolution we refer to the</a:t>
            </a:r>
          </a:p>
          <a:p>
            <a:r>
              <a:rPr lang="en-CA" baseline="0" dirty="0" smtClean="0"/>
              <a:t>smallest angle in the drawing formed at any vertex. For example, this drawing with k=1 has angular resolution at least 90 degree.</a:t>
            </a:r>
          </a:p>
          <a:p>
            <a:r>
              <a:rPr lang="en-CA" baseline="0" dirty="0" smtClean="0"/>
              <a:t>Although these angles are less than 90, we ignore them since they are not formed at a vertex.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934601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Usually we</a:t>
            </a:r>
            <a:r>
              <a:rPr lang="en-CA" baseline="0" dirty="0" smtClean="0"/>
              <a:t> want to place the vertices on integer grid points, and that brings up the notion of area of the drawing.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934601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We have these different parameters in the drawing,</a:t>
            </a:r>
            <a:r>
              <a:rPr lang="en-CA" baseline="0" dirty="0" smtClean="0"/>
              <a:t> and we want to optimize it. We want area and bends to be small, </a:t>
            </a:r>
          </a:p>
          <a:p>
            <a:r>
              <a:rPr lang="en-CA" baseline="0" dirty="0" smtClean="0"/>
              <a:t>the angular resolution to be large. But you know life is full of trade-offs.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For example,</a:t>
            </a:r>
            <a:r>
              <a:rPr lang="en-CA" baseline="0" dirty="0" smtClean="0"/>
              <a:t> if we fix the number of bends, then having larger angular resolution usually requires to have larger area. </a:t>
            </a:r>
          </a:p>
          <a:p>
            <a:pPr defTabSz="966612"/>
            <a:r>
              <a:rPr lang="en-CA" baseline="0" dirty="0" smtClean="0"/>
              <a:t> if we fix the area, probably we can find better angular resolution we use large number of bends.</a:t>
            </a:r>
          </a:p>
          <a:p>
            <a:pPr defTabSz="966612"/>
            <a:endParaRPr lang="en-CA" baseline="0" dirty="0" smtClean="0"/>
          </a:p>
          <a:p>
            <a:pPr defTabSz="966612"/>
            <a:r>
              <a:rPr lang="en-CA" baseline="0" dirty="0" smtClean="0"/>
              <a:t>But if you do not fix anything, then  you might have nightmare. For example, if you think about the behaviour of bends and</a:t>
            </a:r>
          </a:p>
          <a:p>
            <a:pPr defTabSz="966612"/>
            <a:r>
              <a:rPr lang="en-CA" baseline="0" dirty="0" smtClean="0"/>
              <a:t> area with the increase in  angular resolution, the interaction among these parameters might not be obvious.</a:t>
            </a:r>
          </a:p>
          <a:p>
            <a:pPr defTabSz="966612"/>
            <a:r>
              <a:rPr lang="en-CA" baseline="0" dirty="0" smtClean="0"/>
              <a:t>Angular resolution increases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499360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To make the life easy</a:t>
            </a:r>
            <a:r>
              <a:rPr lang="en-CA" baseline="0" dirty="0" smtClean="0"/>
              <a:t> we fix k, and examine the trade off among area and angular resolution.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996607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 existing literature confirms the same</a:t>
            </a:r>
            <a:r>
              <a:rPr lang="en-CA" baseline="0" dirty="0" smtClean="0"/>
              <a:t> trend among area and anguler resolution when we fix k.</a:t>
            </a:r>
          </a:p>
          <a:p>
            <a:r>
              <a:rPr lang="en-CA" baseline="0" dirty="0" smtClean="0"/>
              <a:t>I do not want to read all these.</a:t>
            </a:r>
          </a:p>
          <a:p>
            <a:endParaRPr lang="en-CA" baseline="0" dirty="0" smtClean="0"/>
          </a:p>
          <a:p>
            <a:r>
              <a:rPr lang="en-CA" baseline="0" dirty="0" smtClean="0"/>
              <a:t>Just to note that when we fix k=0 or 1, then allowing larger area  helps us to achieve better angular resolution. </a:t>
            </a:r>
          </a:p>
          <a:p>
            <a:endParaRPr lang="en-CA" baseline="0" dirty="0" smtClean="0"/>
          </a:p>
          <a:p>
            <a:r>
              <a:rPr lang="en-CA" baseline="0" dirty="0" smtClean="0"/>
              <a:t>However, individually none of these results really show you the trade off, because it just take a single graph</a:t>
            </a:r>
          </a:p>
          <a:p>
            <a:r>
              <a:rPr lang="en-CA" baseline="0" dirty="0" smtClean="0"/>
              <a:t> as the input and produces a single output.</a:t>
            </a:r>
          </a:p>
          <a:p>
            <a:endParaRPr lang="en-CA" baseline="0" dirty="0" smtClean="0"/>
          </a:p>
          <a:p>
            <a:r>
              <a:rPr lang="en-CA" baseline="0" dirty="0" smtClean="0"/>
              <a:t>In this presentation we show some technique where the user has some control over the quality of the output, and this </a:t>
            </a:r>
          </a:p>
          <a:p>
            <a:r>
              <a:rPr lang="en-CA" baseline="0" dirty="0" smtClean="0"/>
              <a:t> user parameter in this row is alpha and in this row is beta.</a:t>
            </a:r>
          </a:p>
          <a:p>
            <a:endParaRPr lang="en-CA" baseline="0" dirty="0" smtClean="0"/>
          </a:p>
          <a:p>
            <a:r>
              <a:rPr lang="en-CA" baseline="0" dirty="0" smtClean="0"/>
              <a:t> </a:t>
            </a:r>
          </a:p>
          <a:p>
            <a:endParaRPr lang="en-CA" baseline="0" dirty="0" smtClean="0"/>
          </a:p>
          <a:p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850507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This figure</a:t>
            </a:r>
            <a:r>
              <a:rPr lang="en-CA" baseline="0" dirty="0" smtClean="0"/>
              <a:t> here shows the solution space. This bold line depicts the solutions produced by our algorithms, which dominates</a:t>
            </a:r>
          </a:p>
          <a:p>
            <a:r>
              <a:rPr lang="en-CA" baseline="0" dirty="0" smtClean="0"/>
              <a:t>All the solution points in this shaded region. The square here is the algorithm of Duncan and Kobourov, which dominates our</a:t>
            </a:r>
          </a:p>
          <a:p>
            <a:r>
              <a:rPr lang="en-CA" baseline="0" dirty="0" smtClean="0"/>
              <a:t>Algorithm for a small range on the x-axis. Other than that our result seems quite good.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819511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Let’s now see some tools</a:t>
            </a:r>
            <a:r>
              <a:rPr lang="en-CA" baseline="0" dirty="0" smtClean="0"/>
              <a:t> that we use in our algorithm. The first idea is to decompose of a Triangulation into trees,</a:t>
            </a:r>
          </a:p>
          <a:p>
            <a:r>
              <a:rPr lang="en-CA" baseline="0" dirty="0" smtClean="0"/>
              <a:t> yes it is of course the Schnyder realizer. I want to just quickly recall this via canonical ordering.</a:t>
            </a:r>
          </a:p>
          <a:p>
            <a:endParaRPr lang="en-CA" baseline="0" dirty="0" smtClean="0"/>
          </a:p>
          <a:p>
            <a:r>
              <a:rPr lang="en-CA" baseline="0" dirty="0" smtClean="0"/>
              <a:t>Intuitively canonical ordering is an ordering of all the vertices of the graph, such that v1 v2 is an outer edge,</a:t>
            </a:r>
          </a:p>
          <a:p>
            <a:r>
              <a:rPr lang="en-CA" baseline="0" dirty="0" smtClean="0"/>
              <a:t> and each time we add a vertex the induced graph in internally triangulated, and the vertex we add always lies on the</a:t>
            </a:r>
          </a:p>
          <a:p>
            <a:r>
              <a:rPr lang="en-CA" baseline="0" dirty="0" smtClean="0"/>
              <a:t> outerface.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746E7-BDD9-471B-9F6C-BDFB163A3DC4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18176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5C97-5E50-4516-9967-A52C91B1C656}" type="datetime1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1BA1-B5DC-4BD7-B3DC-60F960E8410D}" type="datetime1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4613-52C8-47CE-9A1A-C6E69FC00097}" type="datetime1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7DF9-CC7D-494A-8CF7-21A15D8AB0B2}" type="datetime1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4AA4-939B-4D97-908F-2DA8702D7E4C}" type="datetime1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1519-EBBC-44A8-920A-C411D7D22599}" type="datetime1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5C98-5D4B-43E0-8AD0-3EDAC39CFE51}" type="datetime1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792A-21D8-4954-B76D-29768E6EE3C8}" type="datetime1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0BA3-5620-4AC1-9189-15FDE9F797F1}" type="datetime1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5842-1628-41C4-8972-2914F5D0B2B7}" type="datetime1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492D-2E45-413D-9720-51C72F8FF9DF}" type="datetime1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1A487-9FA3-42A1-8980-9061AB94E027}" type="datetime1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304800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Trade-offs in Planar Polyline Drawings</a:t>
            </a:r>
            <a:endParaRPr lang="en-US" sz="4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lum contrast="28000"/>
          </a:blip>
          <a:stretch>
            <a:fillRect/>
          </a:stretch>
        </p:blipFill>
        <p:spPr bwMode="auto">
          <a:xfrm>
            <a:off x="4207489" y="4734959"/>
            <a:ext cx="838200" cy="800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1891854" y="5604358"/>
            <a:ext cx="54706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Computer Science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University of  Manitoba, Canada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3455" y="4063174"/>
            <a:ext cx="74107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Stephane  Durocher               Debajyoti  Mondal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0943" y="2169996"/>
            <a:ext cx="1633248" cy="1673173"/>
          </a:xfrm>
          <a:prstGeom prst="ellipse">
            <a:avLst/>
          </a:prstGeom>
          <a:ln w="25400" cap="rnd">
            <a:solidFill>
              <a:schemeClr val="tx1"/>
            </a:solidFill>
          </a:ln>
          <a:effectLst>
            <a:outerShdw blurRad="241300" dist="50800" dir="5400000" algn="ctr" rotWithShape="0">
              <a:schemeClr val="bg1">
                <a:alpha val="42000"/>
              </a:scheme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82815"/>
            <a:ext cx="1633248" cy="1673173"/>
          </a:xfrm>
          <a:prstGeom prst="ellipse">
            <a:avLst/>
          </a:prstGeom>
          <a:ln w="25400" cap="rnd">
            <a:solidFill>
              <a:schemeClr val="tx1"/>
            </a:solidFill>
          </a:ln>
          <a:effectLst>
            <a:outerShdw blurRad="241300" dist="50800" dir="5400000" algn="ctr" rotWithShape="0">
              <a:schemeClr val="bg1">
                <a:alpha val="42000"/>
              </a:scheme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2232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>
          <a:xfrm>
            <a:off x="6584797" y="5241467"/>
            <a:ext cx="2576007" cy="1385995"/>
          </a:xfrm>
          <a:custGeom>
            <a:avLst/>
            <a:gdLst>
              <a:gd name="connsiteX0" fmla="*/ 465998 w 2576007"/>
              <a:gd name="connsiteY0" fmla="*/ 1269502 h 1385995"/>
              <a:gd name="connsiteX1" fmla="*/ 91425 w 2576007"/>
              <a:gd name="connsiteY1" fmla="*/ 1379670 h 1385995"/>
              <a:gd name="connsiteX2" fmla="*/ 3290 w 2576007"/>
              <a:gd name="connsiteY2" fmla="*/ 1181367 h 1385995"/>
              <a:gd name="connsiteX3" fmla="*/ 168543 w 2576007"/>
              <a:gd name="connsiteY3" fmla="*/ 994080 h 1385995"/>
              <a:gd name="connsiteX4" fmla="*/ 388880 w 2576007"/>
              <a:gd name="connsiteY4" fmla="*/ 652557 h 1385995"/>
              <a:gd name="connsiteX5" fmla="*/ 499049 w 2576007"/>
              <a:gd name="connsiteY5" fmla="*/ 311034 h 1385995"/>
              <a:gd name="connsiteX6" fmla="*/ 774470 w 2576007"/>
              <a:gd name="connsiteY6" fmla="*/ 90697 h 1385995"/>
              <a:gd name="connsiteX7" fmla="*/ 1071926 w 2576007"/>
              <a:gd name="connsiteY7" fmla="*/ 2562 h 1385995"/>
              <a:gd name="connsiteX8" fmla="*/ 1369381 w 2576007"/>
              <a:gd name="connsiteY8" fmla="*/ 35613 h 1385995"/>
              <a:gd name="connsiteX9" fmla="*/ 1578702 w 2576007"/>
              <a:gd name="connsiteY9" fmla="*/ 156798 h 1385995"/>
              <a:gd name="connsiteX10" fmla="*/ 1666837 w 2576007"/>
              <a:gd name="connsiteY10" fmla="*/ 277984 h 1385995"/>
              <a:gd name="connsiteX11" fmla="*/ 1854123 w 2576007"/>
              <a:gd name="connsiteY11" fmla="*/ 454253 h 1385995"/>
              <a:gd name="connsiteX12" fmla="*/ 1975309 w 2576007"/>
              <a:gd name="connsiteY12" fmla="*/ 608490 h 1385995"/>
              <a:gd name="connsiteX13" fmla="*/ 2129545 w 2576007"/>
              <a:gd name="connsiteY13" fmla="*/ 905945 h 1385995"/>
              <a:gd name="connsiteX14" fmla="*/ 2493102 w 2576007"/>
              <a:gd name="connsiteY14" fmla="*/ 1093232 h 1385995"/>
              <a:gd name="connsiteX15" fmla="*/ 2537169 w 2576007"/>
              <a:gd name="connsiteY15" fmla="*/ 1379670 h 1385995"/>
              <a:gd name="connsiteX16" fmla="*/ 2019376 w 2576007"/>
              <a:gd name="connsiteY16" fmla="*/ 1291535 h 1385995"/>
              <a:gd name="connsiteX17" fmla="*/ 1644803 w 2576007"/>
              <a:gd name="connsiteY17" fmla="*/ 1291535 h 1385995"/>
              <a:gd name="connsiteX18" fmla="*/ 1237179 w 2576007"/>
              <a:gd name="connsiteY18" fmla="*/ 1291535 h 1385995"/>
              <a:gd name="connsiteX19" fmla="*/ 763454 w 2576007"/>
              <a:gd name="connsiteY19" fmla="*/ 1313569 h 1385995"/>
              <a:gd name="connsiteX20" fmla="*/ 465998 w 2576007"/>
              <a:gd name="connsiteY20" fmla="*/ 1269502 h 138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76007" h="1385995">
                <a:moveTo>
                  <a:pt x="465998" y="1269502"/>
                </a:moveTo>
                <a:cubicBezTo>
                  <a:pt x="353993" y="1280519"/>
                  <a:pt x="168543" y="1394359"/>
                  <a:pt x="91425" y="1379670"/>
                </a:cubicBezTo>
                <a:cubicBezTo>
                  <a:pt x="14307" y="1364981"/>
                  <a:pt x="-9563" y="1245632"/>
                  <a:pt x="3290" y="1181367"/>
                </a:cubicBezTo>
                <a:cubicBezTo>
                  <a:pt x="16143" y="1117102"/>
                  <a:pt x="104278" y="1082215"/>
                  <a:pt x="168543" y="994080"/>
                </a:cubicBezTo>
                <a:cubicBezTo>
                  <a:pt x="232808" y="905945"/>
                  <a:pt x="333796" y="766398"/>
                  <a:pt x="388880" y="652557"/>
                </a:cubicBezTo>
                <a:cubicBezTo>
                  <a:pt x="443964" y="538716"/>
                  <a:pt x="434784" y="404677"/>
                  <a:pt x="499049" y="311034"/>
                </a:cubicBezTo>
                <a:cubicBezTo>
                  <a:pt x="563314" y="217391"/>
                  <a:pt x="678991" y="142109"/>
                  <a:pt x="774470" y="90697"/>
                </a:cubicBezTo>
                <a:cubicBezTo>
                  <a:pt x="869950" y="39285"/>
                  <a:pt x="972774" y="11743"/>
                  <a:pt x="1071926" y="2562"/>
                </a:cubicBezTo>
                <a:cubicBezTo>
                  <a:pt x="1171078" y="-6619"/>
                  <a:pt x="1284918" y="9907"/>
                  <a:pt x="1369381" y="35613"/>
                </a:cubicBezTo>
                <a:cubicBezTo>
                  <a:pt x="1453844" y="61319"/>
                  <a:pt x="1529126" y="116403"/>
                  <a:pt x="1578702" y="156798"/>
                </a:cubicBezTo>
                <a:cubicBezTo>
                  <a:pt x="1628278" y="197193"/>
                  <a:pt x="1620934" y="228408"/>
                  <a:pt x="1666837" y="277984"/>
                </a:cubicBezTo>
                <a:cubicBezTo>
                  <a:pt x="1712740" y="327560"/>
                  <a:pt x="1802711" y="399169"/>
                  <a:pt x="1854123" y="454253"/>
                </a:cubicBezTo>
                <a:cubicBezTo>
                  <a:pt x="1905535" y="509337"/>
                  <a:pt x="1929405" y="533208"/>
                  <a:pt x="1975309" y="608490"/>
                </a:cubicBezTo>
                <a:cubicBezTo>
                  <a:pt x="2021213" y="683772"/>
                  <a:pt x="2043246" y="825155"/>
                  <a:pt x="2129545" y="905945"/>
                </a:cubicBezTo>
                <a:cubicBezTo>
                  <a:pt x="2215844" y="986735"/>
                  <a:pt x="2425165" y="1014278"/>
                  <a:pt x="2493102" y="1093232"/>
                </a:cubicBezTo>
                <a:cubicBezTo>
                  <a:pt x="2561039" y="1172186"/>
                  <a:pt x="2616123" y="1346620"/>
                  <a:pt x="2537169" y="1379670"/>
                </a:cubicBezTo>
                <a:cubicBezTo>
                  <a:pt x="2458215" y="1412720"/>
                  <a:pt x="2168104" y="1306224"/>
                  <a:pt x="2019376" y="1291535"/>
                </a:cubicBezTo>
                <a:cubicBezTo>
                  <a:pt x="1870648" y="1276846"/>
                  <a:pt x="1644803" y="1291535"/>
                  <a:pt x="1644803" y="1291535"/>
                </a:cubicBezTo>
                <a:cubicBezTo>
                  <a:pt x="1514437" y="1291535"/>
                  <a:pt x="1384070" y="1287863"/>
                  <a:pt x="1237179" y="1291535"/>
                </a:cubicBezTo>
                <a:cubicBezTo>
                  <a:pt x="1090288" y="1295207"/>
                  <a:pt x="899329" y="1319077"/>
                  <a:pt x="763454" y="1313569"/>
                </a:cubicBezTo>
                <a:cubicBezTo>
                  <a:pt x="627579" y="1308061"/>
                  <a:pt x="578003" y="1258485"/>
                  <a:pt x="465998" y="126950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dk1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437975" y="4969924"/>
            <a:ext cx="2547067" cy="1402772"/>
          </a:xfrm>
          <a:custGeom>
            <a:avLst/>
            <a:gdLst>
              <a:gd name="connsiteX0" fmla="*/ 252676 w 2547067"/>
              <a:gd name="connsiteY0" fmla="*/ 1364775 h 1402772"/>
              <a:gd name="connsiteX1" fmla="*/ 10305 w 2547067"/>
              <a:gd name="connsiteY1" fmla="*/ 1298674 h 1402772"/>
              <a:gd name="connsiteX2" fmla="*/ 65389 w 2547067"/>
              <a:gd name="connsiteY2" fmla="*/ 1100370 h 1402772"/>
              <a:gd name="connsiteX3" fmla="*/ 252676 w 2547067"/>
              <a:gd name="connsiteY3" fmla="*/ 1023252 h 1402772"/>
              <a:gd name="connsiteX4" fmla="*/ 362844 w 2547067"/>
              <a:gd name="connsiteY4" fmla="*/ 571560 h 1402772"/>
              <a:gd name="connsiteX5" fmla="*/ 550131 w 2547067"/>
              <a:gd name="connsiteY5" fmla="*/ 252071 h 1402772"/>
              <a:gd name="connsiteX6" fmla="*/ 748435 w 2547067"/>
              <a:gd name="connsiteY6" fmla="*/ 75801 h 1402772"/>
              <a:gd name="connsiteX7" fmla="*/ 1067924 w 2547067"/>
              <a:gd name="connsiteY7" fmla="*/ 9700 h 1402772"/>
              <a:gd name="connsiteX8" fmla="*/ 1167076 w 2547067"/>
              <a:gd name="connsiteY8" fmla="*/ 274105 h 1402772"/>
              <a:gd name="connsiteX9" fmla="*/ 1332329 w 2547067"/>
              <a:gd name="connsiteY9" fmla="*/ 384274 h 1402772"/>
              <a:gd name="connsiteX10" fmla="*/ 1563683 w 2547067"/>
              <a:gd name="connsiteY10" fmla="*/ 439358 h 1402772"/>
              <a:gd name="connsiteX11" fmla="*/ 1739953 w 2547067"/>
              <a:gd name="connsiteY11" fmla="*/ 395290 h 1402772"/>
              <a:gd name="connsiteX12" fmla="*/ 1861138 w 2547067"/>
              <a:gd name="connsiteY12" fmla="*/ 527493 h 1402772"/>
              <a:gd name="connsiteX13" fmla="*/ 2026391 w 2547067"/>
              <a:gd name="connsiteY13" fmla="*/ 681729 h 1402772"/>
              <a:gd name="connsiteX14" fmla="*/ 2136560 w 2547067"/>
              <a:gd name="connsiteY14" fmla="*/ 880033 h 1402772"/>
              <a:gd name="connsiteX15" fmla="*/ 2334864 w 2547067"/>
              <a:gd name="connsiteY15" fmla="*/ 1056303 h 1402772"/>
              <a:gd name="connsiteX16" fmla="*/ 2533167 w 2547067"/>
              <a:gd name="connsiteY16" fmla="*/ 1199522 h 1402772"/>
              <a:gd name="connsiteX17" fmla="*/ 2489100 w 2547067"/>
              <a:gd name="connsiteY17" fmla="*/ 1397825 h 1402772"/>
              <a:gd name="connsiteX18" fmla="*/ 2158594 w 2547067"/>
              <a:gd name="connsiteY18" fmla="*/ 1342741 h 1402772"/>
              <a:gd name="connsiteX19" fmla="*/ 1475548 w 2547067"/>
              <a:gd name="connsiteY19" fmla="*/ 1342741 h 1402772"/>
              <a:gd name="connsiteX20" fmla="*/ 770468 w 2547067"/>
              <a:gd name="connsiteY20" fmla="*/ 1342741 h 1402772"/>
              <a:gd name="connsiteX21" fmla="*/ 252676 w 2547067"/>
              <a:gd name="connsiteY21" fmla="*/ 1364775 h 140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47067" h="1402772">
                <a:moveTo>
                  <a:pt x="252676" y="1364775"/>
                </a:moveTo>
                <a:cubicBezTo>
                  <a:pt x="125982" y="1357431"/>
                  <a:pt x="41519" y="1342741"/>
                  <a:pt x="10305" y="1298674"/>
                </a:cubicBezTo>
                <a:cubicBezTo>
                  <a:pt x="-20910" y="1254606"/>
                  <a:pt x="24994" y="1146273"/>
                  <a:pt x="65389" y="1100370"/>
                </a:cubicBezTo>
                <a:cubicBezTo>
                  <a:pt x="105784" y="1054467"/>
                  <a:pt x="203100" y="1111387"/>
                  <a:pt x="252676" y="1023252"/>
                </a:cubicBezTo>
                <a:cubicBezTo>
                  <a:pt x="302252" y="935117"/>
                  <a:pt x="313268" y="700090"/>
                  <a:pt x="362844" y="571560"/>
                </a:cubicBezTo>
                <a:cubicBezTo>
                  <a:pt x="412420" y="443030"/>
                  <a:pt x="485866" y="334697"/>
                  <a:pt x="550131" y="252071"/>
                </a:cubicBezTo>
                <a:cubicBezTo>
                  <a:pt x="614396" y="169445"/>
                  <a:pt x="662136" y="116196"/>
                  <a:pt x="748435" y="75801"/>
                </a:cubicBezTo>
                <a:cubicBezTo>
                  <a:pt x="834734" y="35406"/>
                  <a:pt x="998151" y="-23351"/>
                  <a:pt x="1067924" y="9700"/>
                </a:cubicBezTo>
                <a:cubicBezTo>
                  <a:pt x="1137697" y="42751"/>
                  <a:pt x="1123009" y="211676"/>
                  <a:pt x="1167076" y="274105"/>
                </a:cubicBezTo>
                <a:cubicBezTo>
                  <a:pt x="1211143" y="336534"/>
                  <a:pt x="1266228" y="356732"/>
                  <a:pt x="1332329" y="384274"/>
                </a:cubicBezTo>
                <a:cubicBezTo>
                  <a:pt x="1398430" y="411816"/>
                  <a:pt x="1495746" y="437522"/>
                  <a:pt x="1563683" y="439358"/>
                </a:cubicBezTo>
                <a:cubicBezTo>
                  <a:pt x="1631620" y="441194"/>
                  <a:pt x="1690377" y="380601"/>
                  <a:pt x="1739953" y="395290"/>
                </a:cubicBezTo>
                <a:cubicBezTo>
                  <a:pt x="1789529" y="409979"/>
                  <a:pt x="1813398" y="479753"/>
                  <a:pt x="1861138" y="527493"/>
                </a:cubicBezTo>
                <a:cubicBezTo>
                  <a:pt x="1908878" y="575233"/>
                  <a:pt x="1980487" y="622972"/>
                  <a:pt x="2026391" y="681729"/>
                </a:cubicBezTo>
                <a:cubicBezTo>
                  <a:pt x="2072295" y="740486"/>
                  <a:pt x="2085148" y="817604"/>
                  <a:pt x="2136560" y="880033"/>
                </a:cubicBezTo>
                <a:cubicBezTo>
                  <a:pt x="2187972" y="942462"/>
                  <a:pt x="2268763" y="1003055"/>
                  <a:pt x="2334864" y="1056303"/>
                </a:cubicBezTo>
                <a:cubicBezTo>
                  <a:pt x="2400965" y="1109551"/>
                  <a:pt x="2507461" y="1142602"/>
                  <a:pt x="2533167" y="1199522"/>
                </a:cubicBezTo>
                <a:cubicBezTo>
                  <a:pt x="2558873" y="1256442"/>
                  <a:pt x="2551529" y="1373955"/>
                  <a:pt x="2489100" y="1397825"/>
                </a:cubicBezTo>
                <a:cubicBezTo>
                  <a:pt x="2426671" y="1421695"/>
                  <a:pt x="2327519" y="1351922"/>
                  <a:pt x="2158594" y="1342741"/>
                </a:cubicBezTo>
                <a:cubicBezTo>
                  <a:pt x="1989669" y="1333560"/>
                  <a:pt x="1475548" y="1342741"/>
                  <a:pt x="1475548" y="1342741"/>
                </a:cubicBezTo>
                <a:lnTo>
                  <a:pt x="770468" y="1342741"/>
                </a:lnTo>
                <a:cubicBezTo>
                  <a:pt x="562984" y="1346413"/>
                  <a:pt x="379370" y="1372119"/>
                  <a:pt x="252676" y="136477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dk1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30074" y="5316998"/>
            <a:ext cx="2578151" cy="1096598"/>
          </a:xfrm>
          <a:custGeom>
            <a:avLst/>
            <a:gdLst>
              <a:gd name="connsiteX0" fmla="*/ 254668 w 2578151"/>
              <a:gd name="connsiteY0" fmla="*/ 1039735 h 1096598"/>
              <a:gd name="connsiteX1" fmla="*/ 56365 w 2578151"/>
              <a:gd name="connsiteY1" fmla="*/ 984650 h 1096598"/>
              <a:gd name="connsiteX2" fmla="*/ 34331 w 2578151"/>
              <a:gd name="connsiteY2" fmla="*/ 775330 h 1096598"/>
              <a:gd name="connsiteX3" fmla="*/ 486022 w 2578151"/>
              <a:gd name="connsiteY3" fmla="*/ 632110 h 1096598"/>
              <a:gd name="connsiteX4" fmla="*/ 739410 w 2578151"/>
              <a:gd name="connsiteY4" fmla="*/ 389739 h 1096598"/>
              <a:gd name="connsiteX5" fmla="*/ 816528 w 2578151"/>
              <a:gd name="connsiteY5" fmla="*/ 191436 h 1096598"/>
              <a:gd name="connsiteX6" fmla="*/ 937714 w 2578151"/>
              <a:gd name="connsiteY6" fmla="*/ 103301 h 1096598"/>
              <a:gd name="connsiteX7" fmla="*/ 1158051 w 2578151"/>
              <a:gd name="connsiteY7" fmla="*/ 158385 h 1096598"/>
              <a:gd name="connsiteX8" fmla="*/ 1367372 w 2578151"/>
              <a:gd name="connsiteY8" fmla="*/ 180419 h 1096598"/>
              <a:gd name="connsiteX9" fmla="*/ 1631777 w 2578151"/>
              <a:gd name="connsiteY9" fmla="*/ 125335 h 1096598"/>
              <a:gd name="connsiteX10" fmla="*/ 1797030 w 2578151"/>
              <a:gd name="connsiteY10" fmla="*/ 26183 h 1096598"/>
              <a:gd name="connsiteX11" fmla="*/ 2050418 w 2578151"/>
              <a:gd name="connsiteY11" fmla="*/ 26183 h 1096598"/>
              <a:gd name="connsiteX12" fmla="*/ 2094485 w 2578151"/>
              <a:gd name="connsiteY12" fmla="*/ 323638 h 1096598"/>
              <a:gd name="connsiteX13" fmla="*/ 2204654 w 2578151"/>
              <a:gd name="connsiteY13" fmla="*/ 566009 h 1096598"/>
              <a:gd name="connsiteX14" fmla="*/ 2325839 w 2578151"/>
              <a:gd name="connsiteY14" fmla="*/ 709229 h 1096598"/>
              <a:gd name="connsiteX15" fmla="*/ 2535160 w 2578151"/>
              <a:gd name="connsiteY15" fmla="*/ 874482 h 1096598"/>
              <a:gd name="connsiteX16" fmla="*/ 2557193 w 2578151"/>
              <a:gd name="connsiteY16" fmla="*/ 1039735 h 1096598"/>
              <a:gd name="connsiteX17" fmla="*/ 2292789 w 2578151"/>
              <a:gd name="connsiteY17" fmla="*/ 1094819 h 1096598"/>
              <a:gd name="connsiteX18" fmla="*/ 1951266 w 2578151"/>
              <a:gd name="connsiteY18" fmla="*/ 984650 h 1096598"/>
              <a:gd name="connsiteX19" fmla="*/ 1521608 w 2578151"/>
              <a:gd name="connsiteY19" fmla="*/ 984650 h 1096598"/>
              <a:gd name="connsiteX20" fmla="*/ 1058899 w 2578151"/>
              <a:gd name="connsiteY20" fmla="*/ 984650 h 1096598"/>
              <a:gd name="connsiteX21" fmla="*/ 607208 w 2578151"/>
              <a:gd name="connsiteY21" fmla="*/ 984650 h 1096598"/>
              <a:gd name="connsiteX22" fmla="*/ 254668 w 2578151"/>
              <a:gd name="connsiteY22" fmla="*/ 1039735 h 109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78151" h="1096598">
                <a:moveTo>
                  <a:pt x="254668" y="1039735"/>
                </a:moveTo>
                <a:cubicBezTo>
                  <a:pt x="162861" y="1039735"/>
                  <a:pt x="93088" y="1028717"/>
                  <a:pt x="56365" y="984650"/>
                </a:cubicBezTo>
                <a:cubicBezTo>
                  <a:pt x="19642" y="940583"/>
                  <a:pt x="-37278" y="834087"/>
                  <a:pt x="34331" y="775330"/>
                </a:cubicBezTo>
                <a:cubicBezTo>
                  <a:pt x="105940" y="716573"/>
                  <a:pt x="368509" y="696375"/>
                  <a:pt x="486022" y="632110"/>
                </a:cubicBezTo>
                <a:cubicBezTo>
                  <a:pt x="603535" y="567845"/>
                  <a:pt x="684326" y="463185"/>
                  <a:pt x="739410" y="389739"/>
                </a:cubicBezTo>
                <a:cubicBezTo>
                  <a:pt x="794494" y="316293"/>
                  <a:pt x="783477" y="239176"/>
                  <a:pt x="816528" y="191436"/>
                </a:cubicBezTo>
                <a:cubicBezTo>
                  <a:pt x="849579" y="143696"/>
                  <a:pt x="880794" y="108809"/>
                  <a:pt x="937714" y="103301"/>
                </a:cubicBezTo>
                <a:cubicBezTo>
                  <a:pt x="994635" y="97792"/>
                  <a:pt x="1086441" y="145532"/>
                  <a:pt x="1158051" y="158385"/>
                </a:cubicBezTo>
                <a:cubicBezTo>
                  <a:pt x="1229661" y="171238"/>
                  <a:pt x="1288418" y="185927"/>
                  <a:pt x="1367372" y="180419"/>
                </a:cubicBezTo>
                <a:cubicBezTo>
                  <a:pt x="1446326" y="174911"/>
                  <a:pt x="1560167" y="151041"/>
                  <a:pt x="1631777" y="125335"/>
                </a:cubicBezTo>
                <a:cubicBezTo>
                  <a:pt x="1703387" y="99629"/>
                  <a:pt x="1727257" y="42708"/>
                  <a:pt x="1797030" y="26183"/>
                </a:cubicBezTo>
                <a:cubicBezTo>
                  <a:pt x="1866803" y="9658"/>
                  <a:pt x="2000842" y="-23393"/>
                  <a:pt x="2050418" y="26183"/>
                </a:cubicBezTo>
                <a:cubicBezTo>
                  <a:pt x="2099994" y="75759"/>
                  <a:pt x="2068779" y="233667"/>
                  <a:pt x="2094485" y="323638"/>
                </a:cubicBezTo>
                <a:cubicBezTo>
                  <a:pt x="2120191" y="413609"/>
                  <a:pt x="2166095" y="501744"/>
                  <a:pt x="2204654" y="566009"/>
                </a:cubicBezTo>
                <a:cubicBezTo>
                  <a:pt x="2243213" y="630274"/>
                  <a:pt x="2270755" y="657817"/>
                  <a:pt x="2325839" y="709229"/>
                </a:cubicBezTo>
                <a:cubicBezTo>
                  <a:pt x="2380923" y="760641"/>
                  <a:pt x="2496601" y="819398"/>
                  <a:pt x="2535160" y="874482"/>
                </a:cubicBezTo>
                <a:cubicBezTo>
                  <a:pt x="2573719" y="929566"/>
                  <a:pt x="2597588" y="1003012"/>
                  <a:pt x="2557193" y="1039735"/>
                </a:cubicBezTo>
                <a:cubicBezTo>
                  <a:pt x="2516798" y="1076458"/>
                  <a:pt x="2393777" y="1104000"/>
                  <a:pt x="2292789" y="1094819"/>
                </a:cubicBezTo>
                <a:cubicBezTo>
                  <a:pt x="2191801" y="1085638"/>
                  <a:pt x="2079796" y="1003011"/>
                  <a:pt x="1951266" y="984650"/>
                </a:cubicBezTo>
                <a:cubicBezTo>
                  <a:pt x="1822736" y="966288"/>
                  <a:pt x="1521608" y="984650"/>
                  <a:pt x="1521608" y="984650"/>
                </a:cubicBezTo>
                <a:lnTo>
                  <a:pt x="1058899" y="984650"/>
                </a:lnTo>
                <a:cubicBezTo>
                  <a:pt x="906499" y="984650"/>
                  <a:pt x="744919" y="979142"/>
                  <a:pt x="607208" y="984650"/>
                </a:cubicBezTo>
                <a:cubicBezTo>
                  <a:pt x="469497" y="990158"/>
                  <a:pt x="346475" y="1039735"/>
                  <a:pt x="254668" y="103973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dk1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511453" y="3038966"/>
            <a:ext cx="2546273" cy="1049244"/>
          </a:xfrm>
          <a:custGeom>
            <a:avLst/>
            <a:gdLst>
              <a:gd name="connsiteX0" fmla="*/ 307988 w 2546273"/>
              <a:gd name="connsiteY0" fmla="*/ 982191 h 1049244"/>
              <a:gd name="connsiteX1" fmla="*/ 54600 w 2546273"/>
              <a:gd name="connsiteY1" fmla="*/ 949140 h 1049244"/>
              <a:gd name="connsiteX2" fmla="*/ 32566 w 2546273"/>
              <a:gd name="connsiteY2" fmla="*/ 750836 h 1049244"/>
              <a:gd name="connsiteX3" fmla="*/ 429174 w 2546273"/>
              <a:gd name="connsiteY3" fmla="*/ 431347 h 1049244"/>
              <a:gd name="connsiteX4" fmla="*/ 517308 w 2546273"/>
              <a:gd name="connsiteY4" fmla="*/ 122875 h 1049244"/>
              <a:gd name="connsiteX5" fmla="*/ 836798 w 2546273"/>
              <a:gd name="connsiteY5" fmla="*/ 1689 h 1049244"/>
              <a:gd name="connsiteX6" fmla="*/ 1035101 w 2546273"/>
              <a:gd name="connsiteY6" fmla="*/ 199993 h 1049244"/>
              <a:gd name="connsiteX7" fmla="*/ 1112219 w 2546273"/>
              <a:gd name="connsiteY7" fmla="*/ 321179 h 1049244"/>
              <a:gd name="connsiteX8" fmla="*/ 1332557 w 2546273"/>
              <a:gd name="connsiteY8" fmla="*/ 343212 h 1049244"/>
              <a:gd name="connsiteX9" fmla="*/ 1464759 w 2546273"/>
              <a:gd name="connsiteY9" fmla="*/ 431347 h 1049244"/>
              <a:gd name="connsiteX10" fmla="*/ 1740181 w 2546273"/>
              <a:gd name="connsiteY10" fmla="*/ 497448 h 1049244"/>
              <a:gd name="connsiteX11" fmla="*/ 2092720 w 2546273"/>
              <a:gd name="connsiteY11" fmla="*/ 607617 h 1049244"/>
              <a:gd name="connsiteX12" fmla="*/ 2357125 w 2546273"/>
              <a:gd name="connsiteY12" fmla="*/ 651685 h 1049244"/>
              <a:gd name="connsiteX13" fmla="*/ 2533395 w 2546273"/>
              <a:gd name="connsiteY13" fmla="*/ 849988 h 1049244"/>
              <a:gd name="connsiteX14" fmla="*/ 2456277 w 2546273"/>
              <a:gd name="connsiteY14" fmla="*/ 1048292 h 1049244"/>
              <a:gd name="connsiteX15" fmla="*/ 1850349 w 2546273"/>
              <a:gd name="connsiteY15" fmla="*/ 927106 h 1049244"/>
              <a:gd name="connsiteX16" fmla="*/ 1442725 w 2546273"/>
              <a:gd name="connsiteY16" fmla="*/ 971174 h 1049244"/>
              <a:gd name="connsiteX17" fmla="*/ 924933 w 2546273"/>
              <a:gd name="connsiteY17" fmla="*/ 1004224 h 1049244"/>
              <a:gd name="connsiteX18" fmla="*/ 307988 w 2546273"/>
              <a:gd name="connsiteY18" fmla="*/ 982191 h 104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46273" h="1049244">
                <a:moveTo>
                  <a:pt x="307988" y="982191"/>
                </a:moveTo>
                <a:cubicBezTo>
                  <a:pt x="162933" y="973010"/>
                  <a:pt x="100504" y="987699"/>
                  <a:pt x="54600" y="949140"/>
                </a:cubicBezTo>
                <a:cubicBezTo>
                  <a:pt x="8696" y="910581"/>
                  <a:pt x="-29863" y="837135"/>
                  <a:pt x="32566" y="750836"/>
                </a:cubicBezTo>
                <a:cubicBezTo>
                  <a:pt x="94995" y="664537"/>
                  <a:pt x="348384" y="536007"/>
                  <a:pt x="429174" y="431347"/>
                </a:cubicBezTo>
                <a:cubicBezTo>
                  <a:pt x="509964" y="326687"/>
                  <a:pt x="449371" y="194485"/>
                  <a:pt x="517308" y="122875"/>
                </a:cubicBezTo>
                <a:cubicBezTo>
                  <a:pt x="585245" y="51265"/>
                  <a:pt x="750499" y="-11164"/>
                  <a:pt x="836798" y="1689"/>
                </a:cubicBezTo>
                <a:cubicBezTo>
                  <a:pt x="923097" y="14542"/>
                  <a:pt x="989198" y="146745"/>
                  <a:pt x="1035101" y="199993"/>
                </a:cubicBezTo>
                <a:cubicBezTo>
                  <a:pt x="1081004" y="253241"/>
                  <a:pt x="1062643" y="297309"/>
                  <a:pt x="1112219" y="321179"/>
                </a:cubicBezTo>
                <a:cubicBezTo>
                  <a:pt x="1161795" y="345049"/>
                  <a:pt x="1273800" y="324851"/>
                  <a:pt x="1332557" y="343212"/>
                </a:cubicBezTo>
                <a:cubicBezTo>
                  <a:pt x="1391314" y="361573"/>
                  <a:pt x="1396822" y="405641"/>
                  <a:pt x="1464759" y="431347"/>
                </a:cubicBezTo>
                <a:cubicBezTo>
                  <a:pt x="1532696" y="457053"/>
                  <a:pt x="1635521" y="468070"/>
                  <a:pt x="1740181" y="497448"/>
                </a:cubicBezTo>
                <a:cubicBezTo>
                  <a:pt x="1844841" y="526826"/>
                  <a:pt x="1989896" y="581911"/>
                  <a:pt x="2092720" y="607617"/>
                </a:cubicBezTo>
                <a:cubicBezTo>
                  <a:pt x="2195544" y="633323"/>
                  <a:pt x="2283679" y="611290"/>
                  <a:pt x="2357125" y="651685"/>
                </a:cubicBezTo>
                <a:cubicBezTo>
                  <a:pt x="2430571" y="692080"/>
                  <a:pt x="2516870" y="783887"/>
                  <a:pt x="2533395" y="849988"/>
                </a:cubicBezTo>
                <a:cubicBezTo>
                  <a:pt x="2549920" y="916089"/>
                  <a:pt x="2570118" y="1035439"/>
                  <a:pt x="2456277" y="1048292"/>
                </a:cubicBezTo>
                <a:cubicBezTo>
                  <a:pt x="2342436" y="1061145"/>
                  <a:pt x="2019274" y="939959"/>
                  <a:pt x="1850349" y="927106"/>
                </a:cubicBezTo>
                <a:cubicBezTo>
                  <a:pt x="1681424" y="914253"/>
                  <a:pt x="1596961" y="958321"/>
                  <a:pt x="1442725" y="971174"/>
                </a:cubicBezTo>
                <a:cubicBezTo>
                  <a:pt x="1288489" y="984027"/>
                  <a:pt x="1117728" y="1002388"/>
                  <a:pt x="924933" y="1004224"/>
                </a:cubicBezTo>
                <a:cubicBezTo>
                  <a:pt x="732138" y="1006060"/>
                  <a:pt x="453043" y="991372"/>
                  <a:pt x="307988" y="98219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dk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3661190" y="3345591"/>
            <a:ext cx="2560168" cy="640807"/>
          </a:xfrm>
          <a:custGeom>
            <a:avLst/>
            <a:gdLst>
              <a:gd name="connsiteX0" fmla="*/ 7427 w 2560168"/>
              <a:gd name="connsiteY0" fmla="*/ 477259 h 640807"/>
              <a:gd name="connsiteX1" fmla="*/ 84545 w 2560168"/>
              <a:gd name="connsiteY1" fmla="*/ 334040 h 640807"/>
              <a:gd name="connsiteX2" fmla="*/ 437085 w 2560168"/>
              <a:gd name="connsiteY2" fmla="*/ 334040 h 640807"/>
              <a:gd name="connsiteX3" fmla="*/ 624371 w 2560168"/>
              <a:gd name="connsiteY3" fmla="*/ 312006 h 640807"/>
              <a:gd name="connsiteX4" fmla="*/ 1065046 w 2560168"/>
              <a:gd name="connsiteY4" fmla="*/ 135736 h 640807"/>
              <a:gd name="connsiteX5" fmla="*/ 1186232 w 2560168"/>
              <a:gd name="connsiteY5" fmla="*/ 25568 h 640807"/>
              <a:gd name="connsiteX6" fmla="*/ 1307417 w 2560168"/>
              <a:gd name="connsiteY6" fmla="*/ 3534 h 640807"/>
              <a:gd name="connsiteX7" fmla="*/ 1406569 w 2560168"/>
              <a:gd name="connsiteY7" fmla="*/ 80652 h 640807"/>
              <a:gd name="connsiteX8" fmla="*/ 1924362 w 2560168"/>
              <a:gd name="connsiteY8" fmla="*/ 201838 h 640807"/>
              <a:gd name="connsiteX9" fmla="*/ 2232834 w 2560168"/>
              <a:gd name="connsiteY9" fmla="*/ 278956 h 640807"/>
              <a:gd name="connsiteX10" fmla="*/ 2475205 w 2560168"/>
              <a:gd name="connsiteY10" fmla="*/ 345057 h 640807"/>
              <a:gd name="connsiteX11" fmla="*/ 2519273 w 2560168"/>
              <a:gd name="connsiteY11" fmla="*/ 631495 h 640807"/>
              <a:gd name="connsiteX12" fmla="*/ 1913345 w 2560168"/>
              <a:gd name="connsiteY12" fmla="*/ 576411 h 640807"/>
              <a:gd name="connsiteX13" fmla="*/ 1131147 w 2560168"/>
              <a:gd name="connsiteY13" fmla="*/ 631495 h 640807"/>
              <a:gd name="connsiteX14" fmla="*/ 337933 w 2560168"/>
              <a:gd name="connsiteY14" fmla="*/ 631495 h 640807"/>
              <a:gd name="connsiteX15" fmla="*/ 40477 w 2560168"/>
              <a:gd name="connsiteY15" fmla="*/ 620479 h 640807"/>
              <a:gd name="connsiteX16" fmla="*/ 7427 w 2560168"/>
              <a:gd name="connsiteY16" fmla="*/ 477259 h 64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60168" h="640807">
                <a:moveTo>
                  <a:pt x="7427" y="477259"/>
                </a:moveTo>
                <a:cubicBezTo>
                  <a:pt x="14772" y="429519"/>
                  <a:pt x="12935" y="357910"/>
                  <a:pt x="84545" y="334040"/>
                </a:cubicBezTo>
                <a:cubicBezTo>
                  <a:pt x="156155" y="310170"/>
                  <a:pt x="347114" y="337712"/>
                  <a:pt x="437085" y="334040"/>
                </a:cubicBezTo>
                <a:cubicBezTo>
                  <a:pt x="527056" y="330368"/>
                  <a:pt x="519711" y="345057"/>
                  <a:pt x="624371" y="312006"/>
                </a:cubicBezTo>
                <a:cubicBezTo>
                  <a:pt x="729031" y="278955"/>
                  <a:pt x="971403" y="183476"/>
                  <a:pt x="1065046" y="135736"/>
                </a:cubicBezTo>
                <a:cubicBezTo>
                  <a:pt x="1158689" y="87996"/>
                  <a:pt x="1145837" y="47602"/>
                  <a:pt x="1186232" y="25568"/>
                </a:cubicBezTo>
                <a:cubicBezTo>
                  <a:pt x="1226627" y="3534"/>
                  <a:pt x="1270694" y="-5647"/>
                  <a:pt x="1307417" y="3534"/>
                </a:cubicBezTo>
                <a:cubicBezTo>
                  <a:pt x="1344140" y="12715"/>
                  <a:pt x="1303745" y="47601"/>
                  <a:pt x="1406569" y="80652"/>
                </a:cubicBezTo>
                <a:cubicBezTo>
                  <a:pt x="1509393" y="113703"/>
                  <a:pt x="1924362" y="201838"/>
                  <a:pt x="1924362" y="201838"/>
                </a:cubicBezTo>
                <a:lnTo>
                  <a:pt x="2232834" y="278956"/>
                </a:lnTo>
                <a:cubicBezTo>
                  <a:pt x="2324641" y="302826"/>
                  <a:pt x="2427465" y="286300"/>
                  <a:pt x="2475205" y="345057"/>
                </a:cubicBezTo>
                <a:cubicBezTo>
                  <a:pt x="2522945" y="403813"/>
                  <a:pt x="2612916" y="592936"/>
                  <a:pt x="2519273" y="631495"/>
                </a:cubicBezTo>
                <a:cubicBezTo>
                  <a:pt x="2425630" y="670054"/>
                  <a:pt x="2144699" y="576411"/>
                  <a:pt x="1913345" y="576411"/>
                </a:cubicBezTo>
                <a:cubicBezTo>
                  <a:pt x="1681991" y="576411"/>
                  <a:pt x="1393716" y="622314"/>
                  <a:pt x="1131147" y="631495"/>
                </a:cubicBezTo>
                <a:cubicBezTo>
                  <a:pt x="868578" y="640676"/>
                  <a:pt x="519711" y="633331"/>
                  <a:pt x="337933" y="631495"/>
                </a:cubicBezTo>
                <a:cubicBezTo>
                  <a:pt x="156155" y="629659"/>
                  <a:pt x="95561" y="649857"/>
                  <a:pt x="40477" y="620479"/>
                </a:cubicBezTo>
                <a:cubicBezTo>
                  <a:pt x="-14607" y="591101"/>
                  <a:pt x="82" y="524999"/>
                  <a:pt x="7427" y="47725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5347000" y="213978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Freeform 5"/>
          <p:cNvSpPr/>
          <p:nvPr/>
        </p:nvSpPr>
        <p:spPr>
          <a:xfrm>
            <a:off x="5458910" y="2174749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" name="Freeform 15"/>
          <p:cNvSpPr/>
          <p:nvPr/>
        </p:nvSpPr>
        <p:spPr>
          <a:xfrm>
            <a:off x="5467377" y="1895349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" name="Freeform 16"/>
          <p:cNvSpPr/>
          <p:nvPr/>
        </p:nvSpPr>
        <p:spPr>
          <a:xfrm>
            <a:off x="6364844" y="1886883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252932" y="180959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2" name="Rectangle 141"/>
          <p:cNvSpPr/>
          <p:nvPr/>
        </p:nvSpPr>
        <p:spPr>
          <a:xfrm>
            <a:off x="4984777" y="211147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7253844" y="212841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6178577" y="189134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Oval 149"/>
          <p:cNvSpPr>
            <a:spLocks noChangeAspect="1"/>
          </p:cNvSpPr>
          <p:nvPr/>
        </p:nvSpPr>
        <p:spPr>
          <a:xfrm>
            <a:off x="7209666" y="209304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3925824" y="372621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4484624" y="3116618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8" name="Freeform 157"/>
          <p:cNvSpPr/>
          <p:nvPr/>
        </p:nvSpPr>
        <p:spPr>
          <a:xfrm>
            <a:off x="4037734" y="3761177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8" name="Freeform 167"/>
          <p:cNvSpPr/>
          <p:nvPr/>
        </p:nvSpPr>
        <p:spPr>
          <a:xfrm>
            <a:off x="4046201" y="3481777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9" name="Freeform 168"/>
          <p:cNvSpPr/>
          <p:nvPr/>
        </p:nvSpPr>
        <p:spPr>
          <a:xfrm>
            <a:off x="4943668" y="3473311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4831756" y="33960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4" name="Freeform 173"/>
          <p:cNvSpPr/>
          <p:nvPr/>
        </p:nvSpPr>
        <p:spPr>
          <a:xfrm>
            <a:off x="4554201" y="3227777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5" name="Freeform 174"/>
          <p:cNvSpPr/>
          <p:nvPr/>
        </p:nvSpPr>
        <p:spPr>
          <a:xfrm>
            <a:off x="4029268" y="3210844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6" name="Rectangle 175"/>
          <p:cNvSpPr/>
          <p:nvPr/>
        </p:nvSpPr>
        <p:spPr>
          <a:xfrm>
            <a:off x="3563601" y="36979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5832668" y="37148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757401" y="347777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4130867" y="30121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5788490" y="367947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6780379" y="375926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>
            <a:off x="7339179" y="314966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4" name="Freeform 193"/>
          <p:cNvSpPr/>
          <p:nvPr/>
        </p:nvSpPr>
        <p:spPr>
          <a:xfrm>
            <a:off x="6892289" y="379422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2" name="Oval 201"/>
          <p:cNvSpPr>
            <a:spLocks noChangeAspect="1"/>
          </p:cNvSpPr>
          <p:nvPr/>
        </p:nvSpPr>
        <p:spPr>
          <a:xfrm>
            <a:off x="8160445" y="3081935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03" name="Freeform 202"/>
          <p:cNvSpPr/>
          <p:nvPr/>
        </p:nvSpPr>
        <p:spPr>
          <a:xfrm>
            <a:off x="8272356" y="317616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4" name="Freeform 203"/>
          <p:cNvSpPr/>
          <p:nvPr/>
        </p:nvSpPr>
        <p:spPr>
          <a:xfrm>
            <a:off x="6900756" y="351482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5" name="Freeform 204"/>
          <p:cNvSpPr/>
          <p:nvPr/>
        </p:nvSpPr>
        <p:spPr>
          <a:xfrm>
            <a:off x="7798223" y="350636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6" name="Oval 205"/>
          <p:cNvSpPr>
            <a:spLocks noChangeAspect="1"/>
          </p:cNvSpPr>
          <p:nvPr/>
        </p:nvSpPr>
        <p:spPr>
          <a:xfrm>
            <a:off x="7686311" y="342906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7" name="Freeform 206"/>
          <p:cNvSpPr/>
          <p:nvPr/>
        </p:nvSpPr>
        <p:spPr>
          <a:xfrm>
            <a:off x="7815156" y="318462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9" name="Freeform 208"/>
          <p:cNvSpPr/>
          <p:nvPr/>
        </p:nvSpPr>
        <p:spPr>
          <a:xfrm>
            <a:off x="7442623" y="320156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0" name="Freeform 209"/>
          <p:cNvSpPr/>
          <p:nvPr/>
        </p:nvSpPr>
        <p:spPr>
          <a:xfrm>
            <a:off x="7408756" y="326082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1" name="Freeform 210"/>
          <p:cNvSpPr/>
          <p:nvPr/>
        </p:nvSpPr>
        <p:spPr>
          <a:xfrm>
            <a:off x="6883823" y="324389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2" name="Rectangle 211"/>
          <p:cNvSpPr/>
          <p:nvPr/>
        </p:nvSpPr>
        <p:spPr>
          <a:xfrm>
            <a:off x="6418156" y="36979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8687223" y="374788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7611956" y="351082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6985422" y="304515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8170755" y="293508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Oval 219"/>
          <p:cNvSpPr>
            <a:spLocks noChangeAspect="1"/>
          </p:cNvSpPr>
          <p:nvPr/>
        </p:nvSpPr>
        <p:spPr>
          <a:xfrm>
            <a:off x="8643045" y="371252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2" name="Oval 221"/>
          <p:cNvSpPr>
            <a:spLocks noChangeAspect="1"/>
          </p:cNvSpPr>
          <p:nvPr/>
        </p:nvSpPr>
        <p:spPr>
          <a:xfrm>
            <a:off x="533815" y="6105858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23" name="Oval 222"/>
          <p:cNvSpPr>
            <a:spLocks noChangeAspect="1"/>
          </p:cNvSpPr>
          <p:nvPr/>
        </p:nvSpPr>
        <p:spPr>
          <a:xfrm>
            <a:off x="1092615" y="5496259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24" name="Oval 223"/>
          <p:cNvSpPr>
            <a:spLocks noChangeAspect="1"/>
          </p:cNvSpPr>
          <p:nvPr/>
        </p:nvSpPr>
        <p:spPr>
          <a:xfrm>
            <a:off x="1160348" y="505599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8" name="Freeform 227"/>
          <p:cNvSpPr/>
          <p:nvPr/>
        </p:nvSpPr>
        <p:spPr>
          <a:xfrm>
            <a:off x="645725" y="614081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9" name="Freeform 228"/>
          <p:cNvSpPr/>
          <p:nvPr/>
        </p:nvSpPr>
        <p:spPr>
          <a:xfrm>
            <a:off x="620325" y="511635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5" name="Freeform 234"/>
          <p:cNvSpPr/>
          <p:nvPr/>
        </p:nvSpPr>
        <p:spPr>
          <a:xfrm>
            <a:off x="1246859" y="5167152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6" name="Oval 235"/>
          <p:cNvSpPr>
            <a:spLocks noChangeAspect="1"/>
          </p:cNvSpPr>
          <p:nvPr/>
        </p:nvSpPr>
        <p:spPr>
          <a:xfrm>
            <a:off x="1913881" y="5428525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37" name="Freeform 236"/>
          <p:cNvSpPr/>
          <p:nvPr/>
        </p:nvSpPr>
        <p:spPr>
          <a:xfrm>
            <a:off x="2025792" y="552275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8" name="Freeform 237"/>
          <p:cNvSpPr/>
          <p:nvPr/>
        </p:nvSpPr>
        <p:spPr>
          <a:xfrm>
            <a:off x="654192" y="586141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9" name="Freeform 238"/>
          <p:cNvSpPr/>
          <p:nvPr/>
        </p:nvSpPr>
        <p:spPr>
          <a:xfrm>
            <a:off x="1551659" y="585295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0" name="Oval 239"/>
          <p:cNvSpPr>
            <a:spLocks noChangeAspect="1"/>
          </p:cNvSpPr>
          <p:nvPr/>
        </p:nvSpPr>
        <p:spPr>
          <a:xfrm>
            <a:off x="1439747" y="57756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1" name="Freeform 240"/>
          <p:cNvSpPr/>
          <p:nvPr/>
        </p:nvSpPr>
        <p:spPr>
          <a:xfrm>
            <a:off x="1568592" y="553121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2" name="Freeform 241"/>
          <p:cNvSpPr/>
          <p:nvPr/>
        </p:nvSpPr>
        <p:spPr>
          <a:xfrm>
            <a:off x="1141186" y="5167152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3" name="Freeform 242"/>
          <p:cNvSpPr/>
          <p:nvPr/>
        </p:nvSpPr>
        <p:spPr>
          <a:xfrm>
            <a:off x="1196059" y="554815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4" name="Freeform 243"/>
          <p:cNvSpPr/>
          <p:nvPr/>
        </p:nvSpPr>
        <p:spPr>
          <a:xfrm>
            <a:off x="1162192" y="560741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5" name="Freeform 244"/>
          <p:cNvSpPr/>
          <p:nvPr/>
        </p:nvSpPr>
        <p:spPr>
          <a:xfrm>
            <a:off x="637259" y="559048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6" name="Rectangle 245"/>
          <p:cNvSpPr/>
          <p:nvPr/>
        </p:nvSpPr>
        <p:spPr>
          <a:xfrm>
            <a:off x="171592" y="607754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2440659" y="609447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1365392" y="585741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738858" y="539174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1924191" y="528167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865857" y="479061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Oval 253"/>
          <p:cNvSpPr>
            <a:spLocks noChangeAspect="1"/>
          </p:cNvSpPr>
          <p:nvPr/>
        </p:nvSpPr>
        <p:spPr>
          <a:xfrm>
            <a:off x="2396481" y="605911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3717690" y="6072808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57" name="Oval 256"/>
          <p:cNvSpPr>
            <a:spLocks noChangeAspect="1"/>
          </p:cNvSpPr>
          <p:nvPr/>
        </p:nvSpPr>
        <p:spPr>
          <a:xfrm>
            <a:off x="4276490" y="5463209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58" name="Oval 257"/>
          <p:cNvSpPr>
            <a:spLocks noChangeAspect="1"/>
          </p:cNvSpPr>
          <p:nvPr/>
        </p:nvSpPr>
        <p:spPr>
          <a:xfrm>
            <a:off x="4344223" y="502294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9" name="Oval 258"/>
          <p:cNvSpPr>
            <a:spLocks noChangeAspect="1"/>
          </p:cNvSpPr>
          <p:nvPr/>
        </p:nvSpPr>
        <p:spPr>
          <a:xfrm>
            <a:off x="4809889" y="5099142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62" name="Freeform 261"/>
          <p:cNvSpPr/>
          <p:nvPr/>
        </p:nvSpPr>
        <p:spPr>
          <a:xfrm>
            <a:off x="3829600" y="610776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3" name="Freeform 262"/>
          <p:cNvSpPr/>
          <p:nvPr/>
        </p:nvSpPr>
        <p:spPr>
          <a:xfrm>
            <a:off x="3804200" y="508330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6" name="Freeform 265"/>
          <p:cNvSpPr/>
          <p:nvPr/>
        </p:nvSpPr>
        <p:spPr>
          <a:xfrm>
            <a:off x="4464600" y="5083302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8" name="Freeform 267"/>
          <p:cNvSpPr/>
          <p:nvPr/>
        </p:nvSpPr>
        <p:spPr>
          <a:xfrm>
            <a:off x="4887934" y="5210302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9" name="Freeform 268"/>
          <p:cNvSpPr/>
          <p:nvPr/>
        </p:nvSpPr>
        <p:spPr>
          <a:xfrm>
            <a:off x="4430734" y="5134102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0" name="Oval 269"/>
          <p:cNvSpPr>
            <a:spLocks noChangeAspect="1"/>
          </p:cNvSpPr>
          <p:nvPr/>
        </p:nvSpPr>
        <p:spPr>
          <a:xfrm>
            <a:off x="5097756" y="5395475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71" name="Freeform 270"/>
          <p:cNvSpPr/>
          <p:nvPr/>
        </p:nvSpPr>
        <p:spPr>
          <a:xfrm>
            <a:off x="5209667" y="548970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2" name="Freeform 271"/>
          <p:cNvSpPr/>
          <p:nvPr/>
        </p:nvSpPr>
        <p:spPr>
          <a:xfrm>
            <a:off x="3838067" y="582836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3" name="Freeform 272"/>
          <p:cNvSpPr/>
          <p:nvPr/>
        </p:nvSpPr>
        <p:spPr>
          <a:xfrm>
            <a:off x="4735534" y="581990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4" name="Oval 273"/>
          <p:cNvSpPr>
            <a:spLocks noChangeAspect="1"/>
          </p:cNvSpPr>
          <p:nvPr/>
        </p:nvSpPr>
        <p:spPr>
          <a:xfrm>
            <a:off x="4623622" y="574260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5" name="Freeform 274"/>
          <p:cNvSpPr/>
          <p:nvPr/>
        </p:nvSpPr>
        <p:spPr>
          <a:xfrm>
            <a:off x="4752467" y="549816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6" name="Freeform 275"/>
          <p:cNvSpPr/>
          <p:nvPr/>
        </p:nvSpPr>
        <p:spPr>
          <a:xfrm>
            <a:off x="4325061" y="5134102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7" name="Freeform 276"/>
          <p:cNvSpPr/>
          <p:nvPr/>
        </p:nvSpPr>
        <p:spPr>
          <a:xfrm>
            <a:off x="4379934" y="551510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8" name="Freeform 277"/>
          <p:cNvSpPr/>
          <p:nvPr/>
        </p:nvSpPr>
        <p:spPr>
          <a:xfrm>
            <a:off x="4346067" y="557436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9" name="Freeform 278"/>
          <p:cNvSpPr/>
          <p:nvPr/>
        </p:nvSpPr>
        <p:spPr>
          <a:xfrm>
            <a:off x="3821134" y="555743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80" name="Rectangle 279"/>
          <p:cNvSpPr/>
          <p:nvPr/>
        </p:nvSpPr>
        <p:spPr>
          <a:xfrm>
            <a:off x="3355467" y="604449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5624534" y="606142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4549267" y="582436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3922733" y="535869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5108066" y="524862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4049732" y="475756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4786332" y="491842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" name="Oval 287"/>
          <p:cNvSpPr>
            <a:spLocks noChangeAspect="1"/>
          </p:cNvSpPr>
          <p:nvPr/>
        </p:nvSpPr>
        <p:spPr>
          <a:xfrm>
            <a:off x="5580356" y="602606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23" name="Oval 322"/>
          <p:cNvSpPr>
            <a:spLocks noChangeAspect="1"/>
          </p:cNvSpPr>
          <p:nvPr/>
        </p:nvSpPr>
        <p:spPr>
          <a:xfrm>
            <a:off x="7785464" y="4720083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24" name="Oval 323"/>
          <p:cNvSpPr>
            <a:spLocks noChangeAspect="1"/>
          </p:cNvSpPr>
          <p:nvPr/>
        </p:nvSpPr>
        <p:spPr>
          <a:xfrm>
            <a:off x="6879531" y="633721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25" name="Oval 324"/>
          <p:cNvSpPr>
            <a:spLocks noChangeAspect="1"/>
          </p:cNvSpPr>
          <p:nvPr/>
        </p:nvSpPr>
        <p:spPr>
          <a:xfrm>
            <a:off x="7438331" y="5727617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326" name="Oval 325"/>
          <p:cNvSpPr>
            <a:spLocks noChangeAspect="1"/>
          </p:cNvSpPr>
          <p:nvPr/>
        </p:nvSpPr>
        <p:spPr>
          <a:xfrm>
            <a:off x="7506064" y="52873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27" name="Oval 326"/>
          <p:cNvSpPr>
            <a:spLocks noChangeAspect="1"/>
          </p:cNvSpPr>
          <p:nvPr/>
        </p:nvSpPr>
        <p:spPr>
          <a:xfrm>
            <a:off x="7971730" y="5363550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328" name="Freeform 327"/>
          <p:cNvSpPr/>
          <p:nvPr/>
        </p:nvSpPr>
        <p:spPr>
          <a:xfrm>
            <a:off x="6923708" y="4788910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29" name="Freeform 328"/>
          <p:cNvSpPr/>
          <p:nvPr/>
        </p:nvSpPr>
        <p:spPr>
          <a:xfrm>
            <a:off x="7905841" y="4797376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0" name="Freeform 329"/>
          <p:cNvSpPr/>
          <p:nvPr/>
        </p:nvSpPr>
        <p:spPr>
          <a:xfrm>
            <a:off x="6991441" y="6372176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1" name="Freeform 330"/>
          <p:cNvSpPr/>
          <p:nvPr/>
        </p:nvSpPr>
        <p:spPr>
          <a:xfrm>
            <a:off x="6966041" y="5347710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2" name="Freeform 331"/>
          <p:cNvSpPr/>
          <p:nvPr/>
        </p:nvSpPr>
        <p:spPr>
          <a:xfrm>
            <a:off x="7601041" y="4822776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3" name="Freeform 332"/>
          <p:cNvSpPr/>
          <p:nvPr/>
        </p:nvSpPr>
        <p:spPr>
          <a:xfrm>
            <a:off x="7880441" y="4831243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4" name="Freeform 333"/>
          <p:cNvSpPr/>
          <p:nvPr/>
        </p:nvSpPr>
        <p:spPr>
          <a:xfrm>
            <a:off x="7626441" y="5347710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5" name="Freeform 334"/>
          <p:cNvSpPr/>
          <p:nvPr/>
        </p:nvSpPr>
        <p:spPr>
          <a:xfrm>
            <a:off x="7888908" y="4814310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6" name="Freeform 335"/>
          <p:cNvSpPr/>
          <p:nvPr/>
        </p:nvSpPr>
        <p:spPr>
          <a:xfrm>
            <a:off x="8049775" y="5474710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7" name="Freeform 336"/>
          <p:cNvSpPr/>
          <p:nvPr/>
        </p:nvSpPr>
        <p:spPr>
          <a:xfrm>
            <a:off x="7592575" y="5398510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8" name="Oval 337"/>
          <p:cNvSpPr>
            <a:spLocks noChangeAspect="1"/>
          </p:cNvSpPr>
          <p:nvPr/>
        </p:nvSpPr>
        <p:spPr>
          <a:xfrm>
            <a:off x="8259597" y="5659883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339" name="Freeform 338"/>
          <p:cNvSpPr/>
          <p:nvPr/>
        </p:nvSpPr>
        <p:spPr>
          <a:xfrm>
            <a:off x="8371508" y="5754110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0" name="Freeform 339"/>
          <p:cNvSpPr/>
          <p:nvPr/>
        </p:nvSpPr>
        <p:spPr>
          <a:xfrm>
            <a:off x="6999908" y="6092776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1" name="Freeform 340"/>
          <p:cNvSpPr/>
          <p:nvPr/>
        </p:nvSpPr>
        <p:spPr>
          <a:xfrm>
            <a:off x="7897375" y="6084310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2" name="Oval 341"/>
          <p:cNvSpPr>
            <a:spLocks noChangeAspect="1"/>
          </p:cNvSpPr>
          <p:nvPr/>
        </p:nvSpPr>
        <p:spPr>
          <a:xfrm>
            <a:off x="7785463" y="600701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3" name="Freeform 342"/>
          <p:cNvSpPr/>
          <p:nvPr/>
        </p:nvSpPr>
        <p:spPr>
          <a:xfrm>
            <a:off x="7914308" y="5762576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4" name="Freeform 343"/>
          <p:cNvSpPr/>
          <p:nvPr/>
        </p:nvSpPr>
        <p:spPr>
          <a:xfrm>
            <a:off x="7486902" y="5398510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5" name="Freeform 344"/>
          <p:cNvSpPr/>
          <p:nvPr/>
        </p:nvSpPr>
        <p:spPr>
          <a:xfrm>
            <a:off x="7541775" y="5779510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6" name="Freeform 345"/>
          <p:cNvSpPr/>
          <p:nvPr/>
        </p:nvSpPr>
        <p:spPr>
          <a:xfrm>
            <a:off x="7507908" y="5838776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7" name="Freeform 346"/>
          <p:cNvSpPr/>
          <p:nvPr/>
        </p:nvSpPr>
        <p:spPr>
          <a:xfrm>
            <a:off x="6982975" y="5821843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8" name="Rectangle 347"/>
          <p:cNvSpPr/>
          <p:nvPr/>
        </p:nvSpPr>
        <p:spPr>
          <a:xfrm>
            <a:off x="6517308" y="63089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9" name="Rectangle 348"/>
          <p:cNvSpPr/>
          <p:nvPr/>
        </p:nvSpPr>
        <p:spPr>
          <a:xfrm>
            <a:off x="8786375" y="63258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0" name="Rectangle 349"/>
          <p:cNvSpPr/>
          <p:nvPr/>
        </p:nvSpPr>
        <p:spPr>
          <a:xfrm>
            <a:off x="7711108" y="60887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1" name="Rectangle 350"/>
          <p:cNvSpPr/>
          <p:nvPr/>
        </p:nvSpPr>
        <p:spPr>
          <a:xfrm>
            <a:off x="7084574" y="56231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2" name="Rectangle 351"/>
          <p:cNvSpPr/>
          <p:nvPr/>
        </p:nvSpPr>
        <p:spPr>
          <a:xfrm>
            <a:off x="8269907" y="55130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7211573" y="50219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" name="Rectangle 353"/>
          <p:cNvSpPr/>
          <p:nvPr/>
        </p:nvSpPr>
        <p:spPr>
          <a:xfrm>
            <a:off x="7948173" y="51828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5" name="Rectangle 354"/>
          <p:cNvSpPr/>
          <p:nvPr/>
        </p:nvSpPr>
        <p:spPr>
          <a:xfrm>
            <a:off x="7660306" y="44970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6" name="Oval 355"/>
          <p:cNvSpPr>
            <a:spLocks noChangeAspect="1"/>
          </p:cNvSpPr>
          <p:nvPr/>
        </p:nvSpPr>
        <p:spPr>
          <a:xfrm>
            <a:off x="8742197" y="629047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8" name="Rectangle 27"/>
          <p:cNvSpPr/>
          <p:nvPr/>
        </p:nvSpPr>
        <p:spPr>
          <a:xfrm>
            <a:off x="5999352" y="2396035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7" name="Rectangle 356"/>
          <p:cNvSpPr/>
          <p:nvPr/>
        </p:nvSpPr>
        <p:spPr>
          <a:xfrm>
            <a:off x="1195997" y="6351091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" name="Rectangle 357"/>
          <p:cNvSpPr/>
          <p:nvPr/>
        </p:nvSpPr>
        <p:spPr>
          <a:xfrm>
            <a:off x="4401907" y="634007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9" name="Rectangle 358"/>
          <p:cNvSpPr/>
          <p:nvPr/>
        </p:nvSpPr>
        <p:spPr>
          <a:xfrm>
            <a:off x="7729001" y="6450243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0" name="Rectangle 359"/>
          <p:cNvSpPr/>
          <p:nvPr/>
        </p:nvSpPr>
        <p:spPr>
          <a:xfrm>
            <a:off x="4567160" y="4015516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1" name="Rectangle 360"/>
          <p:cNvSpPr/>
          <p:nvPr/>
        </p:nvSpPr>
        <p:spPr>
          <a:xfrm>
            <a:off x="7629848" y="4004497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2" name="Rectangle 361"/>
          <p:cNvSpPr/>
          <p:nvPr/>
        </p:nvSpPr>
        <p:spPr>
          <a:xfrm>
            <a:off x="0" y="3839245"/>
            <a:ext cx="34323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Canonical Ordering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CA" sz="1600" dirty="0">
                <a:latin typeface="Times New Roman" pitchFamily="18" charset="0"/>
                <a:cs typeface="Times New Roman" pitchFamily="18" charset="0"/>
              </a:rPr>
              <a:t>Fraysseix, Pach, and 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Pollack 1988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CA" sz="1600" dirty="0"/>
          </a:p>
        </p:txBody>
      </p:sp>
      <p:sp>
        <p:nvSpPr>
          <p:cNvPr id="182" name="Rectangle 181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Tools and Techniques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0" y="78297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Decomposition </a:t>
            </a:r>
            <a:r>
              <a:rPr lang="en-US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of a Triangulation into 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Trees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-Contact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Representation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pc="50" dirty="0">
              <a:ln w="11430"/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Oval 183"/>
          <p:cNvSpPr>
            <a:spLocks noChangeAspect="1"/>
          </p:cNvSpPr>
          <p:nvPr/>
        </p:nvSpPr>
        <p:spPr>
          <a:xfrm>
            <a:off x="1450765" y="1921796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5" name="Oval 184"/>
          <p:cNvSpPr>
            <a:spLocks noChangeAspect="1"/>
          </p:cNvSpPr>
          <p:nvPr/>
        </p:nvSpPr>
        <p:spPr>
          <a:xfrm>
            <a:off x="544832" y="3538929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87" name="Oval 186"/>
          <p:cNvSpPr>
            <a:spLocks noChangeAspect="1"/>
          </p:cNvSpPr>
          <p:nvPr/>
        </p:nvSpPr>
        <p:spPr>
          <a:xfrm>
            <a:off x="1103632" y="2929330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90" name="Oval 189"/>
          <p:cNvSpPr>
            <a:spLocks noChangeAspect="1"/>
          </p:cNvSpPr>
          <p:nvPr/>
        </p:nvSpPr>
        <p:spPr>
          <a:xfrm>
            <a:off x="1171365" y="24890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1" name="Oval 190"/>
          <p:cNvSpPr>
            <a:spLocks noChangeAspect="1"/>
          </p:cNvSpPr>
          <p:nvPr/>
        </p:nvSpPr>
        <p:spPr>
          <a:xfrm>
            <a:off x="1637031" y="2565263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92" name="Freeform 191"/>
          <p:cNvSpPr/>
          <p:nvPr/>
        </p:nvSpPr>
        <p:spPr>
          <a:xfrm>
            <a:off x="589009" y="1990623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3" name="Freeform 192"/>
          <p:cNvSpPr/>
          <p:nvPr/>
        </p:nvSpPr>
        <p:spPr>
          <a:xfrm>
            <a:off x="1571142" y="1999089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5" name="Freeform 194"/>
          <p:cNvSpPr/>
          <p:nvPr/>
        </p:nvSpPr>
        <p:spPr>
          <a:xfrm>
            <a:off x="656742" y="3573889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6" name="Freeform 195"/>
          <p:cNvSpPr/>
          <p:nvPr/>
        </p:nvSpPr>
        <p:spPr>
          <a:xfrm>
            <a:off x="631342" y="2549423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7" name="Freeform 196"/>
          <p:cNvSpPr/>
          <p:nvPr/>
        </p:nvSpPr>
        <p:spPr>
          <a:xfrm>
            <a:off x="1266342" y="2024489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8" name="Freeform 197"/>
          <p:cNvSpPr/>
          <p:nvPr/>
        </p:nvSpPr>
        <p:spPr>
          <a:xfrm>
            <a:off x="1545742" y="2032956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9" name="Freeform 198"/>
          <p:cNvSpPr/>
          <p:nvPr/>
        </p:nvSpPr>
        <p:spPr>
          <a:xfrm>
            <a:off x="1291742" y="2549423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0" name="Freeform 199"/>
          <p:cNvSpPr/>
          <p:nvPr/>
        </p:nvSpPr>
        <p:spPr>
          <a:xfrm>
            <a:off x="1554209" y="2016023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1" name="Freeform 200"/>
          <p:cNvSpPr/>
          <p:nvPr/>
        </p:nvSpPr>
        <p:spPr>
          <a:xfrm>
            <a:off x="1715076" y="2676423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8" name="Freeform 207"/>
          <p:cNvSpPr/>
          <p:nvPr/>
        </p:nvSpPr>
        <p:spPr>
          <a:xfrm>
            <a:off x="1257876" y="2600223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7" name="Oval 216"/>
          <p:cNvSpPr>
            <a:spLocks noChangeAspect="1"/>
          </p:cNvSpPr>
          <p:nvPr/>
        </p:nvSpPr>
        <p:spPr>
          <a:xfrm>
            <a:off x="1924898" y="2861596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18" name="Freeform 217"/>
          <p:cNvSpPr/>
          <p:nvPr/>
        </p:nvSpPr>
        <p:spPr>
          <a:xfrm>
            <a:off x="2036809" y="2955823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9" name="Freeform 218"/>
          <p:cNvSpPr/>
          <p:nvPr/>
        </p:nvSpPr>
        <p:spPr>
          <a:xfrm>
            <a:off x="665209" y="3294489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1" name="Freeform 220"/>
          <p:cNvSpPr/>
          <p:nvPr/>
        </p:nvSpPr>
        <p:spPr>
          <a:xfrm>
            <a:off x="1562676" y="3286023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5" name="Oval 224"/>
          <p:cNvSpPr>
            <a:spLocks noChangeAspect="1"/>
          </p:cNvSpPr>
          <p:nvPr/>
        </p:nvSpPr>
        <p:spPr>
          <a:xfrm>
            <a:off x="1450764" y="3208730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26" name="Freeform 225"/>
          <p:cNvSpPr/>
          <p:nvPr/>
        </p:nvSpPr>
        <p:spPr>
          <a:xfrm>
            <a:off x="1579609" y="2964289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7" name="Freeform 226"/>
          <p:cNvSpPr/>
          <p:nvPr/>
        </p:nvSpPr>
        <p:spPr>
          <a:xfrm>
            <a:off x="1152203" y="2600223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0" name="Freeform 229"/>
          <p:cNvSpPr/>
          <p:nvPr/>
        </p:nvSpPr>
        <p:spPr>
          <a:xfrm>
            <a:off x="1207076" y="2981223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1" name="Freeform 230"/>
          <p:cNvSpPr/>
          <p:nvPr/>
        </p:nvSpPr>
        <p:spPr>
          <a:xfrm>
            <a:off x="1173209" y="3040489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2" name="Freeform 231"/>
          <p:cNvSpPr/>
          <p:nvPr/>
        </p:nvSpPr>
        <p:spPr>
          <a:xfrm>
            <a:off x="648276" y="3023556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3" name="Rectangle 232"/>
          <p:cNvSpPr/>
          <p:nvPr/>
        </p:nvSpPr>
        <p:spPr>
          <a:xfrm>
            <a:off x="182609" y="351061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2451676" y="35275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1376409" y="329048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749875" y="282481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1935208" y="27147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876874" y="222368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1613474" y="23845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1325607" y="16987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Oval 264"/>
          <p:cNvSpPr>
            <a:spLocks noChangeAspect="1"/>
          </p:cNvSpPr>
          <p:nvPr/>
        </p:nvSpPr>
        <p:spPr>
          <a:xfrm>
            <a:off x="2407498" y="3492185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4971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val 80"/>
          <p:cNvSpPr>
            <a:spLocks noChangeAspect="1"/>
          </p:cNvSpPr>
          <p:nvPr/>
        </p:nvSpPr>
        <p:spPr>
          <a:xfrm>
            <a:off x="1434388" y="1357081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528455" y="2974214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1087255" y="2364615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1154988" y="192434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1620654" y="2000548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572632" y="1425908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7" name="Freeform 86"/>
          <p:cNvSpPr/>
          <p:nvPr/>
        </p:nvSpPr>
        <p:spPr>
          <a:xfrm>
            <a:off x="1554765" y="1434374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8" name="Freeform 87"/>
          <p:cNvSpPr/>
          <p:nvPr/>
        </p:nvSpPr>
        <p:spPr>
          <a:xfrm>
            <a:off x="640365" y="3009174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9" name="Freeform 88"/>
          <p:cNvSpPr/>
          <p:nvPr/>
        </p:nvSpPr>
        <p:spPr>
          <a:xfrm>
            <a:off x="614965" y="1984708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0" name="Freeform 89"/>
          <p:cNvSpPr/>
          <p:nvPr/>
        </p:nvSpPr>
        <p:spPr>
          <a:xfrm>
            <a:off x="1249965" y="1459774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1" name="Freeform 90"/>
          <p:cNvSpPr/>
          <p:nvPr/>
        </p:nvSpPr>
        <p:spPr>
          <a:xfrm>
            <a:off x="1529365" y="1468241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2" name="Freeform 91"/>
          <p:cNvSpPr/>
          <p:nvPr/>
        </p:nvSpPr>
        <p:spPr>
          <a:xfrm>
            <a:off x="1275365" y="1984708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3" name="Freeform 92"/>
          <p:cNvSpPr/>
          <p:nvPr/>
        </p:nvSpPr>
        <p:spPr>
          <a:xfrm>
            <a:off x="1537832" y="1451308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4" name="Freeform 93"/>
          <p:cNvSpPr/>
          <p:nvPr/>
        </p:nvSpPr>
        <p:spPr>
          <a:xfrm>
            <a:off x="1698699" y="2111708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5" name="Freeform 94"/>
          <p:cNvSpPr/>
          <p:nvPr/>
        </p:nvSpPr>
        <p:spPr>
          <a:xfrm>
            <a:off x="1241499" y="2035508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1908521" y="2296881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97" name="Freeform 96"/>
          <p:cNvSpPr/>
          <p:nvPr/>
        </p:nvSpPr>
        <p:spPr>
          <a:xfrm>
            <a:off x="2020432" y="2391108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8" name="Freeform 97"/>
          <p:cNvSpPr/>
          <p:nvPr/>
        </p:nvSpPr>
        <p:spPr>
          <a:xfrm>
            <a:off x="648832" y="2729774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9" name="Freeform 98"/>
          <p:cNvSpPr/>
          <p:nvPr/>
        </p:nvSpPr>
        <p:spPr>
          <a:xfrm>
            <a:off x="1546299" y="2721308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1434387" y="264401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1" name="Freeform 100"/>
          <p:cNvSpPr/>
          <p:nvPr/>
        </p:nvSpPr>
        <p:spPr>
          <a:xfrm>
            <a:off x="1563232" y="2399574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2" name="Freeform 101"/>
          <p:cNvSpPr/>
          <p:nvPr/>
        </p:nvSpPr>
        <p:spPr>
          <a:xfrm>
            <a:off x="1135826" y="2035508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3" name="Freeform 102"/>
          <p:cNvSpPr/>
          <p:nvPr/>
        </p:nvSpPr>
        <p:spPr>
          <a:xfrm>
            <a:off x="1190699" y="2416508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4" name="Freeform 103"/>
          <p:cNvSpPr/>
          <p:nvPr/>
        </p:nvSpPr>
        <p:spPr>
          <a:xfrm>
            <a:off x="1156832" y="2475774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5" name="Freeform 104"/>
          <p:cNvSpPr/>
          <p:nvPr/>
        </p:nvSpPr>
        <p:spPr>
          <a:xfrm>
            <a:off x="631899" y="2458841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6" name="Rectangle 105"/>
          <p:cNvSpPr/>
          <p:nvPr/>
        </p:nvSpPr>
        <p:spPr>
          <a:xfrm>
            <a:off x="166232" y="294590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435299" y="296283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360032" y="272576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33498" y="226010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918831" y="215003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860497" y="165896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597097" y="181983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309230" y="1134035"/>
            <a:ext cx="1192540" cy="494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2391121" y="2927470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7029747" y="1343928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6123814" y="2961061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6682614" y="2351462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6750347" y="191119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7216013" y="1987395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0" name="Freeform 119"/>
          <p:cNvSpPr/>
          <p:nvPr/>
        </p:nvSpPr>
        <p:spPr>
          <a:xfrm>
            <a:off x="6167991" y="1412755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1" name="Freeform 120"/>
          <p:cNvSpPr/>
          <p:nvPr/>
        </p:nvSpPr>
        <p:spPr>
          <a:xfrm>
            <a:off x="7150124" y="1421221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2" name="Freeform 121"/>
          <p:cNvSpPr/>
          <p:nvPr/>
        </p:nvSpPr>
        <p:spPr>
          <a:xfrm>
            <a:off x="6235724" y="2996021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3" name="Freeform 122"/>
          <p:cNvSpPr/>
          <p:nvPr/>
        </p:nvSpPr>
        <p:spPr>
          <a:xfrm>
            <a:off x="6210324" y="1971555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4" name="Freeform 123"/>
          <p:cNvSpPr/>
          <p:nvPr/>
        </p:nvSpPr>
        <p:spPr>
          <a:xfrm>
            <a:off x="6845324" y="1446621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5" name="Freeform 124"/>
          <p:cNvSpPr/>
          <p:nvPr/>
        </p:nvSpPr>
        <p:spPr>
          <a:xfrm>
            <a:off x="7124724" y="1455088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6" name="Freeform 125"/>
          <p:cNvSpPr/>
          <p:nvPr/>
        </p:nvSpPr>
        <p:spPr>
          <a:xfrm>
            <a:off x="6870724" y="1971555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7" name="Freeform 126"/>
          <p:cNvSpPr/>
          <p:nvPr/>
        </p:nvSpPr>
        <p:spPr>
          <a:xfrm>
            <a:off x="7133191" y="1438155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8" name="Freeform 127"/>
          <p:cNvSpPr/>
          <p:nvPr/>
        </p:nvSpPr>
        <p:spPr>
          <a:xfrm>
            <a:off x="7294058" y="2098555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9" name="Freeform 128"/>
          <p:cNvSpPr/>
          <p:nvPr/>
        </p:nvSpPr>
        <p:spPr>
          <a:xfrm>
            <a:off x="6836858" y="2022355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7503880" y="2283728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31" name="Freeform 130"/>
          <p:cNvSpPr/>
          <p:nvPr/>
        </p:nvSpPr>
        <p:spPr>
          <a:xfrm>
            <a:off x="7615791" y="2377955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2" name="Freeform 131"/>
          <p:cNvSpPr/>
          <p:nvPr/>
        </p:nvSpPr>
        <p:spPr>
          <a:xfrm>
            <a:off x="6244191" y="2716621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3" name="Freeform 132"/>
          <p:cNvSpPr/>
          <p:nvPr/>
        </p:nvSpPr>
        <p:spPr>
          <a:xfrm>
            <a:off x="7141658" y="2708155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7029746" y="263086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5" name="Freeform 134"/>
          <p:cNvSpPr/>
          <p:nvPr/>
        </p:nvSpPr>
        <p:spPr>
          <a:xfrm>
            <a:off x="7158591" y="2386421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6" name="Freeform 135"/>
          <p:cNvSpPr/>
          <p:nvPr/>
        </p:nvSpPr>
        <p:spPr>
          <a:xfrm>
            <a:off x="6731185" y="2022355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7" name="Freeform 136"/>
          <p:cNvSpPr/>
          <p:nvPr/>
        </p:nvSpPr>
        <p:spPr>
          <a:xfrm>
            <a:off x="6786058" y="2403355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8" name="Freeform 137"/>
          <p:cNvSpPr/>
          <p:nvPr/>
        </p:nvSpPr>
        <p:spPr>
          <a:xfrm>
            <a:off x="6752191" y="2462621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9" name="Freeform 138"/>
          <p:cNvSpPr/>
          <p:nvPr/>
        </p:nvSpPr>
        <p:spPr>
          <a:xfrm>
            <a:off x="6227258" y="2445688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0" name="Rectangle 139"/>
          <p:cNvSpPr/>
          <p:nvPr/>
        </p:nvSpPr>
        <p:spPr>
          <a:xfrm>
            <a:off x="5761591" y="293274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8030658" y="294968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955391" y="271261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6328857" y="224694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7514190" y="213688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6455856" y="164581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7192456" y="180668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7986480" y="2914317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86535" y="3338990"/>
            <a:ext cx="24207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Canonical Ordering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Fraysseix et al. 1988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]</a:t>
            </a:r>
            <a:endParaRPr lang="en-CA" sz="1600" dirty="0"/>
          </a:p>
          <a:p>
            <a:pPr algn="ctr"/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2923325" y="4349942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2017392" y="5967075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5" name="Oval 154"/>
          <p:cNvSpPr>
            <a:spLocks noChangeAspect="1"/>
          </p:cNvSpPr>
          <p:nvPr/>
        </p:nvSpPr>
        <p:spPr>
          <a:xfrm>
            <a:off x="2576192" y="5357476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6" name="Oval 155"/>
          <p:cNvSpPr>
            <a:spLocks noChangeAspect="1"/>
          </p:cNvSpPr>
          <p:nvPr/>
        </p:nvSpPr>
        <p:spPr>
          <a:xfrm>
            <a:off x="2643925" y="491720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3109591" y="4993409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8" name="Freeform 157"/>
          <p:cNvSpPr/>
          <p:nvPr/>
        </p:nvSpPr>
        <p:spPr>
          <a:xfrm>
            <a:off x="2061569" y="4418769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0" name="Freeform 159"/>
          <p:cNvSpPr/>
          <p:nvPr/>
        </p:nvSpPr>
        <p:spPr>
          <a:xfrm>
            <a:off x="2129302" y="6002035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1" name="Freeform 160"/>
          <p:cNvSpPr/>
          <p:nvPr/>
        </p:nvSpPr>
        <p:spPr>
          <a:xfrm>
            <a:off x="2103902" y="4977569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4" name="Freeform 163"/>
          <p:cNvSpPr/>
          <p:nvPr/>
        </p:nvSpPr>
        <p:spPr>
          <a:xfrm>
            <a:off x="2764302" y="4977569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8" name="Oval 167"/>
          <p:cNvSpPr>
            <a:spLocks noChangeAspect="1"/>
          </p:cNvSpPr>
          <p:nvPr/>
        </p:nvSpPr>
        <p:spPr>
          <a:xfrm>
            <a:off x="3397458" y="5289742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70" name="Freeform 169"/>
          <p:cNvSpPr/>
          <p:nvPr/>
        </p:nvSpPr>
        <p:spPr>
          <a:xfrm>
            <a:off x="2137769" y="5722635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2" name="Oval 171"/>
          <p:cNvSpPr>
            <a:spLocks noChangeAspect="1"/>
          </p:cNvSpPr>
          <p:nvPr/>
        </p:nvSpPr>
        <p:spPr>
          <a:xfrm>
            <a:off x="2923324" y="5636876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75" name="Freeform 174"/>
          <p:cNvSpPr/>
          <p:nvPr/>
        </p:nvSpPr>
        <p:spPr>
          <a:xfrm>
            <a:off x="2679636" y="5409369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7" name="Freeform 176"/>
          <p:cNvSpPr/>
          <p:nvPr/>
        </p:nvSpPr>
        <p:spPr>
          <a:xfrm>
            <a:off x="2120836" y="5451702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8" name="Rectangle 177"/>
          <p:cNvSpPr/>
          <p:nvPr/>
        </p:nvSpPr>
        <p:spPr>
          <a:xfrm>
            <a:off x="1873533" y="607524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3719520" y="602393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2848969" y="571862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2222435" y="525296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3407768" y="514289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2349434" y="465182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3880058" y="5920331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7832902" y="4322646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>
            <a:off x="6926969" y="5939779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90" name="Oval 189"/>
          <p:cNvSpPr>
            <a:spLocks noChangeAspect="1"/>
          </p:cNvSpPr>
          <p:nvPr/>
        </p:nvSpPr>
        <p:spPr>
          <a:xfrm>
            <a:off x="7485769" y="5330180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91" name="Oval 190"/>
          <p:cNvSpPr>
            <a:spLocks noChangeAspect="1"/>
          </p:cNvSpPr>
          <p:nvPr/>
        </p:nvSpPr>
        <p:spPr>
          <a:xfrm>
            <a:off x="7553502" y="488991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2" name="Oval 191"/>
          <p:cNvSpPr>
            <a:spLocks noChangeAspect="1"/>
          </p:cNvSpPr>
          <p:nvPr/>
        </p:nvSpPr>
        <p:spPr>
          <a:xfrm>
            <a:off x="8019168" y="4966113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94" name="Freeform 193"/>
          <p:cNvSpPr/>
          <p:nvPr/>
        </p:nvSpPr>
        <p:spPr>
          <a:xfrm>
            <a:off x="7953279" y="4399939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5" name="Freeform 194"/>
          <p:cNvSpPr/>
          <p:nvPr/>
        </p:nvSpPr>
        <p:spPr>
          <a:xfrm>
            <a:off x="7038879" y="5974739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1" name="Freeform 200"/>
          <p:cNvSpPr/>
          <p:nvPr/>
        </p:nvSpPr>
        <p:spPr>
          <a:xfrm>
            <a:off x="8097213" y="5077273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2" name="Freeform 201"/>
          <p:cNvSpPr/>
          <p:nvPr/>
        </p:nvSpPr>
        <p:spPr>
          <a:xfrm>
            <a:off x="7640013" y="5001073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3" name="Oval 202"/>
          <p:cNvSpPr>
            <a:spLocks noChangeAspect="1"/>
          </p:cNvSpPr>
          <p:nvPr/>
        </p:nvSpPr>
        <p:spPr>
          <a:xfrm>
            <a:off x="8307035" y="5262446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04" name="Freeform 203"/>
          <p:cNvSpPr/>
          <p:nvPr/>
        </p:nvSpPr>
        <p:spPr>
          <a:xfrm>
            <a:off x="8418946" y="5356673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6" name="Freeform 205"/>
          <p:cNvSpPr/>
          <p:nvPr/>
        </p:nvSpPr>
        <p:spPr>
          <a:xfrm>
            <a:off x="7944813" y="5686873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7" name="Oval 206"/>
          <p:cNvSpPr>
            <a:spLocks noChangeAspect="1"/>
          </p:cNvSpPr>
          <p:nvPr/>
        </p:nvSpPr>
        <p:spPr>
          <a:xfrm>
            <a:off x="7832901" y="5609580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11" name="Freeform 210"/>
          <p:cNvSpPr/>
          <p:nvPr/>
        </p:nvSpPr>
        <p:spPr>
          <a:xfrm>
            <a:off x="7555346" y="5441339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3" name="Rectangle 212"/>
          <p:cNvSpPr/>
          <p:nvPr/>
        </p:nvSpPr>
        <p:spPr>
          <a:xfrm>
            <a:off x="6796758" y="600700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8615449" y="601028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7758546" y="569133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7132012" y="522566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8317345" y="511560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7259011" y="462453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7995611" y="478540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Oval 220"/>
          <p:cNvSpPr>
            <a:spLocks noChangeAspect="1"/>
          </p:cNvSpPr>
          <p:nvPr/>
        </p:nvSpPr>
        <p:spPr>
          <a:xfrm>
            <a:off x="8789635" y="5893035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23" name="Oval 222"/>
          <p:cNvSpPr>
            <a:spLocks noChangeAspect="1"/>
          </p:cNvSpPr>
          <p:nvPr/>
        </p:nvSpPr>
        <p:spPr>
          <a:xfrm>
            <a:off x="5448160" y="4240761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4" name="Oval 223"/>
          <p:cNvSpPr>
            <a:spLocks noChangeAspect="1"/>
          </p:cNvSpPr>
          <p:nvPr/>
        </p:nvSpPr>
        <p:spPr>
          <a:xfrm>
            <a:off x="4542227" y="5857894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25" name="Oval 224"/>
          <p:cNvSpPr>
            <a:spLocks noChangeAspect="1"/>
          </p:cNvSpPr>
          <p:nvPr/>
        </p:nvSpPr>
        <p:spPr>
          <a:xfrm>
            <a:off x="5101027" y="5248295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26" name="Oval 225"/>
          <p:cNvSpPr>
            <a:spLocks noChangeAspect="1"/>
          </p:cNvSpPr>
          <p:nvPr/>
        </p:nvSpPr>
        <p:spPr>
          <a:xfrm>
            <a:off x="5168760" y="480802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7" name="Oval 226"/>
          <p:cNvSpPr>
            <a:spLocks noChangeAspect="1"/>
          </p:cNvSpPr>
          <p:nvPr/>
        </p:nvSpPr>
        <p:spPr>
          <a:xfrm>
            <a:off x="5634426" y="4884228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28" name="Freeform 227"/>
          <p:cNvSpPr/>
          <p:nvPr/>
        </p:nvSpPr>
        <p:spPr>
          <a:xfrm>
            <a:off x="4586404" y="4309588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9" name="Freeform 228"/>
          <p:cNvSpPr/>
          <p:nvPr/>
        </p:nvSpPr>
        <p:spPr>
          <a:xfrm>
            <a:off x="5568537" y="4318054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2" name="Freeform 231"/>
          <p:cNvSpPr/>
          <p:nvPr/>
        </p:nvSpPr>
        <p:spPr>
          <a:xfrm>
            <a:off x="5263737" y="4343454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3" name="Freeform 232"/>
          <p:cNvSpPr/>
          <p:nvPr/>
        </p:nvSpPr>
        <p:spPr>
          <a:xfrm>
            <a:off x="5543137" y="4351921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5" name="Freeform 234"/>
          <p:cNvSpPr/>
          <p:nvPr/>
        </p:nvSpPr>
        <p:spPr>
          <a:xfrm>
            <a:off x="5551604" y="4334988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8" name="Oval 237"/>
          <p:cNvSpPr>
            <a:spLocks noChangeAspect="1"/>
          </p:cNvSpPr>
          <p:nvPr/>
        </p:nvSpPr>
        <p:spPr>
          <a:xfrm>
            <a:off x="5922293" y="5180561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42" name="Oval 241"/>
          <p:cNvSpPr>
            <a:spLocks noChangeAspect="1"/>
          </p:cNvSpPr>
          <p:nvPr/>
        </p:nvSpPr>
        <p:spPr>
          <a:xfrm>
            <a:off x="5448159" y="5527695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43" name="Freeform 242"/>
          <p:cNvSpPr/>
          <p:nvPr/>
        </p:nvSpPr>
        <p:spPr>
          <a:xfrm>
            <a:off x="5577004" y="5283254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4" name="Freeform 243"/>
          <p:cNvSpPr/>
          <p:nvPr/>
        </p:nvSpPr>
        <p:spPr>
          <a:xfrm>
            <a:off x="5149598" y="4919188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8" name="Rectangle 247"/>
          <p:cNvSpPr/>
          <p:nvPr/>
        </p:nvSpPr>
        <p:spPr>
          <a:xfrm>
            <a:off x="4412016" y="599335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6260786" y="591475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5373804" y="560944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4747270" y="514378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5932603" y="503371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4874269" y="454264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5610869" y="470351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6404893" y="5811150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5915568" y="3301825"/>
            <a:ext cx="2290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 Schnyder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realizer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G 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[Schnyder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1990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Tools and Techniques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0" y="78297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Decomposition </a:t>
            </a:r>
            <a:r>
              <a:rPr lang="en-US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of a Triangulation into 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Trees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-Contact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Representation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pc="50" dirty="0">
              <a:ln w="11430"/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3003122" y="475019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3389107" y="2317406"/>
            <a:ext cx="1790854" cy="820009"/>
          </a:xfrm>
          <a:custGeom>
            <a:avLst/>
            <a:gdLst>
              <a:gd name="connsiteX0" fmla="*/ 221196 w 1790854"/>
              <a:gd name="connsiteY0" fmla="*/ 693808 h 820009"/>
              <a:gd name="connsiteX1" fmla="*/ 962176 w 1790854"/>
              <a:gd name="connsiteY1" fmla="*/ 819932 h 820009"/>
              <a:gd name="connsiteX2" fmla="*/ 1703155 w 1790854"/>
              <a:gd name="connsiteY2" fmla="*/ 678042 h 820009"/>
              <a:gd name="connsiteX3" fmla="*/ 1750452 w 1790854"/>
              <a:gd name="connsiteY3" fmla="*/ 394263 h 820009"/>
              <a:gd name="connsiteX4" fmla="*/ 1466672 w 1790854"/>
              <a:gd name="connsiteY4" fmla="*/ 63187 h 820009"/>
              <a:gd name="connsiteX5" fmla="*/ 1151362 w 1790854"/>
              <a:gd name="connsiteY5" fmla="*/ 47422 h 820009"/>
              <a:gd name="connsiteX6" fmla="*/ 851817 w 1790854"/>
              <a:gd name="connsiteY6" fmla="*/ 125 h 820009"/>
              <a:gd name="connsiteX7" fmla="*/ 631100 w 1790854"/>
              <a:gd name="connsiteY7" fmla="*/ 63187 h 820009"/>
              <a:gd name="connsiteX8" fmla="*/ 221196 w 1790854"/>
              <a:gd name="connsiteY8" fmla="*/ 94718 h 820009"/>
              <a:gd name="connsiteX9" fmla="*/ 479 w 1790854"/>
              <a:gd name="connsiteY9" fmla="*/ 520387 h 820009"/>
              <a:gd name="connsiteX10" fmla="*/ 173900 w 1790854"/>
              <a:gd name="connsiteY10" fmla="*/ 662277 h 82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0854" h="820009">
                <a:moveTo>
                  <a:pt x="221196" y="693808"/>
                </a:moveTo>
                <a:cubicBezTo>
                  <a:pt x="468189" y="758184"/>
                  <a:pt x="715183" y="822560"/>
                  <a:pt x="962176" y="819932"/>
                </a:cubicBezTo>
                <a:cubicBezTo>
                  <a:pt x="1209169" y="817304"/>
                  <a:pt x="1571776" y="748987"/>
                  <a:pt x="1703155" y="678042"/>
                </a:cubicBezTo>
                <a:cubicBezTo>
                  <a:pt x="1834534" y="607097"/>
                  <a:pt x="1789866" y="496739"/>
                  <a:pt x="1750452" y="394263"/>
                </a:cubicBezTo>
                <a:cubicBezTo>
                  <a:pt x="1711038" y="291787"/>
                  <a:pt x="1566520" y="120994"/>
                  <a:pt x="1466672" y="63187"/>
                </a:cubicBezTo>
                <a:cubicBezTo>
                  <a:pt x="1366824" y="5380"/>
                  <a:pt x="1253838" y="57932"/>
                  <a:pt x="1151362" y="47422"/>
                </a:cubicBezTo>
                <a:cubicBezTo>
                  <a:pt x="1048886" y="36912"/>
                  <a:pt x="938527" y="-2502"/>
                  <a:pt x="851817" y="125"/>
                </a:cubicBezTo>
                <a:cubicBezTo>
                  <a:pt x="765107" y="2752"/>
                  <a:pt x="736203" y="47422"/>
                  <a:pt x="631100" y="63187"/>
                </a:cubicBezTo>
                <a:cubicBezTo>
                  <a:pt x="525997" y="78952"/>
                  <a:pt x="326299" y="18518"/>
                  <a:pt x="221196" y="94718"/>
                </a:cubicBezTo>
                <a:cubicBezTo>
                  <a:pt x="116093" y="170918"/>
                  <a:pt x="8362" y="425794"/>
                  <a:pt x="479" y="520387"/>
                </a:cubicBezTo>
                <a:cubicBezTo>
                  <a:pt x="-7404" y="614980"/>
                  <a:pt x="83248" y="638628"/>
                  <a:pt x="173900" y="662277"/>
                </a:cubicBezTo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dk1"/>
              </a:solidFill>
            </a:endParaRPr>
          </a:p>
        </p:txBody>
      </p:sp>
      <p:sp>
        <p:nvSpPr>
          <p:cNvPr id="149" name="Oval 148"/>
          <p:cNvSpPr>
            <a:spLocks noChangeAspect="1"/>
          </p:cNvSpPr>
          <p:nvPr/>
        </p:nvSpPr>
        <p:spPr>
          <a:xfrm>
            <a:off x="3369960" y="2827242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3080108" y="284098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3896925" y="144878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Oval 162"/>
          <p:cNvSpPr>
            <a:spLocks noChangeAspect="1"/>
          </p:cNvSpPr>
          <p:nvPr/>
        </p:nvSpPr>
        <p:spPr>
          <a:xfrm>
            <a:off x="5106160" y="2843935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3730000" y="2303875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66" name="Oval 165"/>
          <p:cNvSpPr>
            <a:spLocks noChangeAspect="1"/>
          </p:cNvSpPr>
          <p:nvPr/>
        </p:nvSpPr>
        <p:spPr>
          <a:xfrm>
            <a:off x="3941930" y="2303875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67" name="Oval 166"/>
          <p:cNvSpPr>
            <a:spLocks noChangeAspect="1"/>
          </p:cNvSpPr>
          <p:nvPr/>
        </p:nvSpPr>
        <p:spPr>
          <a:xfrm>
            <a:off x="4270060" y="2258870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69" name="Oval 168"/>
          <p:cNvSpPr>
            <a:spLocks noChangeAspect="1"/>
          </p:cNvSpPr>
          <p:nvPr/>
        </p:nvSpPr>
        <p:spPr>
          <a:xfrm>
            <a:off x="4585095" y="2303875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778180" y="1758462"/>
            <a:ext cx="391886" cy="532562"/>
          </a:xfrm>
          <a:custGeom>
            <a:avLst/>
            <a:gdLst>
              <a:gd name="connsiteX0" fmla="*/ 0 w 391886"/>
              <a:gd name="connsiteY0" fmla="*/ 532562 h 532562"/>
              <a:gd name="connsiteX1" fmla="*/ 170822 w 391886"/>
              <a:gd name="connsiteY1" fmla="*/ 110531 h 532562"/>
              <a:gd name="connsiteX2" fmla="*/ 391886 w 391886"/>
              <a:gd name="connsiteY2" fmla="*/ 0 h 53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1886" h="532562">
                <a:moveTo>
                  <a:pt x="0" y="532562"/>
                </a:moveTo>
                <a:cubicBezTo>
                  <a:pt x="52754" y="365926"/>
                  <a:pt x="105508" y="199291"/>
                  <a:pt x="170822" y="110531"/>
                </a:cubicBezTo>
                <a:cubicBezTo>
                  <a:pt x="236136" y="21771"/>
                  <a:pt x="314011" y="10885"/>
                  <a:pt x="39188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1" name="Freeform 170"/>
          <p:cNvSpPr/>
          <p:nvPr/>
        </p:nvSpPr>
        <p:spPr>
          <a:xfrm flipH="1">
            <a:off x="4211959" y="1763815"/>
            <a:ext cx="405045" cy="532562"/>
          </a:xfrm>
          <a:custGeom>
            <a:avLst/>
            <a:gdLst>
              <a:gd name="connsiteX0" fmla="*/ 0 w 391886"/>
              <a:gd name="connsiteY0" fmla="*/ 532562 h 532562"/>
              <a:gd name="connsiteX1" fmla="*/ 170822 w 391886"/>
              <a:gd name="connsiteY1" fmla="*/ 110531 h 532562"/>
              <a:gd name="connsiteX2" fmla="*/ 391886 w 391886"/>
              <a:gd name="connsiteY2" fmla="*/ 0 h 53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1886" h="532562">
                <a:moveTo>
                  <a:pt x="0" y="532562"/>
                </a:moveTo>
                <a:cubicBezTo>
                  <a:pt x="52754" y="365926"/>
                  <a:pt x="105508" y="199291"/>
                  <a:pt x="170822" y="110531"/>
                </a:cubicBezTo>
                <a:cubicBezTo>
                  <a:pt x="236136" y="21771"/>
                  <a:pt x="314011" y="10885"/>
                  <a:pt x="391886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3" name="Oval 172"/>
          <p:cNvSpPr>
            <a:spLocks noChangeAspect="1"/>
          </p:cNvSpPr>
          <p:nvPr/>
        </p:nvSpPr>
        <p:spPr>
          <a:xfrm>
            <a:off x="4090040" y="1718810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011606" y="1818752"/>
            <a:ext cx="88121" cy="492369"/>
          </a:xfrm>
          <a:custGeom>
            <a:avLst/>
            <a:gdLst>
              <a:gd name="connsiteX0" fmla="*/ 7735 w 88121"/>
              <a:gd name="connsiteY0" fmla="*/ 492369 h 492369"/>
              <a:gd name="connsiteX1" fmla="*/ 7735 w 88121"/>
              <a:gd name="connsiteY1" fmla="*/ 261257 h 492369"/>
              <a:gd name="connsiteX2" fmla="*/ 88121 w 88121"/>
              <a:gd name="connsiteY2" fmla="*/ 0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121" h="492369">
                <a:moveTo>
                  <a:pt x="7735" y="492369"/>
                </a:moveTo>
                <a:cubicBezTo>
                  <a:pt x="1036" y="417844"/>
                  <a:pt x="-5663" y="343319"/>
                  <a:pt x="7735" y="261257"/>
                </a:cubicBezTo>
                <a:cubicBezTo>
                  <a:pt x="21133" y="179195"/>
                  <a:pt x="54627" y="89597"/>
                  <a:pt x="88121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Freeform 4"/>
          <p:cNvSpPr/>
          <p:nvPr/>
        </p:nvSpPr>
        <p:spPr>
          <a:xfrm>
            <a:off x="4200211" y="1808820"/>
            <a:ext cx="146764" cy="450050"/>
          </a:xfrm>
          <a:custGeom>
            <a:avLst/>
            <a:gdLst>
              <a:gd name="connsiteX0" fmla="*/ 140677 w 140677"/>
              <a:gd name="connsiteY0" fmla="*/ 432079 h 432079"/>
              <a:gd name="connsiteX1" fmla="*/ 100484 w 140677"/>
              <a:gd name="connsiteY1" fmla="*/ 150726 h 432079"/>
              <a:gd name="connsiteX2" fmla="*/ 0 w 140677"/>
              <a:gd name="connsiteY2" fmla="*/ 0 h 43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677" h="432079">
                <a:moveTo>
                  <a:pt x="140677" y="432079"/>
                </a:moveTo>
                <a:cubicBezTo>
                  <a:pt x="132303" y="327409"/>
                  <a:pt x="123930" y="222739"/>
                  <a:pt x="100484" y="150726"/>
                </a:cubicBezTo>
                <a:cubicBezTo>
                  <a:pt x="77038" y="78713"/>
                  <a:pt x="38519" y="39356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4" name="Oval 173"/>
          <p:cNvSpPr>
            <a:spLocks noChangeAspect="1"/>
          </p:cNvSpPr>
          <p:nvPr/>
        </p:nvSpPr>
        <p:spPr>
          <a:xfrm>
            <a:off x="4121950" y="2271965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161034" y="1839074"/>
            <a:ext cx="20548" cy="441789"/>
          </a:xfrm>
          <a:custGeom>
            <a:avLst/>
            <a:gdLst>
              <a:gd name="connsiteX0" fmla="*/ 20548 w 20548"/>
              <a:gd name="connsiteY0" fmla="*/ 441789 h 441789"/>
              <a:gd name="connsiteX1" fmla="*/ 0 w 20548"/>
              <a:gd name="connsiteY1" fmla="*/ 0 h 44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548" h="441789">
                <a:moveTo>
                  <a:pt x="20548" y="441789"/>
                </a:moveTo>
                <a:lnTo>
                  <a:pt x="0" y="0"/>
                </a:ln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767355" y="6264315"/>
            <a:ext cx="627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en-CA" i="1" spc="50" baseline="-2500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right</a:t>
            </a:r>
            <a:endParaRPr lang="en-CA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26795" y="6219310"/>
            <a:ext cx="535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en-CA" i="1" spc="50" baseline="-25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left</a:t>
            </a:r>
            <a:endParaRPr lang="en-CA" dirty="0"/>
          </a:p>
        </p:txBody>
      </p:sp>
      <p:sp>
        <p:nvSpPr>
          <p:cNvPr id="176" name="Rectangle 175"/>
          <p:cNvSpPr/>
          <p:nvPr/>
        </p:nvSpPr>
        <p:spPr>
          <a:xfrm>
            <a:off x="5206855" y="6210018"/>
            <a:ext cx="563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en-CA" i="1" spc="50" baseline="-2500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mid</a:t>
            </a:r>
            <a:endParaRPr lang="en-CA" dirty="0"/>
          </a:p>
        </p:txBody>
      </p:sp>
      <p:sp>
        <p:nvSpPr>
          <p:cNvPr id="184" name="Rectangle 183"/>
          <p:cNvSpPr/>
          <p:nvPr/>
        </p:nvSpPr>
        <p:spPr>
          <a:xfrm>
            <a:off x="4977045" y="293394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2411760" y="4014065"/>
            <a:ext cx="1192540" cy="494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4526995" y="3969060"/>
            <a:ext cx="1192540" cy="494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7722350" y="4014065"/>
            <a:ext cx="1192540" cy="494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7002270" y="1088740"/>
            <a:ext cx="1192540" cy="494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99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Tools and Techniques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1" name="Oval 420"/>
          <p:cNvSpPr>
            <a:spLocks noChangeAspect="1"/>
          </p:cNvSpPr>
          <p:nvPr/>
        </p:nvSpPr>
        <p:spPr>
          <a:xfrm>
            <a:off x="1273351" y="1496572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22" name="Oval 421"/>
          <p:cNvSpPr>
            <a:spLocks noChangeAspect="1"/>
          </p:cNvSpPr>
          <p:nvPr/>
        </p:nvSpPr>
        <p:spPr>
          <a:xfrm>
            <a:off x="367418" y="3113705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23" name="Oval 422"/>
          <p:cNvSpPr>
            <a:spLocks noChangeAspect="1"/>
          </p:cNvSpPr>
          <p:nvPr/>
        </p:nvSpPr>
        <p:spPr>
          <a:xfrm>
            <a:off x="926218" y="2504106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24" name="Oval 423"/>
          <p:cNvSpPr>
            <a:spLocks noChangeAspect="1"/>
          </p:cNvSpPr>
          <p:nvPr/>
        </p:nvSpPr>
        <p:spPr>
          <a:xfrm>
            <a:off x="993951" y="206383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26" name="Freeform 425"/>
          <p:cNvSpPr/>
          <p:nvPr/>
        </p:nvSpPr>
        <p:spPr>
          <a:xfrm>
            <a:off x="411595" y="1565399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27" name="Freeform 426"/>
          <p:cNvSpPr/>
          <p:nvPr/>
        </p:nvSpPr>
        <p:spPr>
          <a:xfrm>
            <a:off x="1393728" y="1573865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28" name="Freeform 427"/>
          <p:cNvSpPr/>
          <p:nvPr/>
        </p:nvSpPr>
        <p:spPr>
          <a:xfrm>
            <a:off x="479328" y="3148665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29" name="Freeform 428"/>
          <p:cNvSpPr/>
          <p:nvPr/>
        </p:nvSpPr>
        <p:spPr>
          <a:xfrm>
            <a:off x="453928" y="2124199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30" name="Freeform 429"/>
          <p:cNvSpPr/>
          <p:nvPr/>
        </p:nvSpPr>
        <p:spPr>
          <a:xfrm>
            <a:off x="1088928" y="1599265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31" name="Freeform 430"/>
          <p:cNvSpPr/>
          <p:nvPr/>
        </p:nvSpPr>
        <p:spPr>
          <a:xfrm>
            <a:off x="1368328" y="1607732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32" name="Freeform 431"/>
          <p:cNvSpPr/>
          <p:nvPr/>
        </p:nvSpPr>
        <p:spPr>
          <a:xfrm>
            <a:off x="1114328" y="2124199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33" name="Freeform 432"/>
          <p:cNvSpPr/>
          <p:nvPr/>
        </p:nvSpPr>
        <p:spPr>
          <a:xfrm>
            <a:off x="1376795" y="1590799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34" name="Freeform 433"/>
          <p:cNvSpPr/>
          <p:nvPr/>
        </p:nvSpPr>
        <p:spPr>
          <a:xfrm>
            <a:off x="1537662" y="2251199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36" name="Oval 435"/>
          <p:cNvSpPr>
            <a:spLocks noChangeAspect="1"/>
          </p:cNvSpPr>
          <p:nvPr/>
        </p:nvSpPr>
        <p:spPr>
          <a:xfrm>
            <a:off x="1747484" y="2436372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37" name="Freeform 436"/>
          <p:cNvSpPr/>
          <p:nvPr/>
        </p:nvSpPr>
        <p:spPr>
          <a:xfrm>
            <a:off x="1859395" y="2530599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38" name="Freeform 437"/>
          <p:cNvSpPr/>
          <p:nvPr/>
        </p:nvSpPr>
        <p:spPr>
          <a:xfrm>
            <a:off x="487795" y="2869265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39" name="Freeform 438"/>
          <p:cNvSpPr/>
          <p:nvPr/>
        </p:nvSpPr>
        <p:spPr>
          <a:xfrm>
            <a:off x="1385262" y="2860799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0" name="Oval 439"/>
          <p:cNvSpPr>
            <a:spLocks noChangeAspect="1"/>
          </p:cNvSpPr>
          <p:nvPr/>
        </p:nvSpPr>
        <p:spPr>
          <a:xfrm>
            <a:off x="1273350" y="2783506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41" name="Freeform 440"/>
          <p:cNvSpPr/>
          <p:nvPr/>
        </p:nvSpPr>
        <p:spPr>
          <a:xfrm>
            <a:off x="1402195" y="2539065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2" name="Freeform 441"/>
          <p:cNvSpPr/>
          <p:nvPr/>
        </p:nvSpPr>
        <p:spPr>
          <a:xfrm>
            <a:off x="974789" y="2174999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4" name="Freeform 443"/>
          <p:cNvSpPr/>
          <p:nvPr/>
        </p:nvSpPr>
        <p:spPr>
          <a:xfrm>
            <a:off x="995795" y="2615265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5" name="Freeform 444"/>
          <p:cNvSpPr/>
          <p:nvPr/>
        </p:nvSpPr>
        <p:spPr>
          <a:xfrm>
            <a:off x="470862" y="2598332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6" name="Rectangle 445"/>
          <p:cNvSpPr/>
          <p:nvPr/>
        </p:nvSpPr>
        <p:spPr>
          <a:xfrm>
            <a:off x="5195" y="308539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7" name="Rectangle 446"/>
          <p:cNvSpPr/>
          <p:nvPr/>
        </p:nvSpPr>
        <p:spPr>
          <a:xfrm>
            <a:off x="2274262" y="310232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8" name="Rectangle 447"/>
          <p:cNvSpPr/>
          <p:nvPr/>
        </p:nvSpPr>
        <p:spPr>
          <a:xfrm>
            <a:off x="1198995" y="286525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9" name="Rectangle 448"/>
          <p:cNvSpPr/>
          <p:nvPr/>
        </p:nvSpPr>
        <p:spPr>
          <a:xfrm>
            <a:off x="572461" y="239959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" name="Rectangle 449"/>
          <p:cNvSpPr/>
          <p:nvPr/>
        </p:nvSpPr>
        <p:spPr>
          <a:xfrm>
            <a:off x="1757794" y="228952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1" name="Rectangle 450"/>
          <p:cNvSpPr/>
          <p:nvPr/>
        </p:nvSpPr>
        <p:spPr>
          <a:xfrm>
            <a:off x="699460" y="179845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2" name="Rectangle 451"/>
          <p:cNvSpPr/>
          <p:nvPr/>
        </p:nvSpPr>
        <p:spPr>
          <a:xfrm>
            <a:off x="1436060" y="195932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3" name="Rectangle 452"/>
          <p:cNvSpPr/>
          <p:nvPr/>
        </p:nvSpPr>
        <p:spPr>
          <a:xfrm>
            <a:off x="1148193" y="127352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4" name="Oval 453"/>
          <p:cNvSpPr>
            <a:spLocks noChangeAspect="1"/>
          </p:cNvSpPr>
          <p:nvPr/>
        </p:nvSpPr>
        <p:spPr>
          <a:xfrm>
            <a:off x="2230084" y="3066961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7092350" y="1522193"/>
            <a:ext cx="1511198" cy="1808108"/>
            <a:chOff x="5637607" y="1549880"/>
            <a:chExt cx="1511198" cy="1808108"/>
          </a:xfrm>
        </p:grpSpPr>
        <p:sp>
          <p:nvSpPr>
            <p:cNvPr id="531" name="Freeform 530"/>
            <p:cNvSpPr/>
            <p:nvPr/>
          </p:nvSpPr>
          <p:spPr>
            <a:xfrm>
              <a:off x="6360579" y="1942108"/>
              <a:ext cx="353177" cy="68029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5989843" y="1942108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14" name="Oval 513"/>
            <p:cNvSpPr>
              <a:spLocks noChangeAspect="1"/>
            </p:cNvSpPr>
            <p:nvPr/>
          </p:nvSpPr>
          <p:spPr>
            <a:xfrm>
              <a:off x="6325778" y="1925381"/>
              <a:ext cx="54000" cy="5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15" name="Rectangle 514"/>
            <p:cNvSpPr/>
            <p:nvPr/>
          </p:nvSpPr>
          <p:spPr>
            <a:xfrm>
              <a:off x="6019728" y="1927285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6353121" y="2648203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17" name="Oval 516"/>
            <p:cNvSpPr>
              <a:spLocks noChangeAspect="1"/>
            </p:cNvSpPr>
            <p:nvPr/>
          </p:nvSpPr>
          <p:spPr>
            <a:xfrm>
              <a:off x="6686756" y="2615274"/>
              <a:ext cx="54000" cy="54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18" name="Rectangle 517"/>
            <p:cNvSpPr/>
            <p:nvPr/>
          </p:nvSpPr>
          <p:spPr>
            <a:xfrm>
              <a:off x="6379778" y="2617261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5989843" y="2281442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5637607" y="1586296"/>
              <a:ext cx="363278" cy="14240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6000884" y="3008781"/>
              <a:ext cx="1082668" cy="349207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22" name="Oval 521"/>
            <p:cNvSpPr>
              <a:spLocks noChangeAspect="1"/>
            </p:cNvSpPr>
            <p:nvPr/>
          </p:nvSpPr>
          <p:spPr>
            <a:xfrm>
              <a:off x="5973884" y="1549880"/>
              <a:ext cx="54000" cy="54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23" name="Rectangle 522"/>
            <p:cNvSpPr/>
            <p:nvPr/>
          </p:nvSpPr>
          <p:spPr>
            <a:xfrm>
              <a:off x="5691445" y="1549880"/>
              <a:ext cx="390278" cy="322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5" name="Rectangle 524"/>
            <p:cNvSpPr/>
            <p:nvPr/>
          </p:nvSpPr>
          <p:spPr>
            <a:xfrm>
              <a:off x="6723502" y="2993076"/>
              <a:ext cx="400132" cy="2144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5992486" y="2647803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27" name="Oval 526"/>
            <p:cNvSpPr>
              <a:spLocks noChangeAspect="1"/>
            </p:cNvSpPr>
            <p:nvPr/>
          </p:nvSpPr>
          <p:spPr>
            <a:xfrm>
              <a:off x="6326121" y="2614874"/>
              <a:ext cx="54000" cy="54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28" name="Rectangle 527"/>
            <p:cNvSpPr/>
            <p:nvPr/>
          </p:nvSpPr>
          <p:spPr>
            <a:xfrm>
              <a:off x="6027413" y="2625066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9" name="Oval 528"/>
            <p:cNvSpPr>
              <a:spLocks noChangeAspect="1"/>
            </p:cNvSpPr>
            <p:nvPr/>
          </p:nvSpPr>
          <p:spPr>
            <a:xfrm>
              <a:off x="6325778" y="2264715"/>
              <a:ext cx="54000" cy="54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30" name="Rectangle 529"/>
            <p:cNvSpPr/>
            <p:nvPr/>
          </p:nvSpPr>
          <p:spPr>
            <a:xfrm>
              <a:off x="6019728" y="2266619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" name="Oval 531"/>
            <p:cNvSpPr>
              <a:spLocks noChangeAspect="1"/>
            </p:cNvSpPr>
            <p:nvPr/>
          </p:nvSpPr>
          <p:spPr>
            <a:xfrm>
              <a:off x="6683101" y="1910944"/>
              <a:ext cx="54000" cy="54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33" name="Rectangle 532"/>
            <p:cNvSpPr/>
            <p:nvPr/>
          </p:nvSpPr>
          <p:spPr>
            <a:xfrm>
              <a:off x="6379777" y="1933727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6027413" y="1587786"/>
              <a:ext cx="1057332" cy="1428920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35" name="Oval 534"/>
            <p:cNvSpPr>
              <a:spLocks noChangeAspect="1"/>
            </p:cNvSpPr>
            <p:nvPr/>
          </p:nvSpPr>
          <p:spPr>
            <a:xfrm>
              <a:off x="7049311" y="1559296"/>
              <a:ext cx="54000" cy="54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36" name="Rectangle 535"/>
            <p:cNvSpPr/>
            <p:nvPr/>
          </p:nvSpPr>
          <p:spPr>
            <a:xfrm>
              <a:off x="6740756" y="1587786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4" name="Oval 523"/>
            <p:cNvSpPr>
              <a:spLocks noChangeAspect="1"/>
            </p:cNvSpPr>
            <p:nvPr/>
          </p:nvSpPr>
          <p:spPr>
            <a:xfrm>
              <a:off x="7057745" y="2986996"/>
              <a:ext cx="54000" cy="54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>
            <a:off x="1035307" y="2252476"/>
            <a:ext cx="421419" cy="286247"/>
          </a:xfrm>
          <a:custGeom>
            <a:avLst/>
            <a:gdLst>
              <a:gd name="connsiteX0" fmla="*/ 0 w 421419"/>
              <a:gd name="connsiteY0" fmla="*/ 286247 h 286247"/>
              <a:gd name="connsiteX1" fmla="*/ 230588 w 421419"/>
              <a:gd name="connsiteY1" fmla="*/ 198782 h 286247"/>
              <a:gd name="connsiteX2" fmla="*/ 421419 w 421419"/>
              <a:gd name="connsiteY2" fmla="*/ 0 h 28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419" h="286247">
                <a:moveTo>
                  <a:pt x="0" y="286247"/>
                </a:moveTo>
                <a:cubicBezTo>
                  <a:pt x="80176" y="266368"/>
                  <a:pt x="160352" y="246490"/>
                  <a:pt x="230588" y="198782"/>
                </a:cubicBezTo>
                <a:cubicBezTo>
                  <a:pt x="300825" y="151074"/>
                  <a:pt x="361122" y="75537"/>
                  <a:pt x="421419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Freeform 11"/>
          <p:cNvSpPr/>
          <p:nvPr/>
        </p:nvSpPr>
        <p:spPr>
          <a:xfrm>
            <a:off x="1361310" y="2260427"/>
            <a:ext cx="159773" cy="532738"/>
          </a:xfrm>
          <a:custGeom>
            <a:avLst/>
            <a:gdLst>
              <a:gd name="connsiteX0" fmla="*/ 0 w 159773"/>
              <a:gd name="connsiteY0" fmla="*/ 532738 h 532738"/>
              <a:gd name="connsiteX1" fmla="*/ 143124 w 159773"/>
              <a:gd name="connsiteY1" fmla="*/ 254442 h 532738"/>
              <a:gd name="connsiteX2" fmla="*/ 151075 w 159773"/>
              <a:gd name="connsiteY2" fmla="*/ 0 h 53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73" h="532738">
                <a:moveTo>
                  <a:pt x="0" y="532738"/>
                </a:moveTo>
                <a:cubicBezTo>
                  <a:pt x="58972" y="437985"/>
                  <a:pt x="117945" y="343232"/>
                  <a:pt x="143124" y="254442"/>
                </a:cubicBezTo>
                <a:cubicBezTo>
                  <a:pt x="168303" y="165652"/>
                  <a:pt x="159689" y="82826"/>
                  <a:pt x="151075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25" name="Oval 424"/>
          <p:cNvSpPr>
            <a:spLocks noChangeAspect="1"/>
          </p:cNvSpPr>
          <p:nvPr/>
        </p:nvSpPr>
        <p:spPr>
          <a:xfrm>
            <a:off x="1437899" y="2140039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37" name="Rectangle 536"/>
          <p:cNvSpPr/>
          <p:nvPr/>
        </p:nvSpPr>
        <p:spPr>
          <a:xfrm>
            <a:off x="0" y="78297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Decomposition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of a Triangulation into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Trees +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-Contact 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Representation </a:t>
            </a:r>
            <a:endParaRPr lang="en-US" spc="50" dirty="0">
              <a:ln w="11430"/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8" name="Oval 537"/>
          <p:cNvSpPr>
            <a:spLocks noChangeAspect="1"/>
          </p:cNvSpPr>
          <p:nvPr/>
        </p:nvSpPr>
        <p:spPr>
          <a:xfrm>
            <a:off x="4851529" y="1494551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39" name="Oval 538"/>
          <p:cNvSpPr>
            <a:spLocks noChangeAspect="1"/>
          </p:cNvSpPr>
          <p:nvPr/>
        </p:nvSpPr>
        <p:spPr>
          <a:xfrm>
            <a:off x="3945596" y="3111684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40" name="Oval 539"/>
          <p:cNvSpPr>
            <a:spLocks noChangeAspect="1"/>
          </p:cNvSpPr>
          <p:nvPr/>
        </p:nvSpPr>
        <p:spPr>
          <a:xfrm>
            <a:off x="4504396" y="2502085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41" name="Oval 540"/>
          <p:cNvSpPr>
            <a:spLocks noChangeAspect="1"/>
          </p:cNvSpPr>
          <p:nvPr/>
        </p:nvSpPr>
        <p:spPr>
          <a:xfrm>
            <a:off x="4572129" y="20618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2" name="Freeform 541"/>
          <p:cNvSpPr/>
          <p:nvPr/>
        </p:nvSpPr>
        <p:spPr>
          <a:xfrm>
            <a:off x="3989773" y="1563378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3" name="Freeform 542"/>
          <p:cNvSpPr/>
          <p:nvPr/>
        </p:nvSpPr>
        <p:spPr>
          <a:xfrm>
            <a:off x="4971906" y="1571844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4" name="Freeform 543"/>
          <p:cNvSpPr/>
          <p:nvPr/>
        </p:nvSpPr>
        <p:spPr>
          <a:xfrm>
            <a:off x="4057506" y="3146644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5" name="Freeform 544"/>
          <p:cNvSpPr/>
          <p:nvPr/>
        </p:nvSpPr>
        <p:spPr>
          <a:xfrm>
            <a:off x="4032106" y="2122178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6" name="Freeform 545"/>
          <p:cNvSpPr/>
          <p:nvPr/>
        </p:nvSpPr>
        <p:spPr>
          <a:xfrm>
            <a:off x="4667106" y="1597244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>
            <a:solidFill>
              <a:schemeClr val="tx1">
                <a:alpha val="9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7" name="Freeform 546"/>
          <p:cNvSpPr/>
          <p:nvPr/>
        </p:nvSpPr>
        <p:spPr>
          <a:xfrm>
            <a:off x="4946506" y="1605711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>
            <a:solidFill>
              <a:schemeClr val="tx1">
                <a:alpha val="9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8" name="Freeform 547"/>
          <p:cNvSpPr/>
          <p:nvPr/>
        </p:nvSpPr>
        <p:spPr>
          <a:xfrm>
            <a:off x="4692506" y="2122178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9" name="Freeform 548"/>
          <p:cNvSpPr/>
          <p:nvPr/>
        </p:nvSpPr>
        <p:spPr>
          <a:xfrm>
            <a:off x="4954973" y="1588778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>
            <a:solidFill>
              <a:schemeClr val="tx1">
                <a:alpha val="9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0" name="Freeform 549"/>
          <p:cNvSpPr/>
          <p:nvPr/>
        </p:nvSpPr>
        <p:spPr>
          <a:xfrm>
            <a:off x="5115840" y="2249178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1" name="Oval 550"/>
          <p:cNvSpPr>
            <a:spLocks noChangeAspect="1"/>
          </p:cNvSpPr>
          <p:nvPr/>
        </p:nvSpPr>
        <p:spPr>
          <a:xfrm>
            <a:off x="5325662" y="2434351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52" name="Freeform 551"/>
          <p:cNvSpPr/>
          <p:nvPr/>
        </p:nvSpPr>
        <p:spPr>
          <a:xfrm>
            <a:off x="5437573" y="2528578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3" name="Freeform 552"/>
          <p:cNvSpPr/>
          <p:nvPr/>
        </p:nvSpPr>
        <p:spPr>
          <a:xfrm>
            <a:off x="4065973" y="2867244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4" name="Freeform 553"/>
          <p:cNvSpPr/>
          <p:nvPr/>
        </p:nvSpPr>
        <p:spPr>
          <a:xfrm>
            <a:off x="4963440" y="2858778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5" name="Oval 554"/>
          <p:cNvSpPr>
            <a:spLocks noChangeAspect="1"/>
          </p:cNvSpPr>
          <p:nvPr/>
        </p:nvSpPr>
        <p:spPr>
          <a:xfrm>
            <a:off x="4851528" y="2781485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56" name="Freeform 555"/>
          <p:cNvSpPr/>
          <p:nvPr/>
        </p:nvSpPr>
        <p:spPr>
          <a:xfrm>
            <a:off x="4980373" y="2537044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7" name="Freeform 556"/>
          <p:cNvSpPr/>
          <p:nvPr/>
        </p:nvSpPr>
        <p:spPr>
          <a:xfrm>
            <a:off x="4552967" y="2172978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8" name="Freeform 557"/>
          <p:cNvSpPr/>
          <p:nvPr/>
        </p:nvSpPr>
        <p:spPr>
          <a:xfrm>
            <a:off x="4573973" y="2613244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9" name="Freeform 558"/>
          <p:cNvSpPr/>
          <p:nvPr/>
        </p:nvSpPr>
        <p:spPr>
          <a:xfrm>
            <a:off x="4049040" y="2596311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60" name="Rectangle 559"/>
          <p:cNvSpPr/>
          <p:nvPr/>
        </p:nvSpPr>
        <p:spPr>
          <a:xfrm>
            <a:off x="3583373" y="30833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1" name="Rectangle 560"/>
          <p:cNvSpPr/>
          <p:nvPr/>
        </p:nvSpPr>
        <p:spPr>
          <a:xfrm>
            <a:off x="5869222" y="310822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2" name="Rectangle 561"/>
          <p:cNvSpPr/>
          <p:nvPr/>
        </p:nvSpPr>
        <p:spPr>
          <a:xfrm>
            <a:off x="4777173" y="28632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" name="Rectangle 562"/>
          <p:cNvSpPr/>
          <p:nvPr/>
        </p:nvSpPr>
        <p:spPr>
          <a:xfrm>
            <a:off x="4150639" y="23975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4" name="Rectangle 563"/>
          <p:cNvSpPr/>
          <p:nvPr/>
        </p:nvSpPr>
        <p:spPr>
          <a:xfrm>
            <a:off x="5335972" y="22875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5" name="Rectangle 564"/>
          <p:cNvSpPr/>
          <p:nvPr/>
        </p:nvSpPr>
        <p:spPr>
          <a:xfrm>
            <a:off x="4277638" y="17964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6" name="Rectangle 565"/>
          <p:cNvSpPr/>
          <p:nvPr/>
        </p:nvSpPr>
        <p:spPr>
          <a:xfrm>
            <a:off x="5014238" y="19573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7" name="Rectangle 566"/>
          <p:cNvSpPr/>
          <p:nvPr/>
        </p:nvSpPr>
        <p:spPr>
          <a:xfrm>
            <a:off x="4726371" y="12715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8" name="Oval 567"/>
          <p:cNvSpPr>
            <a:spLocks noChangeAspect="1"/>
          </p:cNvSpPr>
          <p:nvPr/>
        </p:nvSpPr>
        <p:spPr>
          <a:xfrm>
            <a:off x="5808262" y="3064940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69" name="Freeform 568"/>
          <p:cNvSpPr/>
          <p:nvPr/>
        </p:nvSpPr>
        <p:spPr>
          <a:xfrm>
            <a:off x="4613485" y="2250455"/>
            <a:ext cx="421419" cy="286247"/>
          </a:xfrm>
          <a:custGeom>
            <a:avLst/>
            <a:gdLst>
              <a:gd name="connsiteX0" fmla="*/ 0 w 421419"/>
              <a:gd name="connsiteY0" fmla="*/ 286247 h 286247"/>
              <a:gd name="connsiteX1" fmla="*/ 230588 w 421419"/>
              <a:gd name="connsiteY1" fmla="*/ 198782 h 286247"/>
              <a:gd name="connsiteX2" fmla="*/ 421419 w 421419"/>
              <a:gd name="connsiteY2" fmla="*/ 0 h 28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419" h="286247">
                <a:moveTo>
                  <a:pt x="0" y="286247"/>
                </a:moveTo>
                <a:cubicBezTo>
                  <a:pt x="80176" y="266368"/>
                  <a:pt x="160352" y="246490"/>
                  <a:pt x="230588" y="198782"/>
                </a:cubicBezTo>
                <a:cubicBezTo>
                  <a:pt x="300825" y="151074"/>
                  <a:pt x="361122" y="75537"/>
                  <a:pt x="421419" y="0"/>
                </a:cubicBezTo>
              </a:path>
            </a:pathLst>
          </a:custGeom>
          <a:ln w="25400">
            <a:solidFill>
              <a:schemeClr val="tx1">
                <a:alpha val="9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0" name="Freeform 569"/>
          <p:cNvSpPr/>
          <p:nvPr/>
        </p:nvSpPr>
        <p:spPr>
          <a:xfrm>
            <a:off x="4939488" y="2258406"/>
            <a:ext cx="159773" cy="532738"/>
          </a:xfrm>
          <a:custGeom>
            <a:avLst/>
            <a:gdLst>
              <a:gd name="connsiteX0" fmla="*/ 0 w 159773"/>
              <a:gd name="connsiteY0" fmla="*/ 532738 h 532738"/>
              <a:gd name="connsiteX1" fmla="*/ 143124 w 159773"/>
              <a:gd name="connsiteY1" fmla="*/ 254442 h 532738"/>
              <a:gd name="connsiteX2" fmla="*/ 151075 w 159773"/>
              <a:gd name="connsiteY2" fmla="*/ 0 h 53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73" h="532738">
                <a:moveTo>
                  <a:pt x="0" y="532738"/>
                </a:moveTo>
                <a:cubicBezTo>
                  <a:pt x="58972" y="437985"/>
                  <a:pt x="117945" y="343232"/>
                  <a:pt x="143124" y="254442"/>
                </a:cubicBezTo>
                <a:cubicBezTo>
                  <a:pt x="168303" y="165652"/>
                  <a:pt x="159689" y="82826"/>
                  <a:pt x="151075" y="0"/>
                </a:cubicBezTo>
              </a:path>
            </a:pathLst>
          </a:custGeom>
          <a:ln w="25400">
            <a:solidFill>
              <a:schemeClr val="tx1">
                <a:alpha val="9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1" name="Oval 570"/>
          <p:cNvSpPr>
            <a:spLocks noChangeAspect="1"/>
          </p:cNvSpPr>
          <p:nvPr/>
        </p:nvSpPr>
        <p:spPr>
          <a:xfrm>
            <a:off x="5016077" y="2138018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2963362" y="2129849"/>
            <a:ext cx="256741" cy="47507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2" name="Down Arrow 571"/>
          <p:cNvSpPr/>
          <p:nvPr/>
        </p:nvSpPr>
        <p:spPr>
          <a:xfrm rot="16200000">
            <a:off x="6412330" y="2139290"/>
            <a:ext cx="256741" cy="47507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74" name="Rounded Rectangle 573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75" name="Rounded Rectangle 574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3" name="L-Shape 102"/>
          <p:cNvSpPr/>
          <p:nvPr/>
        </p:nvSpPr>
        <p:spPr>
          <a:xfrm rot="10800000">
            <a:off x="1556665" y="4509120"/>
            <a:ext cx="599365" cy="855095"/>
          </a:xfrm>
          <a:prstGeom prst="corner">
            <a:avLst>
              <a:gd name="adj1" fmla="val 10526"/>
              <a:gd name="adj2" fmla="val 105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2546776" y="4779150"/>
            <a:ext cx="48605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0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Vertices are represented with </a:t>
            </a:r>
            <a:r>
              <a:rPr lang="en-CA" sz="2000" i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sz="20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-shapes (flipped horizontally)</a:t>
            </a:r>
            <a:endParaRPr lang="en-US" sz="2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447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5454" y="3552871"/>
            <a:ext cx="1511198" cy="1808108"/>
            <a:chOff x="5637607" y="1549880"/>
            <a:chExt cx="1511198" cy="1808108"/>
          </a:xfrm>
        </p:grpSpPr>
        <p:sp>
          <p:nvSpPr>
            <p:cNvPr id="531" name="Freeform 530"/>
            <p:cNvSpPr/>
            <p:nvPr/>
          </p:nvSpPr>
          <p:spPr>
            <a:xfrm>
              <a:off x="6360579" y="1942108"/>
              <a:ext cx="353177" cy="68029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5989843" y="1942108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14" name="Oval 513"/>
            <p:cNvSpPr>
              <a:spLocks noChangeAspect="1"/>
            </p:cNvSpPr>
            <p:nvPr/>
          </p:nvSpPr>
          <p:spPr>
            <a:xfrm>
              <a:off x="6325778" y="1925381"/>
              <a:ext cx="54000" cy="5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15" name="Rectangle 514"/>
            <p:cNvSpPr/>
            <p:nvPr/>
          </p:nvSpPr>
          <p:spPr>
            <a:xfrm>
              <a:off x="6019728" y="1927285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6353121" y="2648203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17" name="Oval 516"/>
            <p:cNvSpPr>
              <a:spLocks noChangeAspect="1"/>
            </p:cNvSpPr>
            <p:nvPr/>
          </p:nvSpPr>
          <p:spPr>
            <a:xfrm>
              <a:off x="6686756" y="2615274"/>
              <a:ext cx="54000" cy="54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18" name="Rectangle 517"/>
            <p:cNvSpPr/>
            <p:nvPr/>
          </p:nvSpPr>
          <p:spPr>
            <a:xfrm>
              <a:off x="6379778" y="2617261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5989843" y="2281442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5637607" y="1586296"/>
              <a:ext cx="363278" cy="14240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6000884" y="3008781"/>
              <a:ext cx="1082668" cy="349207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22" name="Oval 521"/>
            <p:cNvSpPr>
              <a:spLocks noChangeAspect="1"/>
            </p:cNvSpPr>
            <p:nvPr/>
          </p:nvSpPr>
          <p:spPr>
            <a:xfrm>
              <a:off x="5973884" y="1549880"/>
              <a:ext cx="54000" cy="54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23" name="Rectangle 522"/>
            <p:cNvSpPr/>
            <p:nvPr/>
          </p:nvSpPr>
          <p:spPr>
            <a:xfrm>
              <a:off x="5691445" y="1549880"/>
              <a:ext cx="390278" cy="322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5" name="Rectangle 524"/>
            <p:cNvSpPr/>
            <p:nvPr/>
          </p:nvSpPr>
          <p:spPr>
            <a:xfrm>
              <a:off x="6723502" y="2993076"/>
              <a:ext cx="400132" cy="2144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5992486" y="2647803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27" name="Oval 526"/>
            <p:cNvSpPr>
              <a:spLocks noChangeAspect="1"/>
            </p:cNvSpPr>
            <p:nvPr/>
          </p:nvSpPr>
          <p:spPr>
            <a:xfrm>
              <a:off x="6326121" y="2614874"/>
              <a:ext cx="54000" cy="54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28" name="Rectangle 527"/>
            <p:cNvSpPr/>
            <p:nvPr/>
          </p:nvSpPr>
          <p:spPr>
            <a:xfrm>
              <a:off x="6027413" y="2625066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9" name="Oval 528"/>
            <p:cNvSpPr>
              <a:spLocks noChangeAspect="1"/>
            </p:cNvSpPr>
            <p:nvPr/>
          </p:nvSpPr>
          <p:spPr>
            <a:xfrm>
              <a:off x="6325778" y="2264715"/>
              <a:ext cx="54000" cy="54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30" name="Rectangle 529"/>
            <p:cNvSpPr/>
            <p:nvPr/>
          </p:nvSpPr>
          <p:spPr>
            <a:xfrm>
              <a:off x="6019728" y="2266619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" name="Oval 531"/>
            <p:cNvSpPr>
              <a:spLocks noChangeAspect="1"/>
            </p:cNvSpPr>
            <p:nvPr/>
          </p:nvSpPr>
          <p:spPr>
            <a:xfrm>
              <a:off x="6683101" y="1910944"/>
              <a:ext cx="54000" cy="54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33" name="Rectangle 532"/>
            <p:cNvSpPr/>
            <p:nvPr/>
          </p:nvSpPr>
          <p:spPr>
            <a:xfrm>
              <a:off x="6379777" y="1933727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6027413" y="1587786"/>
              <a:ext cx="1057332" cy="1428920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35" name="Oval 534"/>
            <p:cNvSpPr>
              <a:spLocks noChangeAspect="1"/>
            </p:cNvSpPr>
            <p:nvPr/>
          </p:nvSpPr>
          <p:spPr>
            <a:xfrm>
              <a:off x="7049311" y="1559296"/>
              <a:ext cx="54000" cy="54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36" name="Rectangle 535"/>
            <p:cNvSpPr/>
            <p:nvPr/>
          </p:nvSpPr>
          <p:spPr>
            <a:xfrm>
              <a:off x="6740756" y="1587786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4" name="Oval 523"/>
            <p:cNvSpPr>
              <a:spLocks noChangeAspect="1"/>
            </p:cNvSpPr>
            <p:nvPr/>
          </p:nvSpPr>
          <p:spPr>
            <a:xfrm>
              <a:off x="7057745" y="2986996"/>
              <a:ext cx="54000" cy="54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538" name="Oval 537"/>
          <p:cNvSpPr>
            <a:spLocks noChangeAspect="1"/>
          </p:cNvSpPr>
          <p:nvPr/>
        </p:nvSpPr>
        <p:spPr>
          <a:xfrm>
            <a:off x="1330709" y="252038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39" name="Oval 538"/>
          <p:cNvSpPr>
            <a:spLocks noChangeAspect="1"/>
          </p:cNvSpPr>
          <p:nvPr/>
        </p:nvSpPr>
        <p:spPr>
          <a:xfrm>
            <a:off x="424776" y="1869171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40" name="Oval 539"/>
          <p:cNvSpPr>
            <a:spLocks noChangeAspect="1"/>
          </p:cNvSpPr>
          <p:nvPr/>
        </p:nvSpPr>
        <p:spPr>
          <a:xfrm>
            <a:off x="983576" y="1259572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41" name="Oval 540"/>
          <p:cNvSpPr>
            <a:spLocks noChangeAspect="1"/>
          </p:cNvSpPr>
          <p:nvPr/>
        </p:nvSpPr>
        <p:spPr>
          <a:xfrm>
            <a:off x="1051309" y="81930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2" name="Freeform 541"/>
          <p:cNvSpPr/>
          <p:nvPr/>
        </p:nvSpPr>
        <p:spPr>
          <a:xfrm>
            <a:off x="468953" y="320865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3" name="Freeform 542"/>
          <p:cNvSpPr/>
          <p:nvPr/>
        </p:nvSpPr>
        <p:spPr>
          <a:xfrm>
            <a:off x="1451086" y="329331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4" name="Freeform 543"/>
          <p:cNvSpPr/>
          <p:nvPr/>
        </p:nvSpPr>
        <p:spPr>
          <a:xfrm>
            <a:off x="536686" y="1904131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5" name="Freeform 544"/>
          <p:cNvSpPr/>
          <p:nvPr/>
        </p:nvSpPr>
        <p:spPr>
          <a:xfrm>
            <a:off x="511286" y="879665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6" name="Freeform 545"/>
          <p:cNvSpPr/>
          <p:nvPr/>
        </p:nvSpPr>
        <p:spPr>
          <a:xfrm>
            <a:off x="1146286" y="354731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7" name="Freeform 546"/>
          <p:cNvSpPr/>
          <p:nvPr/>
        </p:nvSpPr>
        <p:spPr>
          <a:xfrm>
            <a:off x="1425686" y="363198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8" name="Freeform 547"/>
          <p:cNvSpPr/>
          <p:nvPr/>
        </p:nvSpPr>
        <p:spPr>
          <a:xfrm>
            <a:off x="1171686" y="879665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9" name="Freeform 548"/>
          <p:cNvSpPr/>
          <p:nvPr/>
        </p:nvSpPr>
        <p:spPr>
          <a:xfrm>
            <a:off x="1434153" y="346265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0" name="Freeform 549"/>
          <p:cNvSpPr/>
          <p:nvPr/>
        </p:nvSpPr>
        <p:spPr>
          <a:xfrm>
            <a:off x="1595020" y="1006665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1" name="Oval 550"/>
          <p:cNvSpPr>
            <a:spLocks noChangeAspect="1"/>
          </p:cNvSpPr>
          <p:nvPr/>
        </p:nvSpPr>
        <p:spPr>
          <a:xfrm>
            <a:off x="1804842" y="1191838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52" name="Freeform 551"/>
          <p:cNvSpPr/>
          <p:nvPr/>
        </p:nvSpPr>
        <p:spPr>
          <a:xfrm>
            <a:off x="1916753" y="1286065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3" name="Freeform 552"/>
          <p:cNvSpPr/>
          <p:nvPr/>
        </p:nvSpPr>
        <p:spPr>
          <a:xfrm>
            <a:off x="545153" y="1624731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4" name="Freeform 553"/>
          <p:cNvSpPr/>
          <p:nvPr/>
        </p:nvSpPr>
        <p:spPr>
          <a:xfrm>
            <a:off x="1442620" y="1616265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5" name="Oval 554"/>
          <p:cNvSpPr>
            <a:spLocks noChangeAspect="1"/>
          </p:cNvSpPr>
          <p:nvPr/>
        </p:nvSpPr>
        <p:spPr>
          <a:xfrm>
            <a:off x="1330708" y="1538972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56" name="Freeform 555"/>
          <p:cNvSpPr/>
          <p:nvPr/>
        </p:nvSpPr>
        <p:spPr>
          <a:xfrm>
            <a:off x="1459553" y="1294531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7" name="Freeform 556"/>
          <p:cNvSpPr/>
          <p:nvPr/>
        </p:nvSpPr>
        <p:spPr>
          <a:xfrm>
            <a:off x="1032147" y="930465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8" name="Freeform 557"/>
          <p:cNvSpPr/>
          <p:nvPr/>
        </p:nvSpPr>
        <p:spPr>
          <a:xfrm>
            <a:off x="1053153" y="1370731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9" name="Freeform 558"/>
          <p:cNvSpPr/>
          <p:nvPr/>
        </p:nvSpPr>
        <p:spPr>
          <a:xfrm>
            <a:off x="528220" y="1353798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60" name="Rectangle 559"/>
          <p:cNvSpPr/>
          <p:nvPr/>
        </p:nvSpPr>
        <p:spPr>
          <a:xfrm>
            <a:off x="62553" y="184085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1" name="Rectangle 560"/>
          <p:cNvSpPr/>
          <p:nvPr/>
        </p:nvSpPr>
        <p:spPr>
          <a:xfrm>
            <a:off x="2348402" y="186570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2" name="Rectangle 561"/>
          <p:cNvSpPr/>
          <p:nvPr/>
        </p:nvSpPr>
        <p:spPr>
          <a:xfrm>
            <a:off x="1256353" y="162072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" name="Rectangle 562"/>
          <p:cNvSpPr/>
          <p:nvPr/>
        </p:nvSpPr>
        <p:spPr>
          <a:xfrm>
            <a:off x="629819" y="115505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4" name="Rectangle 563"/>
          <p:cNvSpPr/>
          <p:nvPr/>
        </p:nvSpPr>
        <p:spPr>
          <a:xfrm>
            <a:off x="1815152" y="104499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5" name="Rectangle 564"/>
          <p:cNvSpPr/>
          <p:nvPr/>
        </p:nvSpPr>
        <p:spPr>
          <a:xfrm>
            <a:off x="756818" y="55392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6" name="Rectangle 565"/>
          <p:cNvSpPr/>
          <p:nvPr/>
        </p:nvSpPr>
        <p:spPr>
          <a:xfrm>
            <a:off x="1493418" y="71479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7" name="Rectangle 566"/>
          <p:cNvSpPr/>
          <p:nvPr/>
        </p:nvSpPr>
        <p:spPr>
          <a:xfrm>
            <a:off x="1205551" y="2899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8" name="Oval 567"/>
          <p:cNvSpPr>
            <a:spLocks noChangeAspect="1"/>
          </p:cNvSpPr>
          <p:nvPr/>
        </p:nvSpPr>
        <p:spPr>
          <a:xfrm>
            <a:off x="2287442" y="1822427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69" name="Freeform 568"/>
          <p:cNvSpPr/>
          <p:nvPr/>
        </p:nvSpPr>
        <p:spPr>
          <a:xfrm>
            <a:off x="1092665" y="1007942"/>
            <a:ext cx="421419" cy="286247"/>
          </a:xfrm>
          <a:custGeom>
            <a:avLst/>
            <a:gdLst>
              <a:gd name="connsiteX0" fmla="*/ 0 w 421419"/>
              <a:gd name="connsiteY0" fmla="*/ 286247 h 286247"/>
              <a:gd name="connsiteX1" fmla="*/ 230588 w 421419"/>
              <a:gd name="connsiteY1" fmla="*/ 198782 h 286247"/>
              <a:gd name="connsiteX2" fmla="*/ 421419 w 421419"/>
              <a:gd name="connsiteY2" fmla="*/ 0 h 28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419" h="286247">
                <a:moveTo>
                  <a:pt x="0" y="286247"/>
                </a:moveTo>
                <a:cubicBezTo>
                  <a:pt x="80176" y="266368"/>
                  <a:pt x="160352" y="246490"/>
                  <a:pt x="230588" y="198782"/>
                </a:cubicBezTo>
                <a:cubicBezTo>
                  <a:pt x="300825" y="151074"/>
                  <a:pt x="361122" y="75537"/>
                  <a:pt x="421419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0" name="Freeform 569"/>
          <p:cNvSpPr/>
          <p:nvPr/>
        </p:nvSpPr>
        <p:spPr>
          <a:xfrm>
            <a:off x="1418668" y="1015893"/>
            <a:ext cx="159773" cy="532738"/>
          </a:xfrm>
          <a:custGeom>
            <a:avLst/>
            <a:gdLst>
              <a:gd name="connsiteX0" fmla="*/ 0 w 159773"/>
              <a:gd name="connsiteY0" fmla="*/ 532738 h 532738"/>
              <a:gd name="connsiteX1" fmla="*/ 143124 w 159773"/>
              <a:gd name="connsiteY1" fmla="*/ 254442 h 532738"/>
              <a:gd name="connsiteX2" fmla="*/ 151075 w 159773"/>
              <a:gd name="connsiteY2" fmla="*/ 0 h 53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73" h="532738">
                <a:moveTo>
                  <a:pt x="0" y="532738"/>
                </a:moveTo>
                <a:cubicBezTo>
                  <a:pt x="58972" y="437985"/>
                  <a:pt x="117945" y="343232"/>
                  <a:pt x="143124" y="254442"/>
                </a:cubicBezTo>
                <a:cubicBezTo>
                  <a:pt x="168303" y="165652"/>
                  <a:pt x="159689" y="82826"/>
                  <a:pt x="151075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1" name="Oval 570"/>
          <p:cNvSpPr>
            <a:spLocks noChangeAspect="1"/>
          </p:cNvSpPr>
          <p:nvPr/>
        </p:nvSpPr>
        <p:spPr>
          <a:xfrm>
            <a:off x="1495257" y="895505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835517" y="2517412"/>
            <a:ext cx="342283" cy="46747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2" name="Down Arrow 571"/>
          <p:cNvSpPr/>
          <p:nvPr/>
        </p:nvSpPr>
        <p:spPr>
          <a:xfrm rot="16200000">
            <a:off x="1824930" y="4134891"/>
            <a:ext cx="350642" cy="6148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195343" y="2492586"/>
            <a:ext cx="3425783" cy="4308970"/>
            <a:chOff x="1992316" y="537320"/>
            <a:chExt cx="3425783" cy="4308970"/>
          </a:xfrm>
        </p:grpSpPr>
        <p:sp>
          <p:nvSpPr>
            <p:cNvPr id="193" name="Rectangle 192"/>
            <p:cNvSpPr/>
            <p:nvPr/>
          </p:nvSpPr>
          <p:spPr>
            <a:xfrm>
              <a:off x="3837123" y="3276118"/>
              <a:ext cx="667003" cy="697210"/>
            </a:xfrm>
            <a:prstGeom prst="rect">
              <a:avLst/>
            </a:prstGeom>
            <a:solidFill>
              <a:srgbClr val="7030A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733883" y="548680"/>
              <a:ext cx="667003" cy="697210"/>
            </a:xfrm>
            <a:prstGeom prst="rect">
              <a:avLst/>
            </a:prstGeom>
            <a:solidFill>
              <a:srgbClr val="4747FB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936983" y="2383762"/>
              <a:ext cx="667003" cy="697210"/>
            </a:xfrm>
            <a:prstGeom prst="rect">
              <a:avLst/>
            </a:prstGeom>
            <a:solidFill>
              <a:srgbClr val="FF000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965354" y="3267714"/>
              <a:ext cx="667003" cy="697210"/>
            </a:xfrm>
            <a:prstGeom prst="rect">
              <a:avLst/>
            </a:prstGeom>
            <a:solidFill>
              <a:srgbClr val="00B05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837124" y="1474528"/>
              <a:ext cx="667003" cy="697210"/>
            </a:xfrm>
            <a:prstGeom prst="rect">
              <a:avLst/>
            </a:prstGeom>
            <a:solidFill>
              <a:srgbClr val="B4FEC2">
                <a:alpha val="33725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936984" y="1474528"/>
              <a:ext cx="667003" cy="6972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052284" y="537320"/>
              <a:ext cx="667003" cy="6972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289085" y="1823133"/>
              <a:ext cx="896689" cy="1788091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384464" y="1816852"/>
              <a:ext cx="904621" cy="9338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33" name="Oval 132"/>
            <p:cNvSpPr>
              <a:spLocks noChangeAspect="1"/>
            </p:cNvSpPr>
            <p:nvPr/>
          </p:nvSpPr>
          <p:spPr>
            <a:xfrm>
              <a:off x="3216486" y="1749960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858805" y="1861054"/>
              <a:ext cx="363045" cy="2489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285356" y="3627887"/>
              <a:ext cx="900418" cy="8157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4116626" y="3586230"/>
              <a:ext cx="108000" cy="108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691921" y="3624723"/>
              <a:ext cx="565892" cy="29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384465" y="2750670"/>
              <a:ext cx="904620" cy="86564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208346" y="881700"/>
              <a:ext cx="198020" cy="35515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392301" y="4433255"/>
              <a:ext cx="2711734" cy="174604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992316" y="854700"/>
              <a:ext cx="438089" cy="288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2385786" y="3627687"/>
              <a:ext cx="903299" cy="8159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43" name="Oval 142"/>
            <p:cNvSpPr>
              <a:spLocks noChangeAspect="1"/>
            </p:cNvSpPr>
            <p:nvPr/>
          </p:nvSpPr>
          <p:spPr>
            <a:xfrm>
              <a:off x="3216658" y="3557832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873832" y="3616319"/>
              <a:ext cx="438028" cy="2939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Oval 144"/>
            <p:cNvSpPr>
              <a:spLocks noChangeAspect="1"/>
            </p:cNvSpPr>
            <p:nvPr/>
          </p:nvSpPr>
          <p:spPr>
            <a:xfrm>
              <a:off x="3216486" y="2678367"/>
              <a:ext cx="108000" cy="108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766452" y="2699484"/>
              <a:ext cx="590413" cy="313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Oval 146"/>
            <p:cNvSpPr>
              <a:spLocks noChangeAspect="1"/>
            </p:cNvSpPr>
            <p:nvPr/>
          </p:nvSpPr>
          <p:spPr>
            <a:xfrm>
              <a:off x="4118273" y="1776351"/>
              <a:ext cx="108000" cy="108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761617" y="1807524"/>
              <a:ext cx="495348" cy="3024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403485" y="881700"/>
              <a:ext cx="2681113" cy="365572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50" name="Oval 149"/>
            <p:cNvSpPr>
              <a:spLocks noChangeAspect="1"/>
            </p:cNvSpPr>
            <p:nvPr/>
          </p:nvSpPr>
          <p:spPr>
            <a:xfrm>
              <a:off x="5013385" y="827700"/>
              <a:ext cx="108000" cy="108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738063" y="822482"/>
              <a:ext cx="392149" cy="3202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4631057" y="4421850"/>
              <a:ext cx="544312" cy="3150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>
              <a:spLocks noChangeAspect="1"/>
            </p:cNvSpPr>
            <p:nvPr/>
          </p:nvSpPr>
          <p:spPr>
            <a:xfrm>
              <a:off x="5016736" y="4389685"/>
              <a:ext cx="108000" cy="108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54" name="Oval 153"/>
            <p:cNvSpPr>
              <a:spLocks noChangeAspect="1"/>
            </p:cNvSpPr>
            <p:nvPr/>
          </p:nvSpPr>
          <p:spPr>
            <a:xfrm>
              <a:off x="2352366" y="818710"/>
              <a:ext cx="108000" cy="108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751096" y="4149080"/>
              <a:ext cx="667003" cy="697210"/>
            </a:xfrm>
            <a:prstGeom prst="rect">
              <a:avLst/>
            </a:prstGeom>
            <a:solidFill>
              <a:srgbClr val="FFC000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57" name="Down Arrow 156"/>
          <p:cNvSpPr/>
          <p:nvPr/>
        </p:nvSpPr>
        <p:spPr>
          <a:xfrm rot="13828607">
            <a:off x="5509236" y="3853066"/>
            <a:ext cx="350642" cy="6148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5718217" y="569517"/>
            <a:ext cx="3183053" cy="4202461"/>
            <a:chOff x="1992316" y="534442"/>
            <a:chExt cx="3183053" cy="4202461"/>
          </a:xfrm>
        </p:grpSpPr>
        <p:sp>
          <p:nvSpPr>
            <p:cNvPr id="165" name="Freeform 164"/>
            <p:cNvSpPr/>
            <p:nvPr/>
          </p:nvSpPr>
          <p:spPr>
            <a:xfrm>
              <a:off x="3289085" y="1823133"/>
              <a:ext cx="896689" cy="1788091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243366" y="1816852"/>
              <a:ext cx="45719" cy="9338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67" name="Oval 166"/>
            <p:cNvSpPr>
              <a:spLocks noChangeAspect="1"/>
            </p:cNvSpPr>
            <p:nvPr/>
          </p:nvSpPr>
          <p:spPr>
            <a:xfrm>
              <a:off x="3216486" y="1749960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858805" y="1861054"/>
              <a:ext cx="363045" cy="2489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285356" y="3627887"/>
              <a:ext cx="900418" cy="33703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70" name="Oval 169"/>
            <p:cNvSpPr>
              <a:spLocks noChangeAspect="1"/>
            </p:cNvSpPr>
            <p:nvPr/>
          </p:nvSpPr>
          <p:spPr>
            <a:xfrm>
              <a:off x="4116626" y="3586230"/>
              <a:ext cx="108000" cy="108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691921" y="3624723"/>
              <a:ext cx="565892" cy="29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243365" y="2750670"/>
              <a:ext cx="45719" cy="86564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2208346" y="881700"/>
              <a:ext cx="198020" cy="35515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2392301" y="4433255"/>
              <a:ext cx="2711734" cy="174604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992316" y="854700"/>
              <a:ext cx="438089" cy="288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6" name="Freeform 175"/>
            <p:cNvSpPr/>
            <p:nvPr/>
          </p:nvSpPr>
          <p:spPr>
            <a:xfrm flipH="1">
              <a:off x="3289083" y="3627687"/>
              <a:ext cx="45719" cy="33723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77" name="Oval 176"/>
            <p:cNvSpPr>
              <a:spLocks noChangeAspect="1"/>
            </p:cNvSpPr>
            <p:nvPr/>
          </p:nvSpPr>
          <p:spPr>
            <a:xfrm>
              <a:off x="3216658" y="3557832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2873832" y="3616319"/>
              <a:ext cx="438028" cy="2939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9" name="Oval 178"/>
            <p:cNvSpPr>
              <a:spLocks noChangeAspect="1"/>
            </p:cNvSpPr>
            <p:nvPr/>
          </p:nvSpPr>
          <p:spPr>
            <a:xfrm>
              <a:off x="3216486" y="2678367"/>
              <a:ext cx="108000" cy="108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2766452" y="2699484"/>
              <a:ext cx="590413" cy="313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4118273" y="1776351"/>
              <a:ext cx="108000" cy="108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3765006" y="1501474"/>
              <a:ext cx="495348" cy="3024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2403485" y="881700"/>
              <a:ext cx="2700550" cy="352700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5" name="Oval 184"/>
            <p:cNvSpPr>
              <a:spLocks noChangeAspect="1"/>
            </p:cNvSpPr>
            <p:nvPr/>
          </p:nvSpPr>
          <p:spPr>
            <a:xfrm>
              <a:off x="5013385" y="827700"/>
              <a:ext cx="108000" cy="108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783220" y="534442"/>
              <a:ext cx="392149" cy="3202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631057" y="4421850"/>
              <a:ext cx="544312" cy="3150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8" name="Oval 187"/>
            <p:cNvSpPr>
              <a:spLocks noChangeAspect="1"/>
            </p:cNvSpPr>
            <p:nvPr/>
          </p:nvSpPr>
          <p:spPr>
            <a:xfrm>
              <a:off x="5016736" y="4389685"/>
              <a:ext cx="108000" cy="108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9" name="Oval 188"/>
            <p:cNvSpPr>
              <a:spLocks noChangeAspect="1"/>
            </p:cNvSpPr>
            <p:nvPr/>
          </p:nvSpPr>
          <p:spPr>
            <a:xfrm>
              <a:off x="2352366" y="818710"/>
              <a:ext cx="108000" cy="108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3" name="Freeform 2"/>
          <p:cNvSpPr/>
          <p:nvPr/>
        </p:nvSpPr>
        <p:spPr>
          <a:xfrm>
            <a:off x="6157732" y="925975"/>
            <a:ext cx="798653" cy="914400"/>
          </a:xfrm>
          <a:custGeom>
            <a:avLst/>
            <a:gdLst>
              <a:gd name="connsiteX0" fmla="*/ 0 w 798653"/>
              <a:gd name="connsiteY0" fmla="*/ 0 h 914400"/>
              <a:gd name="connsiteX1" fmla="*/ 300941 w 798653"/>
              <a:gd name="connsiteY1" fmla="*/ 127321 h 914400"/>
              <a:gd name="connsiteX2" fmla="*/ 520860 w 798653"/>
              <a:gd name="connsiteY2" fmla="*/ 914400 h 914400"/>
              <a:gd name="connsiteX3" fmla="*/ 798653 w 798653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8653" h="914400">
                <a:moveTo>
                  <a:pt x="0" y="0"/>
                </a:moveTo>
                <a:lnTo>
                  <a:pt x="300941" y="127321"/>
                </a:lnTo>
                <a:lnTo>
                  <a:pt x="520860" y="914400"/>
                </a:lnTo>
                <a:lnTo>
                  <a:pt x="798653" y="9144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" name="Freeform 3"/>
          <p:cNvSpPr/>
          <p:nvPr/>
        </p:nvSpPr>
        <p:spPr>
          <a:xfrm>
            <a:off x="6157732" y="949125"/>
            <a:ext cx="798653" cy="1853756"/>
          </a:xfrm>
          <a:custGeom>
            <a:avLst/>
            <a:gdLst>
              <a:gd name="connsiteX0" fmla="*/ 0 w 798653"/>
              <a:gd name="connsiteY0" fmla="*/ 0 h 1851949"/>
              <a:gd name="connsiteX1" fmla="*/ 289367 w 798653"/>
              <a:gd name="connsiteY1" fmla="*/ 324091 h 1851949"/>
              <a:gd name="connsiteX2" fmla="*/ 509286 w 798653"/>
              <a:gd name="connsiteY2" fmla="*/ 1851949 h 1851949"/>
              <a:gd name="connsiteX3" fmla="*/ 798653 w 798653"/>
              <a:gd name="connsiteY3" fmla="*/ 1840375 h 1851949"/>
              <a:gd name="connsiteX0" fmla="*/ 0 w 798653"/>
              <a:gd name="connsiteY0" fmla="*/ 0 h 1853756"/>
              <a:gd name="connsiteX1" fmla="*/ 289367 w 798653"/>
              <a:gd name="connsiteY1" fmla="*/ 324091 h 1853756"/>
              <a:gd name="connsiteX2" fmla="*/ 509286 w 798653"/>
              <a:gd name="connsiteY2" fmla="*/ 1851949 h 1853756"/>
              <a:gd name="connsiteX3" fmla="*/ 798653 w 798653"/>
              <a:gd name="connsiteY3" fmla="*/ 1853756 h 185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8653" h="1853756">
                <a:moveTo>
                  <a:pt x="0" y="0"/>
                </a:moveTo>
                <a:lnTo>
                  <a:pt x="289367" y="324091"/>
                </a:lnTo>
                <a:lnTo>
                  <a:pt x="509286" y="1851949"/>
                </a:lnTo>
                <a:lnTo>
                  <a:pt x="798653" y="1853756"/>
                </a:lnTo>
              </a:path>
            </a:pathLst>
          </a:custGeom>
          <a:noFill/>
          <a:ln w="19050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" name="Freeform 4"/>
          <p:cNvSpPr/>
          <p:nvPr/>
        </p:nvSpPr>
        <p:spPr>
          <a:xfrm>
            <a:off x="6159934" y="967926"/>
            <a:ext cx="785046" cy="2694134"/>
          </a:xfrm>
          <a:custGeom>
            <a:avLst/>
            <a:gdLst>
              <a:gd name="connsiteX0" fmla="*/ 0 w 785046"/>
              <a:gd name="connsiteY0" fmla="*/ 0 h 2694134"/>
              <a:gd name="connsiteX1" fmla="*/ 120433 w 785046"/>
              <a:gd name="connsiteY1" fmla="*/ 298853 h 2694134"/>
              <a:gd name="connsiteX2" fmla="*/ 530798 w 785046"/>
              <a:gd name="connsiteY2" fmla="*/ 2694134 h 2694134"/>
              <a:gd name="connsiteX3" fmla="*/ 785046 w 785046"/>
              <a:gd name="connsiteY3" fmla="*/ 2694134 h 269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046" h="2694134">
                <a:moveTo>
                  <a:pt x="0" y="0"/>
                </a:moveTo>
                <a:lnTo>
                  <a:pt x="120433" y="298853"/>
                </a:lnTo>
                <a:lnTo>
                  <a:pt x="530798" y="2694134"/>
                </a:lnTo>
                <a:lnTo>
                  <a:pt x="785046" y="2694134"/>
                </a:lnTo>
              </a:path>
            </a:pathLst>
          </a:custGeom>
          <a:noFill/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6" name="Freeform 5"/>
          <p:cNvSpPr/>
          <p:nvPr/>
        </p:nvSpPr>
        <p:spPr>
          <a:xfrm>
            <a:off x="7912905" y="3992137"/>
            <a:ext cx="865335" cy="437127"/>
          </a:xfrm>
          <a:custGeom>
            <a:avLst/>
            <a:gdLst>
              <a:gd name="connsiteX0" fmla="*/ 0 w 865335"/>
              <a:gd name="connsiteY0" fmla="*/ 0 h 437127"/>
              <a:gd name="connsiteX1" fmla="*/ 758283 w 865335"/>
              <a:gd name="connsiteY1" fmla="*/ 187340 h 437127"/>
              <a:gd name="connsiteX2" fmla="*/ 865335 w 865335"/>
              <a:gd name="connsiteY2" fmla="*/ 437127 h 43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5335" h="437127">
                <a:moveTo>
                  <a:pt x="0" y="0"/>
                </a:moveTo>
                <a:lnTo>
                  <a:pt x="758283" y="187340"/>
                </a:lnTo>
                <a:lnTo>
                  <a:pt x="865335" y="437127"/>
                </a:lnTo>
              </a:path>
            </a:pathLst>
          </a:custGeom>
          <a:noFill/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7" name="Freeform 6"/>
          <p:cNvSpPr/>
          <p:nvPr/>
        </p:nvSpPr>
        <p:spPr>
          <a:xfrm>
            <a:off x="7016347" y="3996597"/>
            <a:ext cx="1735130" cy="441588"/>
          </a:xfrm>
          <a:custGeom>
            <a:avLst/>
            <a:gdLst>
              <a:gd name="connsiteX0" fmla="*/ 0 w 1735130"/>
              <a:gd name="connsiteY0" fmla="*/ 0 h 441588"/>
              <a:gd name="connsiteX1" fmla="*/ 1458580 w 1735130"/>
              <a:gd name="connsiteY1" fmla="*/ 191801 h 441588"/>
              <a:gd name="connsiteX2" fmla="*/ 1735130 w 1735130"/>
              <a:gd name="connsiteY2" fmla="*/ 441588 h 44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5130" h="441588">
                <a:moveTo>
                  <a:pt x="0" y="0"/>
                </a:moveTo>
                <a:lnTo>
                  <a:pt x="1458580" y="191801"/>
                </a:lnTo>
                <a:lnTo>
                  <a:pt x="1735130" y="441588"/>
                </a:lnTo>
              </a:path>
            </a:pathLst>
          </a:custGeom>
          <a:noFill/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8" name="Freeform 7"/>
          <p:cNvSpPr/>
          <p:nvPr/>
        </p:nvSpPr>
        <p:spPr>
          <a:xfrm>
            <a:off x="7036904" y="930303"/>
            <a:ext cx="1709531" cy="866692"/>
          </a:xfrm>
          <a:custGeom>
            <a:avLst/>
            <a:gdLst>
              <a:gd name="connsiteX0" fmla="*/ 0 w 1709531"/>
              <a:gd name="connsiteY0" fmla="*/ 866692 h 866692"/>
              <a:gd name="connsiteX1" fmla="*/ 286247 w 1709531"/>
              <a:gd name="connsiteY1" fmla="*/ 580445 h 866692"/>
              <a:gd name="connsiteX2" fmla="*/ 1431235 w 1709531"/>
              <a:gd name="connsiteY2" fmla="*/ 143123 h 866692"/>
              <a:gd name="connsiteX3" fmla="*/ 1709531 w 1709531"/>
              <a:gd name="connsiteY3" fmla="*/ 0 h 86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9531" h="866692">
                <a:moveTo>
                  <a:pt x="0" y="866692"/>
                </a:moveTo>
                <a:lnTo>
                  <a:pt x="286247" y="580445"/>
                </a:lnTo>
                <a:lnTo>
                  <a:pt x="1431235" y="143123"/>
                </a:lnTo>
                <a:lnTo>
                  <a:pt x="1709531" y="0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Freeform 8"/>
          <p:cNvSpPr/>
          <p:nvPr/>
        </p:nvSpPr>
        <p:spPr>
          <a:xfrm>
            <a:off x="7935402" y="970059"/>
            <a:ext cx="803081" cy="858741"/>
          </a:xfrm>
          <a:custGeom>
            <a:avLst/>
            <a:gdLst>
              <a:gd name="connsiteX0" fmla="*/ 0 w 803081"/>
              <a:gd name="connsiteY0" fmla="*/ 858741 h 858741"/>
              <a:gd name="connsiteX1" fmla="*/ 294198 w 803081"/>
              <a:gd name="connsiteY1" fmla="*/ 548640 h 858741"/>
              <a:gd name="connsiteX2" fmla="*/ 524786 w 803081"/>
              <a:gd name="connsiteY2" fmla="*/ 302150 h 858741"/>
              <a:gd name="connsiteX3" fmla="*/ 803081 w 803081"/>
              <a:gd name="connsiteY3" fmla="*/ 0 h 85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3081" h="858741">
                <a:moveTo>
                  <a:pt x="0" y="858741"/>
                </a:moveTo>
                <a:lnTo>
                  <a:pt x="294198" y="548640"/>
                </a:lnTo>
                <a:lnTo>
                  <a:pt x="524786" y="302150"/>
                </a:lnTo>
                <a:lnTo>
                  <a:pt x="803081" y="0"/>
                </a:lnTo>
              </a:path>
            </a:pathLst>
          </a:custGeom>
          <a:ln w="25400">
            <a:solidFill>
              <a:schemeClr val="tx1">
                <a:lumMod val="50000"/>
                <a:lumOff val="50000"/>
                <a:alpha val="61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Freeform 9"/>
          <p:cNvSpPr/>
          <p:nvPr/>
        </p:nvSpPr>
        <p:spPr>
          <a:xfrm>
            <a:off x="7943353" y="978010"/>
            <a:ext cx="818984" cy="2671639"/>
          </a:xfrm>
          <a:custGeom>
            <a:avLst/>
            <a:gdLst>
              <a:gd name="connsiteX0" fmla="*/ 0 w 818984"/>
              <a:gd name="connsiteY0" fmla="*/ 2671639 h 2671639"/>
              <a:gd name="connsiteX1" fmla="*/ 278296 w 818984"/>
              <a:gd name="connsiteY1" fmla="*/ 2345635 h 2671639"/>
              <a:gd name="connsiteX2" fmla="*/ 699715 w 818984"/>
              <a:gd name="connsiteY2" fmla="*/ 318053 h 2671639"/>
              <a:gd name="connsiteX3" fmla="*/ 818984 w 818984"/>
              <a:gd name="connsiteY3" fmla="*/ 0 h 267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984" h="2671639">
                <a:moveTo>
                  <a:pt x="0" y="2671639"/>
                </a:moveTo>
                <a:lnTo>
                  <a:pt x="278296" y="2345635"/>
                </a:lnTo>
                <a:lnTo>
                  <a:pt x="699715" y="318053"/>
                </a:lnTo>
                <a:lnTo>
                  <a:pt x="818984" y="0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" name="Freeform 15"/>
          <p:cNvSpPr/>
          <p:nvPr/>
        </p:nvSpPr>
        <p:spPr>
          <a:xfrm>
            <a:off x="7044856" y="1892410"/>
            <a:ext cx="811033" cy="858741"/>
          </a:xfrm>
          <a:custGeom>
            <a:avLst/>
            <a:gdLst>
              <a:gd name="connsiteX0" fmla="*/ 0 w 811033"/>
              <a:gd name="connsiteY0" fmla="*/ 858741 h 858741"/>
              <a:gd name="connsiteX1" fmla="*/ 278295 w 811033"/>
              <a:gd name="connsiteY1" fmla="*/ 532738 h 858741"/>
              <a:gd name="connsiteX2" fmla="*/ 516834 w 811033"/>
              <a:gd name="connsiteY2" fmla="*/ 135173 h 858741"/>
              <a:gd name="connsiteX3" fmla="*/ 811033 w 811033"/>
              <a:gd name="connsiteY3" fmla="*/ 0 h 858741"/>
              <a:gd name="connsiteX4" fmla="*/ 803081 w 811033"/>
              <a:gd name="connsiteY4" fmla="*/ 7952 h 85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033" h="858741">
                <a:moveTo>
                  <a:pt x="0" y="858741"/>
                </a:moveTo>
                <a:lnTo>
                  <a:pt x="278295" y="532738"/>
                </a:lnTo>
                <a:lnTo>
                  <a:pt x="516834" y="135173"/>
                </a:lnTo>
                <a:lnTo>
                  <a:pt x="811033" y="0"/>
                </a:lnTo>
                <a:lnTo>
                  <a:pt x="803081" y="7952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" name="Freeform 16"/>
          <p:cNvSpPr/>
          <p:nvPr/>
        </p:nvSpPr>
        <p:spPr>
          <a:xfrm>
            <a:off x="7036904" y="1916264"/>
            <a:ext cx="826936" cy="1709531"/>
          </a:xfrm>
          <a:custGeom>
            <a:avLst/>
            <a:gdLst>
              <a:gd name="connsiteX0" fmla="*/ 0 w 826936"/>
              <a:gd name="connsiteY0" fmla="*/ 1709531 h 1709531"/>
              <a:gd name="connsiteX1" fmla="*/ 326004 w 826936"/>
              <a:gd name="connsiteY1" fmla="*/ 1399430 h 1709531"/>
              <a:gd name="connsiteX2" fmla="*/ 524786 w 826936"/>
              <a:gd name="connsiteY2" fmla="*/ 294199 h 1709531"/>
              <a:gd name="connsiteX3" fmla="*/ 826936 w 826936"/>
              <a:gd name="connsiteY3" fmla="*/ 0 h 170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36" h="1709531">
                <a:moveTo>
                  <a:pt x="0" y="1709531"/>
                </a:moveTo>
                <a:lnTo>
                  <a:pt x="326004" y="1399430"/>
                </a:lnTo>
                <a:lnTo>
                  <a:pt x="524786" y="294199"/>
                </a:lnTo>
                <a:lnTo>
                  <a:pt x="826936" y="0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" name="Cloud Callout 18"/>
          <p:cNvSpPr/>
          <p:nvPr/>
        </p:nvSpPr>
        <p:spPr>
          <a:xfrm>
            <a:off x="2815238" y="-10533"/>
            <a:ext cx="2725312" cy="1753798"/>
          </a:xfrm>
          <a:prstGeom prst="cloudCallout">
            <a:avLst>
              <a:gd name="adj1" fmla="val -61770"/>
              <a:gd name="adj2" fmla="val 2281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CA" sz="3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AR CARTER" pitchFamily="2" charset="0"/>
                <a:cs typeface="Times New Roman" pitchFamily="18" charset="0"/>
              </a:rPr>
              <a:t>Game Plan!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AR CARTER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484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5454" y="3552871"/>
            <a:ext cx="1511198" cy="1808108"/>
            <a:chOff x="5637607" y="1549880"/>
            <a:chExt cx="1511198" cy="1808108"/>
          </a:xfrm>
        </p:grpSpPr>
        <p:sp>
          <p:nvSpPr>
            <p:cNvPr id="531" name="Freeform 530"/>
            <p:cNvSpPr/>
            <p:nvPr/>
          </p:nvSpPr>
          <p:spPr>
            <a:xfrm>
              <a:off x="6360579" y="1942108"/>
              <a:ext cx="353177" cy="68029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5989843" y="1942108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14" name="Oval 513"/>
            <p:cNvSpPr>
              <a:spLocks noChangeAspect="1"/>
            </p:cNvSpPr>
            <p:nvPr/>
          </p:nvSpPr>
          <p:spPr>
            <a:xfrm>
              <a:off x="6325778" y="1925381"/>
              <a:ext cx="54000" cy="5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15" name="Rectangle 514"/>
            <p:cNvSpPr/>
            <p:nvPr/>
          </p:nvSpPr>
          <p:spPr>
            <a:xfrm>
              <a:off x="6019728" y="1927285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6353121" y="2648203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17" name="Oval 516"/>
            <p:cNvSpPr>
              <a:spLocks noChangeAspect="1"/>
            </p:cNvSpPr>
            <p:nvPr/>
          </p:nvSpPr>
          <p:spPr>
            <a:xfrm>
              <a:off x="6686756" y="2615274"/>
              <a:ext cx="54000" cy="54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18" name="Rectangle 517"/>
            <p:cNvSpPr/>
            <p:nvPr/>
          </p:nvSpPr>
          <p:spPr>
            <a:xfrm>
              <a:off x="6379778" y="2617261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5989843" y="2281442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5637607" y="1586296"/>
              <a:ext cx="363278" cy="14240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6000884" y="3008781"/>
              <a:ext cx="1082668" cy="349207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22" name="Oval 521"/>
            <p:cNvSpPr>
              <a:spLocks noChangeAspect="1"/>
            </p:cNvSpPr>
            <p:nvPr/>
          </p:nvSpPr>
          <p:spPr>
            <a:xfrm>
              <a:off x="5973884" y="1549880"/>
              <a:ext cx="54000" cy="54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23" name="Rectangle 522"/>
            <p:cNvSpPr/>
            <p:nvPr/>
          </p:nvSpPr>
          <p:spPr>
            <a:xfrm>
              <a:off x="5691445" y="1549880"/>
              <a:ext cx="390278" cy="322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5" name="Rectangle 524"/>
            <p:cNvSpPr/>
            <p:nvPr/>
          </p:nvSpPr>
          <p:spPr>
            <a:xfrm>
              <a:off x="6723502" y="2993076"/>
              <a:ext cx="400132" cy="2144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5992486" y="2647803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27" name="Oval 526"/>
            <p:cNvSpPr>
              <a:spLocks noChangeAspect="1"/>
            </p:cNvSpPr>
            <p:nvPr/>
          </p:nvSpPr>
          <p:spPr>
            <a:xfrm>
              <a:off x="6326121" y="2614874"/>
              <a:ext cx="54000" cy="54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28" name="Rectangle 527"/>
            <p:cNvSpPr/>
            <p:nvPr/>
          </p:nvSpPr>
          <p:spPr>
            <a:xfrm>
              <a:off x="6027413" y="2625066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9" name="Oval 528"/>
            <p:cNvSpPr>
              <a:spLocks noChangeAspect="1"/>
            </p:cNvSpPr>
            <p:nvPr/>
          </p:nvSpPr>
          <p:spPr>
            <a:xfrm>
              <a:off x="6325778" y="2264715"/>
              <a:ext cx="54000" cy="54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30" name="Rectangle 529"/>
            <p:cNvSpPr/>
            <p:nvPr/>
          </p:nvSpPr>
          <p:spPr>
            <a:xfrm>
              <a:off x="6019728" y="2266619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" name="Oval 531"/>
            <p:cNvSpPr>
              <a:spLocks noChangeAspect="1"/>
            </p:cNvSpPr>
            <p:nvPr/>
          </p:nvSpPr>
          <p:spPr>
            <a:xfrm>
              <a:off x="6683101" y="1910944"/>
              <a:ext cx="54000" cy="54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33" name="Rectangle 532"/>
            <p:cNvSpPr/>
            <p:nvPr/>
          </p:nvSpPr>
          <p:spPr>
            <a:xfrm>
              <a:off x="6379777" y="1933727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6027413" y="1587786"/>
              <a:ext cx="1057332" cy="1428920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535" name="Oval 534"/>
            <p:cNvSpPr>
              <a:spLocks noChangeAspect="1"/>
            </p:cNvSpPr>
            <p:nvPr/>
          </p:nvSpPr>
          <p:spPr>
            <a:xfrm>
              <a:off x="7049311" y="1559296"/>
              <a:ext cx="54000" cy="54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36" name="Rectangle 535"/>
            <p:cNvSpPr/>
            <p:nvPr/>
          </p:nvSpPr>
          <p:spPr>
            <a:xfrm>
              <a:off x="6740756" y="1587786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4" name="Oval 523"/>
            <p:cNvSpPr>
              <a:spLocks noChangeAspect="1"/>
            </p:cNvSpPr>
            <p:nvPr/>
          </p:nvSpPr>
          <p:spPr>
            <a:xfrm>
              <a:off x="7057745" y="2986996"/>
              <a:ext cx="54000" cy="54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538" name="Oval 537"/>
          <p:cNvSpPr>
            <a:spLocks noChangeAspect="1"/>
          </p:cNvSpPr>
          <p:nvPr/>
        </p:nvSpPr>
        <p:spPr>
          <a:xfrm>
            <a:off x="1330709" y="252038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39" name="Oval 538"/>
          <p:cNvSpPr>
            <a:spLocks noChangeAspect="1"/>
          </p:cNvSpPr>
          <p:nvPr/>
        </p:nvSpPr>
        <p:spPr>
          <a:xfrm>
            <a:off x="424776" y="1869171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40" name="Oval 539"/>
          <p:cNvSpPr>
            <a:spLocks noChangeAspect="1"/>
          </p:cNvSpPr>
          <p:nvPr/>
        </p:nvSpPr>
        <p:spPr>
          <a:xfrm>
            <a:off x="983576" y="1259572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41" name="Oval 540"/>
          <p:cNvSpPr>
            <a:spLocks noChangeAspect="1"/>
          </p:cNvSpPr>
          <p:nvPr/>
        </p:nvSpPr>
        <p:spPr>
          <a:xfrm>
            <a:off x="1051309" y="81930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2" name="Freeform 541"/>
          <p:cNvSpPr/>
          <p:nvPr/>
        </p:nvSpPr>
        <p:spPr>
          <a:xfrm>
            <a:off x="468953" y="320865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3" name="Freeform 542"/>
          <p:cNvSpPr/>
          <p:nvPr/>
        </p:nvSpPr>
        <p:spPr>
          <a:xfrm>
            <a:off x="1451086" y="329331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4" name="Freeform 543"/>
          <p:cNvSpPr/>
          <p:nvPr/>
        </p:nvSpPr>
        <p:spPr>
          <a:xfrm>
            <a:off x="536686" y="1904131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5" name="Freeform 544"/>
          <p:cNvSpPr/>
          <p:nvPr/>
        </p:nvSpPr>
        <p:spPr>
          <a:xfrm>
            <a:off x="511286" y="879665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6" name="Freeform 545"/>
          <p:cNvSpPr/>
          <p:nvPr/>
        </p:nvSpPr>
        <p:spPr>
          <a:xfrm>
            <a:off x="1146286" y="354731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7" name="Freeform 546"/>
          <p:cNvSpPr/>
          <p:nvPr/>
        </p:nvSpPr>
        <p:spPr>
          <a:xfrm>
            <a:off x="1425686" y="363198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8" name="Freeform 547"/>
          <p:cNvSpPr/>
          <p:nvPr/>
        </p:nvSpPr>
        <p:spPr>
          <a:xfrm>
            <a:off x="1171686" y="879665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9" name="Freeform 548"/>
          <p:cNvSpPr/>
          <p:nvPr/>
        </p:nvSpPr>
        <p:spPr>
          <a:xfrm>
            <a:off x="1434153" y="346265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0" name="Freeform 549"/>
          <p:cNvSpPr/>
          <p:nvPr/>
        </p:nvSpPr>
        <p:spPr>
          <a:xfrm>
            <a:off x="1595020" y="1006665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1" name="Oval 550"/>
          <p:cNvSpPr>
            <a:spLocks noChangeAspect="1"/>
          </p:cNvSpPr>
          <p:nvPr/>
        </p:nvSpPr>
        <p:spPr>
          <a:xfrm>
            <a:off x="1804842" y="1191838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52" name="Freeform 551"/>
          <p:cNvSpPr/>
          <p:nvPr/>
        </p:nvSpPr>
        <p:spPr>
          <a:xfrm>
            <a:off x="1916753" y="1286065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3" name="Freeform 552"/>
          <p:cNvSpPr/>
          <p:nvPr/>
        </p:nvSpPr>
        <p:spPr>
          <a:xfrm>
            <a:off x="545153" y="1624731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4" name="Freeform 553"/>
          <p:cNvSpPr/>
          <p:nvPr/>
        </p:nvSpPr>
        <p:spPr>
          <a:xfrm>
            <a:off x="1442620" y="1616265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5" name="Oval 554"/>
          <p:cNvSpPr>
            <a:spLocks noChangeAspect="1"/>
          </p:cNvSpPr>
          <p:nvPr/>
        </p:nvSpPr>
        <p:spPr>
          <a:xfrm>
            <a:off x="1330708" y="1538972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56" name="Freeform 555"/>
          <p:cNvSpPr/>
          <p:nvPr/>
        </p:nvSpPr>
        <p:spPr>
          <a:xfrm>
            <a:off x="1459553" y="1294531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7" name="Freeform 556"/>
          <p:cNvSpPr/>
          <p:nvPr/>
        </p:nvSpPr>
        <p:spPr>
          <a:xfrm>
            <a:off x="1032147" y="930465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8" name="Freeform 557"/>
          <p:cNvSpPr/>
          <p:nvPr/>
        </p:nvSpPr>
        <p:spPr>
          <a:xfrm>
            <a:off x="1053153" y="1370731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9" name="Freeform 558"/>
          <p:cNvSpPr/>
          <p:nvPr/>
        </p:nvSpPr>
        <p:spPr>
          <a:xfrm>
            <a:off x="528220" y="1353798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60" name="Rectangle 559"/>
          <p:cNvSpPr/>
          <p:nvPr/>
        </p:nvSpPr>
        <p:spPr>
          <a:xfrm>
            <a:off x="62553" y="184085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1" name="Rectangle 560"/>
          <p:cNvSpPr/>
          <p:nvPr/>
        </p:nvSpPr>
        <p:spPr>
          <a:xfrm>
            <a:off x="2348402" y="186570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2" name="Rectangle 561"/>
          <p:cNvSpPr/>
          <p:nvPr/>
        </p:nvSpPr>
        <p:spPr>
          <a:xfrm>
            <a:off x="1256353" y="162072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" name="Rectangle 562"/>
          <p:cNvSpPr/>
          <p:nvPr/>
        </p:nvSpPr>
        <p:spPr>
          <a:xfrm>
            <a:off x="629819" y="115505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4" name="Rectangle 563"/>
          <p:cNvSpPr/>
          <p:nvPr/>
        </p:nvSpPr>
        <p:spPr>
          <a:xfrm>
            <a:off x="1815152" y="104499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5" name="Rectangle 564"/>
          <p:cNvSpPr/>
          <p:nvPr/>
        </p:nvSpPr>
        <p:spPr>
          <a:xfrm>
            <a:off x="756818" y="55392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6" name="Rectangle 565"/>
          <p:cNvSpPr/>
          <p:nvPr/>
        </p:nvSpPr>
        <p:spPr>
          <a:xfrm>
            <a:off x="1493418" y="71479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7" name="Rectangle 566"/>
          <p:cNvSpPr/>
          <p:nvPr/>
        </p:nvSpPr>
        <p:spPr>
          <a:xfrm>
            <a:off x="1205551" y="2899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8" name="Oval 567"/>
          <p:cNvSpPr>
            <a:spLocks noChangeAspect="1"/>
          </p:cNvSpPr>
          <p:nvPr/>
        </p:nvSpPr>
        <p:spPr>
          <a:xfrm>
            <a:off x="2287442" y="1822427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69" name="Freeform 568"/>
          <p:cNvSpPr/>
          <p:nvPr/>
        </p:nvSpPr>
        <p:spPr>
          <a:xfrm>
            <a:off x="1092665" y="1007942"/>
            <a:ext cx="421419" cy="286247"/>
          </a:xfrm>
          <a:custGeom>
            <a:avLst/>
            <a:gdLst>
              <a:gd name="connsiteX0" fmla="*/ 0 w 421419"/>
              <a:gd name="connsiteY0" fmla="*/ 286247 h 286247"/>
              <a:gd name="connsiteX1" fmla="*/ 230588 w 421419"/>
              <a:gd name="connsiteY1" fmla="*/ 198782 h 286247"/>
              <a:gd name="connsiteX2" fmla="*/ 421419 w 421419"/>
              <a:gd name="connsiteY2" fmla="*/ 0 h 28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419" h="286247">
                <a:moveTo>
                  <a:pt x="0" y="286247"/>
                </a:moveTo>
                <a:cubicBezTo>
                  <a:pt x="80176" y="266368"/>
                  <a:pt x="160352" y="246490"/>
                  <a:pt x="230588" y="198782"/>
                </a:cubicBezTo>
                <a:cubicBezTo>
                  <a:pt x="300825" y="151074"/>
                  <a:pt x="361122" y="75537"/>
                  <a:pt x="421419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0" name="Freeform 569"/>
          <p:cNvSpPr/>
          <p:nvPr/>
        </p:nvSpPr>
        <p:spPr>
          <a:xfrm>
            <a:off x="1418668" y="1015893"/>
            <a:ext cx="159773" cy="532738"/>
          </a:xfrm>
          <a:custGeom>
            <a:avLst/>
            <a:gdLst>
              <a:gd name="connsiteX0" fmla="*/ 0 w 159773"/>
              <a:gd name="connsiteY0" fmla="*/ 532738 h 532738"/>
              <a:gd name="connsiteX1" fmla="*/ 143124 w 159773"/>
              <a:gd name="connsiteY1" fmla="*/ 254442 h 532738"/>
              <a:gd name="connsiteX2" fmla="*/ 151075 w 159773"/>
              <a:gd name="connsiteY2" fmla="*/ 0 h 53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73" h="532738">
                <a:moveTo>
                  <a:pt x="0" y="532738"/>
                </a:moveTo>
                <a:cubicBezTo>
                  <a:pt x="58972" y="437985"/>
                  <a:pt x="117945" y="343232"/>
                  <a:pt x="143124" y="254442"/>
                </a:cubicBezTo>
                <a:cubicBezTo>
                  <a:pt x="168303" y="165652"/>
                  <a:pt x="159689" y="82826"/>
                  <a:pt x="151075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1" name="Oval 570"/>
          <p:cNvSpPr>
            <a:spLocks noChangeAspect="1"/>
          </p:cNvSpPr>
          <p:nvPr/>
        </p:nvSpPr>
        <p:spPr>
          <a:xfrm>
            <a:off x="1495257" y="895505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835517" y="2517412"/>
            <a:ext cx="342283" cy="46747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2" name="Down Arrow 571"/>
          <p:cNvSpPr/>
          <p:nvPr/>
        </p:nvSpPr>
        <p:spPr>
          <a:xfrm rot="16200000">
            <a:off x="1824930" y="4134891"/>
            <a:ext cx="350642" cy="6148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195343" y="2492586"/>
            <a:ext cx="3425783" cy="4308970"/>
            <a:chOff x="1992316" y="537320"/>
            <a:chExt cx="3425783" cy="4308970"/>
          </a:xfrm>
        </p:grpSpPr>
        <p:sp>
          <p:nvSpPr>
            <p:cNvPr id="193" name="Rectangle 192"/>
            <p:cNvSpPr/>
            <p:nvPr/>
          </p:nvSpPr>
          <p:spPr>
            <a:xfrm>
              <a:off x="3837123" y="3276118"/>
              <a:ext cx="667003" cy="697210"/>
            </a:xfrm>
            <a:prstGeom prst="rect">
              <a:avLst/>
            </a:prstGeom>
            <a:solidFill>
              <a:srgbClr val="7030A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733883" y="548680"/>
              <a:ext cx="667003" cy="697210"/>
            </a:xfrm>
            <a:prstGeom prst="rect">
              <a:avLst/>
            </a:prstGeom>
            <a:solidFill>
              <a:srgbClr val="4747FB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936983" y="2383762"/>
              <a:ext cx="667003" cy="697210"/>
            </a:xfrm>
            <a:prstGeom prst="rect">
              <a:avLst/>
            </a:prstGeom>
            <a:solidFill>
              <a:srgbClr val="FF000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965354" y="3267714"/>
              <a:ext cx="667003" cy="697210"/>
            </a:xfrm>
            <a:prstGeom prst="rect">
              <a:avLst/>
            </a:prstGeom>
            <a:solidFill>
              <a:srgbClr val="00B05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837124" y="1474528"/>
              <a:ext cx="667003" cy="697210"/>
            </a:xfrm>
            <a:prstGeom prst="rect">
              <a:avLst/>
            </a:prstGeom>
            <a:solidFill>
              <a:srgbClr val="B4FEC2">
                <a:alpha val="33725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936984" y="1474528"/>
              <a:ext cx="667003" cy="6972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052284" y="537320"/>
              <a:ext cx="667003" cy="6972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289085" y="1823133"/>
              <a:ext cx="896689" cy="1788091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384464" y="1816852"/>
              <a:ext cx="904621" cy="9338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33" name="Oval 132"/>
            <p:cNvSpPr>
              <a:spLocks noChangeAspect="1"/>
            </p:cNvSpPr>
            <p:nvPr/>
          </p:nvSpPr>
          <p:spPr>
            <a:xfrm>
              <a:off x="3216486" y="1749960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858805" y="1861054"/>
              <a:ext cx="363045" cy="2489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285356" y="3627887"/>
              <a:ext cx="900418" cy="8157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4116626" y="3586230"/>
              <a:ext cx="108000" cy="108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691921" y="3624723"/>
              <a:ext cx="565892" cy="29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384465" y="2750670"/>
              <a:ext cx="904620" cy="86564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208346" y="881700"/>
              <a:ext cx="198020" cy="35515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392301" y="4433255"/>
              <a:ext cx="2711734" cy="174604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992316" y="854700"/>
              <a:ext cx="438089" cy="288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2385786" y="3627687"/>
              <a:ext cx="903299" cy="8159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43" name="Oval 142"/>
            <p:cNvSpPr>
              <a:spLocks noChangeAspect="1"/>
            </p:cNvSpPr>
            <p:nvPr/>
          </p:nvSpPr>
          <p:spPr>
            <a:xfrm>
              <a:off x="3216658" y="3557832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873832" y="3616319"/>
              <a:ext cx="438028" cy="2939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Oval 144"/>
            <p:cNvSpPr>
              <a:spLocks noChangeAspect="1"/>
            </p:cNvSpPr>
            <p:nvPr/>
          </p:nvSpPr>
          <p:spPr>
            <a:xfrm>
              <a:off x="3216486" y="2678367"/>
              <a:ext cx="108000" cy="108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766452" y="2699484"/>
              <a:ext cx="590413" cy="313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Oval 146"/>
            <p:cNvSpPr>
              <a:spLocks noChangeAspect="1"/>
            </p:cNvSpPr>
            <p:nvPr/>
          </p:nvSpPr>
          <p:spPr>
            <a:xfrm>
              <a:off x="4118273" y="1776351"/>
              <a:ext cx="108000" cy="108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761617" y="1807524"/>
              <a:ext cx="495348" cy="3024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403485" y="881700"/>
              <a:ext cx="2681113" cy="365572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50" name="Oval 149"/>
            <p:cNvSpPr>
              <a:spLocks noChangeAspect="1"/>
            </p:cNvSpPr>
            <p:nvPr/>
          </p:nvSpPr>
          <p:spPr>
            <a:xfrm>
              <a:off x="5013385" y="827700"/>
              <a:ext cx="108000" cy="108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738063" y="822482"/>
              <a:ext cx="392149" cy="3202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4631057" y="4421850"/>
              <a:ext cx="544312" cy="3150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>
              <a:spLocks noChangeAspect="1"/>
            </p:cNvSpPr>
            <p:nvPr/>
          </p:nvSpPr>
          <p:spPr>
            <a:xfrm>
              <a:off x="5016736" y="4389685"/>
              <a:ext cx="108000" cy="108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54" name="Oval 153"/>
            <p:cNvSpPr>
              <a:spLocks noChangeAspect="1"/>
            </p:cNvSpPr>
            <p:nvPr/>
          </p:nvSpPr>
          <p:spPr>
            <a:xfrm>
              <a:off x="2352366" y="818710"/>
              <a:ext cx="108000" cy="108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751096" y="4149080"/>
              <a:ext cx="667003" cy="697210"/>
            </a:xfrm>
            <a:prstGeom prst="rect">
              <a:avLst/>
            </a:prstGeom>
            <a:solidFill>
              <a:srgbClr val="FFC000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57" name="Down Arrow 156"/>
          <p:cNvSpPr/>
          <p:nvPr/>
        </p:nvSpPr>
        <p:spPr>
          <a:xfrm>
            <a:off x="7227295" y="4779150"/>
            <a:ext cx="350642" cy="6148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5718217" y="569517"/>
            <a:ext cx="3183053" cy="4202461"/>
            <a:chOff x="1992316" y="534442"/>
            <a:chExt cx="3183053" cy="4202461"/>
          </a:xfrm>
        </p:grpSpPr>
        <p:sp>
          <p:nvSpPr>
            <p:cNvPr id="165" name="Freeform 164"/>
            <p:cNvSpPr/>
            <p:nvPr/>
          </p:nvSpPr>
          <p:spPr>
            <a:xfrm>
              <a:off x="3289085" y="1823133"/>
              <a:ext cx="896689" cy="1788091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243366" y="1816852"/>
              <a:ext cx="45719" cy="9338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67" name="Oval 166"/>
            <p:cNvSpPr>
              <a:spLocks noChangeAspect="1"/>
            </p:cNvSpPr>
            <p:nvPr/>
          </p:nvSpPr>
          <p:spPr>
            <a:xfrm>
              <a:off x="3216486" y="1749960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858805" y="1861054"/>
              <a:ext cx="363045" cy="2489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285356" y="3627887"/>
              <a:ext cx="900418" cy="33703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70" name="Oval 169"/>
            <p:cNvSpPr>
              <a:spLocks noChangeAspect="1"/>
            </p:cNvSpPr>
            <p:nvPr/>
          </p:nvSpPr>
          <p:spPr>
            <a:xfrm>
              <a:off x="4116626" y="3586230"/>
              <a:ext cx="108000" cy="108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691921" y="3624723"/>
              <a:ext cx="565892" cy="29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243365" y="2750670"/>
              <a:ext cx="45719" cy="86564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2208346" y="881700"/>
              <a:ext cx="198020" cy="35515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2392301" y="4433255"/>
              <a:ext cx="2711734" cy="174604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992316" y="854700"/>
              <a:ext cx="438089" cy="288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6" name="Freeform 175"/>
            <p:cNvSpPr/>
            <p:nvPr/>
          </p:nvSpPr>
          <p:spPr>
            <a:xfrm flipH="1">
              <a:off x="3289083" y="3627687"/>
              <a:ext cx="45719" cy="33723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77" name="Oval 176"/>
            <p:cNvSpPr>
              <a:spLocks noChangeAspect="1"/>
            </p:cNvSpPr>
            <p:nvPr/>
          </p:nvSpPr>
          <p:spPr>
            <a:xfrm>
              <a:off x="3216658" y="3557832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2873832" y="3616319"/>
              <a:ext cx="438028" cy="2939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9" name="Oval 178"/>
            <p:cNvSpPr>
              <a:spLocks noChangeAspect="1"/>
            </p:cNvSpPr>
            <p:nvPr/>
          </p:nvSpPr>
          <p:spPr>
            <a:xfrm>
              <a:off x="3216486" y="2678367"/>
              <a:ext cx="108000" cy="108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2766452" y="2699484"/>
              <a:ext cx="590413" cy="313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4118273" y="1776351"/>
              <a:ext cx="108000" cy="108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3765006" y="1501474"/>
              <a:ext cx="495348" cy="3024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2403485" y="881700"/>
              <a:ext cx="2700550" cy="352700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5" name="Oval 184"/>
            <p:cNvSpPr>
              <a:spLocks noChangeAspect="1"/>
            </p:cNvSpPr>
            <p:nvPr/>
          </p:nvSpPr>
          <p:spPr>
            <a:xfrm>
              <a:off x="5013385" y="827700"/>
              <a:ext cx="108000" cy="108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783220" y="534442"/>
              <a:ext cx="392149" cy="3202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631057" y="4421850"/>
              <a:ext cx="544312" cy="3150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8" name="Oval 187"/>
            <p:cNvSpPr>
              <a:spLocks noChangeAspect="1"/>
            </p:cNvSpPr>
            <p:nvPr/>
          </p:nvSpPr>
          <p:spPr>
            <a:xfrm>
              <a:off x="5016736" y="4389685"/>
              <a:ext cx="108000" cy="108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9" name="Oval 188"/>
            <p:cNvSpPr>
              <a:spLocks noChangeAspect="1"/>
            </p:cNvSpPr>
            <p:nvPr/>
          </p:nvSpPr>
          <p:spPr>
            <a:xfrm>
              <a:off x="2352366" y="818710"/>
              <a:ext cx="108000" cy="108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3" name="Freeform 2"/>
          <p:cNvSpPr/>
          <p:nvPr/>
        </p:nvSpPr>
        <p:spPr>
          <a:xfrm>
            <a:off x="6157732" y="925975"/>
            <a:ext cx="798653" cy="914400"/>
          </a:xfrm>
          <a:custGeom>
            <a:avLst/>
            <a:gdLst>
              <a:gd name="connsiteX0" fmla="*/ 0 w 798653"/>
              <a:gd name="connsiteY0" fmla="*/ 0 h 914400"/>
              <a:gd name="connsiteX1" fmla="*/ 300941 w 798653"/>
              <a:gd name="connsiteY1" fmla="*/ 127321 h 914400"/>
              <a:gd name="connsiteX2" fmla="*/ 520860 w 798653"/>
              <a:gd name="connsiteY2" fmla="*/ 914400 h 914400"/>
              <a:gd name="connsiteX3" fmla="*/ 798653 w 798653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8653" h="914400">
                <a:moveTo>
                  <a:pt x="0" y="0"/>
                </a:moveTo>
                <a:lnTo>
                  <a:pt x="300941" y="127321"/>
                </a:lnTo>
                <a:lnTo>
                  <a:pt x="520860" y="914400"/>
                </a:lnTo>
                <a:lnTo>
                  <a:pt x="798653" y="9144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" name="Freeform 3"/>
          <p:cNvSpPr/>
          <p:nvPr/>
        </p:nvSpPr>
        <p:spPr>
          <a:xfrm>
            <a:off x="6157732" y="949125"/>
            <a:ext cx="798653" cy="1853756"/>
          </a:xfrm>
          <a:custGeom>
            <a:avLst/>
            <a:gdLst>
              <a:gd name="connsiteX0" fmla="*/ 0 w 798653"/>
              <a:gd name="connsiteY0" fmla="*/ 0 h 1851949"/>
              <a:gd name="connsiteX1" fmla="*/ 289367 w 798653"/>
              <a:gd name="connsiteY1" fmla="*/ 324091 h 1851949"/>
              <a:gd name="connsiteX2" fmla="*/ 509286 w 798653"/>
              <a:gd name="connsiteY2" fmla="*/ 1851949 h 1851949"/>
              <a:gd name="connsiteX3" fmla="*/ 798653 w 798653"/>
              <a:gd name="connsiteY3" fmla="*/ 1840375 h 1851949"/>
              <a:gd name="connsiteX0" fmla="*/ 0 w 798653"/>
              <a:gd name="connsiteY0" fmla="*/ 0 h 1853756"/>
              <a:gd name="connsiteX1" fmla="*/ 289367 w 798653"/>
              <a:gd name="connsiteY1" fmla="*/ 324091 h 1853756"/>
              <a:gd name="connsiteX2" fmla="*/ 509286 w 798653"/>
              <a:gd name="connsiteY2" fmla="*/ 1851949 h 1853756"/>
              <a:gd name="connsiteX3" fmla="*/ 798653 w 798653"/>
              <a:gd name="connsiteY3" fmla="*/ 1853756 h 185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8653" h="1853756">
                <a:moveTo>
                  <a:pt x="0" y="0"/>
                </a:moveTo>
                <a:lnTo>
                  <a:pt x="289367" y="324091"/>
                </a:lnTo>
                <a:lnTo>
                  <a:pt x="509286" y="1851949"/>
                </a:lnTo>
                <a:lnTo>
                  <a:pt x="798653" y="1853756"/>
                </a:lnTo>
              </a:path>
            </a:pathLst>
          </a:custGeom>
          <a:noFill/>
          <a:ln w="19050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" name="Freeform 4"/>
          <p:cNvSpPr/>
          <p:nvPr/>
        </p:nvSpPr>
        <p:spPr>
          <a:xfrm>
            <a:off x="6159934" y="967926"/>
            <a:ext cx="785046" cy="2694134"/>
          </a:xfrm>
          <a:custGeom>
            <a:avLst/>
            <a:gdLst>
              <a:gd name="connsiteX0" fmla="*/ 0 w 785046"/>
              <a:gd name="connsiteY0" fmla="*/ 0 h 2694134"/>
              <a:gd name="connsiteX1" fmla="*/ 120433 w 785046"/>
              <a:gd name="connsiteY1" fmla="*/ 298853 h 2694134"/>
              <a:gd name="connsiteX2" fmla="*/ 530798 w 785046"/>
              <a:gd name="connsiteY2" fmla="*/ 2694134 h 2694134"/>
              <a:gd name="connsiteX3" fmla="*/ 785046 w 785046"/>
              <a:gd name="connsiteY3" fmla="*/ 2694134 h 269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046" h="2694134">
                <a:moveTo>
                  <a:pt x="0" y="0"/>
                </a:moveTo>
                <a:lnTo>
                  <a:pt x="120433" y="298853"/>
                </a:lnTo>
                <a:lnTo>
                  <a:pt x="530798" y="2694134"/>
                </a:lnTo>
                <a:lnTo>
                  <a:pt x="785046" y="2694134"/>
                </a:lnTo>
              </a:path>
            </a:pathLst>
          </a:custGeom>
          <a:noFill/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6" name="Freeform 5"/>
          <p:cNvSpPr/>
          <p:nvPr/>
        </p:nvSpPr>
        <p:spPr>
          <a:xfrm>
            <a:off x="7912905" y="3992137"/>
            <a:ext cx="865335" cy="437127"/>
          </a:xfrm>
          <a:custGeom>
            <a:avLst/>
            <a:gdLst>
              <a:gd name="connsiteX0" fmla="*/ 0 w 865335"/>
              <a:gd name="connsiteY0" fmla="*/ 0 h 437127"/>
              <a:gd name="connsiteX1" fmla="*/ 758283 w 865335"/>
              <a:gd name="connsiteY1" fmla="*/ 187340 h 437127"/>
              <a:gd name="connsiteX2" fmla="*/ 865335 w 865335"/>
              <a:gd name="connsiteY2" fmla="*/ 437127 h 43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5335" h="437127">
                <a:moveTo>
                  <a:pt x="0" y="0"/>
                </a:moveTo>
                <a:lnTo>
                  <a:pt x="758283" y="187340"/>
                </a:lnTo>
                <a:lnTo>
                  <a:pt x="865335" y="437127"/>
                </a:lnTo>
              </a:path>
            </a:pathLst>
          </a:custGeom>
          <a:noFill/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7" name="Freeform 6"/>
          <p:cNvSpPr/>
          <p:nvPr/>
        </p:nvSpPr>
        <p:spPr>
          <a:xfrm>
            <a:off x="7016347" y="3996597"/>
            <a:ext cx="1735130" cy="441588"/>
          </a:xfrm>
          <a:custGeom>
            <a:avLst/>
            <a:gdLst>
              <a:gd name="connsiteX0" fmla="*/ 0 w 1735130"/>
              <a:gd name="connsiteY0" fmla="*/ 0 h 441588"/>
              <a:gd name="connsiteX1" fmla="*/ 1458580 w 1735130"/>
              <a:gd name="connsiteY1" fmla="*/ 191801 h 441588"/>
              <a:gd name="connsiteX2" fmla="*/ 1735130 w 1735130"/>
              <a:gd name="connsiteY2" fmla="*/ 441588 h 44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5130" h="441588">
                <a:moveTo>
                  <a:pt x="0" y="0"/>
                </a:moveTo>
                <a:lnTo>
                  <a:pt x="1458580" y="191801"/>
                </a:lnTo>
                <a:lnTo>
                  <a:pt x="1735130" y="441588"/>
                </a:lnTo>
              </a:path>
            </a:pathLst>
          </a:custGeom>
          <a:noFill/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8" name="Freeform 7"/>
          <p:cNvSpPr/>
          <p:nvPr/>
        </p:nvSpPr>
        <p:spPr>
          <a:xfrm>
            <a:off x="7036904" y="930303"/>
            <a:ext cx="1709531" cy="866692"/>
          </a:xfrm>
          <a:custGeom>
            <a:avLst/>
            <a:gdLst>
              <a:gd name="connsiteX0" fmla="*/ 0 w 1709531"/>
              <a:gd name="connsiteY0" fmla="*/ 866692 h 866692"/>
              <a:gd name="connsiteX1" fmla="*/ 286247 w 1709531"/>
              <a:gd name="connsiteY1" fmla="*/ 580445 h 866692"/>
              <a:gd name="connsiteX2" fmla="*/ 1431235 w 1709531"/>
              <a:gd name="connsiteY2" fmla="*/ 143123 h 866692"/>
              <a:gd name="connsiteX3" fmla="*/ 1709531 w 1709531"/>
              <a:gd name="connsiteY3" fmla="*/ 0 h 86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9531" h="866692">
                <a:moveTo>
                  <a:pt x="0" y="866692"/>
                </a:moveTo>
                <a:lnTo>
                  <a:pt x="286247" y="580445"/>
                </a:lnTo>
                <a:lnTo>
                  <a:pt x="1431235" y="143123"/>
                </a:lnTo>
                <a:lnTo>
                  <a:pt x="1709531" y="0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Freeform 8"/>
          <p:cNvSpPr/>
          <p:nvPr/>
        </p:nvSpPr>
        <p:spPr>
          <a:xfrm>
            <a:off x="7935402" y="970059"/>
            <a:ext cx="803081" cy="858741"/>
          </a:xfrm>
          <a:custGeom>
            <a:avLst/>
            <a:gdLst>
              <a:gd name="connsiteX0" fmla="*/ 0 w 803081"/>
              <a:gd name="connsiteY0" fmla="*/ 858741 h 858741"/>
              <a:gd name="connsiteX1" fmla="*/ 294198 w 803081"/>
              <a:gd name="connsiteY1" fmla="*/ 548640 h 858741"/>
              <a:gd name="connsiteX2" fmla="*/ 524786 w 803081"/>
              <a:gd name="connsiteY2" fmla="*/ 302150 h 858741"/>
              <a:gd name="connsiteX3" fmla="*/ 803081 w 803081"/>
              <a:gd name="connsiteY3" fmla="*/ 0 h 85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3081" h="858741">
                <a:moveTo>
                  <a:pt x="0" y="858741"/>
                </a:moveTo>
                <a:lnTo>
                  <a:pt x="294198" y="548640"/>
                </a:lnTo>
                <a:lnTo>
                  <a:pt x="524786" y="302150"/>
                </a:lnTo>
                <a:lnTo>
                  <a:pt x="803081" y="0"/>
                </a:lnTo>
              </a:path>
            </a:pathLst>
          </a:custGeom>
          <a:ln w="25400">
            <a:solidFill>
              <a:schemeClr val="tx1">
                <a:lumMod val="50000"/>
                <a:lumOff val="50000"/>
                <a:alpha val="61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Freeform 9"/>
          <p:cNvSpPr/>
          <p:nvPr/>
        </p:nvSpPr>
        <p:spPr>
          <a:xfrm>
            <a:off x="7943353" y="978010"/>
            <a:ext cx="818984" cy="2671639"/>
          </a:xfrm>
          <a:custGeom>
            <a:avLst/>
            <a:gdLst>
              <a:gd name="connsiteX0" fmla="*/ 0 w 818984"/>
              <a:gd name="connsiteY0" fmla="*/ 2671639 h 2671639"/>
              <a:gd name="connsiteX1" fmla="*/ 278296 w 818984"/>
              <a:gd name="connsiteY1" fmla="*/ 2345635 h 2671639"/>
              <a:gd name="connsiteX2" fmla="*/ 699715 w 818984"/>
              <a:gd name="connsiteY2" fmla="*/ 318053 h 2671639"/>
              <a:gd name="connsiteX3" fmla="*/ 818984 w 818984"/>
              <a:gd name="connsiteY3" fmla="*/ 0 h 267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984" h="2671639">
                <a:moveTo>
                  <a:pt x="0" y="2671639"/>
                </a:moveTo>
                <a:lnTo>
                  <a:pt x="278296" y="2345635"/>
                </a:lnTo>
                <a:lnTo>
                  <a:pt x="699715" y="318053"/>
                </a:lnTo>
                <a:lnTo>
                  <a:pt x="818984" y="0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" name="Freeform 15"/>
          <p:cNvSpPr/>
          <p:nvPr/>
        </p:nvSpPr>
        <p:spPr>
          <a:xfrm>
            <a:off x="7044856" y="1892410"/>
            <a:ext cx="811033" cy="858741"/>
          </a:xfrm>
          <a:custGeom>
            <a:avLst/>
            <a:gdLst>
              <a:gd name="connsiteX0" fmla="*/ 0 w 811033"/>
              <a:gd name="connsiteY0" fmla="*/ 858741 h 858741"/>
              <a:gd name="connsiteX1" fmla="*/ 278295 w 811033"/>
              <a:gd name="connsiteY1" fmla="*/ 532738 h 858741"/>
              <a:gd name="connsiteX2" fmla="*/ 516834 w 811033"/>
              <a:gd name="connsiteY2" fmla="*/ 135173 h 858741"/>
              <a:gd name="connsiteX3" fmla="*/ 811033 w 811033"/>
              <a:gd name="connsiteY3" fmla="*/ 0 h 858741"/>
              <a:gd name="connsiteX4" fmla="*/ 803081 w 811033"/>
              <a:gd name="connsiteY4" fmla="*/ 7952 h 85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033" h="858741">
                <a:moveTo>
                  <a:pt x="0" y="858741"/>
                </a:moveTo>
                <a:lnTo>
                  <a:pt x="278295" y="532738"/>
                </a:lnTo>
                <a:lnTo>
                  <a:pt x="516834" y="135173"/>
                </a:lnTo>
                <a:lnTo>
                  <a:pt x="811033" y="0"/>
                </a:lnTo>
                <a:lnTo>
                  <a:pt x="803081" y="7952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" name="Freeform 16"/>
          <p:cNvSpPr/>
          <p:nvPr/>
        </p:nvSpPr>
        <p:spPr>
          <a:xfrm>
            <a:off x="7036904" y="1916264"/>
            <a:ext cx="826936" cy="1709531"/>
          </a:xfrm>
          <a:custGeom>
            <a:avLst/>
            <a:gdLst>
              <a:gd name="connsiteX0" fmla="*/ 0 w 826936"/>
              <a:gd name="connsiteY0" fmla="*/ 1709531 h 1709531"/>
              <a:gd name="connsiteX1" fmla="*/ 326004 w 826936"/>
              <a:gd name="connsiteY1" fmla="*/ 1399430 h 1709531"/>
              <a:gd name="connsiteX2" fmla="*/ 524786 w 826936"/>
              <a:gd name="connsiteY2" fmla="*/ 294199 h 1709531"/>
              <a:gd name="connsiteX3" fmla="*/ 826936 w 826936"/>
              <a:gd name="connsiteY3" fmla="*/ 0 h 170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36" h="1709531">
                <a:moveTo>
                  <a:pt x="0" y="1709531"/>
                </a:moveTo>
                <a:lnTo>
                  <a:pt x="326004" y="1399430"/>
                </a:lnTo>
                <a:lnTo>
                  <a:pt x="524786" y="294199"/>
                </a:lnTo>
                <a:lnTo>
                  <a:pt x="826936" y="0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" name="Cloud Callout 18"/>
          <p:cNvSpPr/>
          <p:nvPr/>
        </p:nvSpPr>
        <p:spPr>
          <a:xfrm>
            <a:off x="2815238" y="-10533"/>
            <a:ext cx="2725312" cy="1753798"/>
          </a:xfrm>
          <a:prstGeom prst="cloudCallout">
            <a:avLst>
              <a:gd name="adj1" fmla="val -61770"/>
              <a:gd name="adj2" fmla="val 2281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CA" sz="3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AR CARTER" pitchFamily="2" charset="0"/>
                <a:cs typeface="Times New Roman" pitchFamily="18" charset="0"/>
              </a:rPr>
              <a:t>Game Plan!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AR CARTER" pitchFamily="2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67755" y="5519086"/>
            <a:ext cx="315310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800" dirty="0">
                <a:solidFill>
                  <a:srgbClr val="FF0000"/>
                </a:solidFill>
                <a:latin typeface="+mj-lt"/>
              </a:rPr>
              <a:t>Business Meeting &amp; </a:t>
            </a:r>
            <a:endParaRPr lang="en-CA" sz="2800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n-CA" sz="2800" dirty="0" smtClean="0">
                <a:solidFill>
                  <a:srgbClr val="FF0000"/>
                </a:solidFill>
                <a:latin typeface="+mj-lt"/>
              </a:rPr>
              <a:t>Conference </a:t>
            </a:r>
            <a:r>
              <a:rPr lang="en-CA" sz="2800" dirty="0">
                <a:solidFill>
                  <a:srgbClr val="FF0000"/>
                </a:solidFill>
                <a:latin typeface="+mj-lt"/>
              </a:rPr>
              <a:t>Dinner</a:t>
            </a:r>
          </a:p>
        </p:txBody>
      </p:sp>
      <p:sp>
        <p:nvSpPr>
          <p:cNvPr id="156" name="Down Arrow 155"/>
          <p:cNvSpPr/>
          <p:nvPr/>
        </p:nvSpPr>
        <p:spPr>
          <a:xfrm rot="13828607">
            <a:off x="5509236" y="3853066"/>
            <a:ext cx="350642" cy="6148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519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Freeform 530"/>
          <p:cNvSpPr/>
          <p:nvPr/>
        </p:nvSpPr>
        <p:spPr>
          <a:xfrm>
            <a:off x="5487697" y="1497229"/>
            <a:ext cx="353177" cy="68029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47625">
            <a:solidFill>
              <a:srgbClr val="4DFD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10" name="Freeform 509"/>
          <p:cNvSpPr/>
          <p:nvPr/>
        </p:nvSpPr>
        <p:spPr>
          <a:xfrm>
            <a:off x="6108950" y="4585430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11" name="Oval 510"/>
          <p:cNvSpPr>
            <a:spLocks noChangeAspect="1"/>
          </p:cNvSpPr>
          <p:nvPr/>
        </p:nvSpPr>
        <p:spPr>
          <a:xfrm>
            <a:off x="6444885" y="4568703"/>
            <a:ext cx="54000" cy="54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12" name="Rectangle 511"/>
          <p:cNvSpPr/>
          <p:nvPr/>
        </p:nvSpPr>
        <p:spPr>
          <a:xfrm>
            <a:off x="6138835" y="4570607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2" name="Freeform 491"/>
          <p:cNvSpPr/>
          <p:nvPr/>
        </p:nvSpPr>
        <p:spPr>
          <a:xfrm>
            <a:off x="4928095" y="5267422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93" name="Oval 492"/>
          <p:cNvSpPr>
            <a:spLocks noChangeAspect="1"/>
          </p:cNvSpPr>
          <p:nvPr/>
        </p:nvSpPr>
        <p:spPr>
          <a:xfrm>
            <a:off x="5261730" y="5234493"/>
            <a:ext cx="54000" cy="540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94" name="Rectangle 493"/>
          <p:cNvSpPr/>
          <p:nvPr/>
        </p:nvSpPr>
        <p:spPr>
          <a:xfrm>
            <a:off x="4954752" y="5236480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7" name="Freeform 476"/>
          <p:cNvSpPr/>
          <p:nvPr/>
        </p:nvSpPr>
        <p:spPr>
          <a:xfrm>
            <a:off x="3108291" y="4887072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Phase 1 (Contact Representation)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47706" y="5253433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8" name="Freeform 7"/>
          <p:cNvSpPr/>
          <p:nvPr/>
        </p:nvSpPr>
        <p:spPr>
          <a:xfrm>
            <a:off x="610984" y="5612295"/>
            <a:ext cx="343485" cy="349207"/>
          </a:xfrm>
          <a:custGeom>
            <a:avLst/>
            <a:gdLst>
              <a:gd name="connsiteX0" fmla="*/ 0 w 943583"/>
              <a:gd name="connsiteY0" fmla="*/ 0 h 797668"/>
              <a:gd name="connsiteX1" fmla="*/ 943583 w 943583"/>
              <a:gd name="connsiteY1" fmla="*/ 0 h 797668"/>
              <a:gd name="connsiteX2" fmla="*/ 943583 w 943583"/>
              <a:gd name="connsiteY2" fmla="*/ 797668 h 7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583" h="797668">
                <a:moveTo>
                  <a:pt x="0" y="0"/>
                </a:moveTo>
                <a:lnTo>
                  <a:pt x="943583" y="0"/>
                </a:lnTo>
                <a:lnTo>
                  <a:pt x="943583" y="797668"/>
                </a:lnTo>
              </a:path>
            </a:pathLst>
          </a:custGeom>
          <a:noFill/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55" name="Oval 454"/>
          <p:cNvSpPr>
            <a:spLocks noChangeAspect="1"/>
          </p:cNvSpPr>
          <p:nvPr/>
        </p:nvSpPr>
        <p:spPr>
          <a:xfrm>
            <a:off x="583984" y="5226433"/>
            <a:ext cx="54000" cy="540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56" name="Rectangle 455"/>
          <p:cNvSpPr/>
          <p:nvPr/>
        </p:nvSpPr>
        <p:spPr>
          <a:xfrm>
            <a:off x="286281" y="5253433"/>
            <a:ext cx="390278" cy="180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7" name="Oval 456"/>
          <p:cNvSpPr>
            <a:spLocks noChangeAspect="1"/>
          </p:cNvSpPr>
          <p:nvPr/>
        </p:nvSpPr>
        <p:spPr>
          <a:xfrm>
            <a:off x="927469" y="5587411"/>
            <a:ext cx="54000" cy="54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58" name="Rectangle 457"/>
          <p:cNvSpPr/>
          <p:nvPr/>
        </p:nvSpPr>
        <p:spPr>
          <a:xfrm>
            <a:off x="637984" y="5593490"/>
            <a:ext cx="355373" cy="253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9" name="Freeform 458"/>
          <p:cNvSpPr/>
          <p:nvPr/>
        </p:nvSpPr>
        <p:spPr>
          <a:xfrm>
            <a:off x="1334699" y="4898246"/>
            <a:ext cx="363278" cy="717735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60" name="Freeform 459"/>
          <p:cNvSpPr/>
          <p:nvPr/>
        </p:nvSpPr>
        <p:spPr>
          <a:xfrm>
            <a:off x="1697976" y="5614411"/>
            <a:ext cx="725135" cy="349207"/>
          </a:xfrm>
          <a:custGeom>
            <a:avLst/>
            <a:gdLst>
              <a:gd name="connsiteX0" fmla="*/ 0 w 943583"/>
              <a:gd name="connsiteY0" fmla="*/ 0 h 797668"/>
              <a:gd name="connsiteX1" fmla="*/ 943583 w 943583"/>
              <a:gd name="connsiteY1" fmla="*/ 0 h 797668"/>
              <a:gd name="connsiteX2" fmla="*/ 943583 w 943583"/>
              <a:gd name="connsiteY2" fmla="*/ 797668 h 7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583" h="797668">
                <a:moveTo>
                  <a:pt x="0" y="0"/>
                </a:moveTo>
                <a:lnTo>
                  <a:pt x="943583" y="0"/>
                </a:lnTo>
                <a:lnTo>
                  <a:pt x="943583" y="797668"/>
                </a:lnTo>
              </a:path>
            </a:pathLst>
          </a:custGeom>
          <a:noFill/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61" name="Oval 460"/>
          <p:cNvSpPr>
            <a:spLocks noChangeAspect="1"/>
          </p:cNvSpPr>
          <p:nvPr/>
        </p:nvSpPr>
        <p:spPr>
          <a:xfrm>
            <a:off x="1670976" y="4872146"/>
            <a:ext cx="54000" cy="540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62" name="Rectangle 461"/>
          <p:cNvSpPr/>
          <p:nvPr/>
        </p:nvSpPr>
        <p:spPr>
          <a:xfrm>
            <a:off x="1358893" y="4802200"/>
            <a:ext cx="390278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3" name="Oval 462"/>
          <p:cNvSpPr>
            <a:spLocks noChangeAspect="1"/>
          </p:cNvSpPr>
          <p:nvPr/>
        </p:nvSpPr>
        <p:spPr>
          <a:xfrm>
            <a:off x="2394787" y="5592626"/>
            <a:ext cx="54000" cy="54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64" name="Rectangle 463"/>
          <p:cNvSpPr/>
          <p:nvPr/>
        </p:nvSpPr>
        <p:spPr>
          <a:xfrm>
            <a:off x="2060544" y="5598706"/>
            <a:ext cx="400132" cy="214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5" name="Freeform 464"/>
          <p:cNvSpPr/>
          <p:nvPr/>
        </p:nvSpPr>
        <p:spPr>
          <a:xfrm>
            <a:off x="1689578" y="5253433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66" name="Oval 465"/>
          <p:cNvSpPr>
            <a:spLocks noChangeAspect="1"/>
          </p:cNvSpPr>
          <p:nvPr/>
        </p:nvSpPr>
        <p:spPr>
          <a:xfrm>
            <a:off x="2023213" y="5220504"/>
            <a:ext cx="54000" cy="540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67" name="Rectangle 466"/>
          <p:cNvSpPr/>
          <p:nvPr/>
        </p:nvSpPr>
        <p:spPr>
          <a:xfrm>
            <a:off x="1670976" y="5230696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8" name="Freeform 467"/>
          <p:cNvSpPr/>
          <p:nvPr/>
        </p:nvSpPr>
        <p:spPr>
          <a:xfrm>
            <a:off x="2756055" y="4547704"/>
            <a:ext cx="363278" cy="1068277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69" name="Freeform 468"/>
          <p:cNvSpPr/>
          <p:nvPr/>
        </p:nvSpPr>
        <p:spPr>
          <a:xfrm>
            <a:off x="3119332" y="5614411"/>
            <a:ext cx="725135" cy="349207"/>
          </a:xfrm>
          <a:custGeom>
            <a:avLst/>
            <a:gdLst>
              <a:gd name="connsiteX0" fmla="*/ 0 w 943583"/>
              <a:gd name="connsiteY0" fmla="*/ 0 h 797668"/>
              <a:gd name="connsiteX1" fmla="*/ 943583 w 943583"/>
              <a:gd name="connsiteY1" fmla="*/ 0 h 797668"/>
              <a:gd name="connsiteX2" fmla="*/ 943583 w 943583"/>
              <a:gd name="connsiteY2" fmla="*/ 797668 h 7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583" h="797668">
                <a:moveTo>
                  <a:pt x="0" y="0"/>
                </a:moveTo>
                <a:lnTo>
                  <a:pt x="943583" y="0"/>
                </a:lnTo>
                <a:lnTo>
                  <a:pt x="943583" y="797668"/>
                </a:lnTo>
              </a:path>
            </a:pathLst>
          </a:custGeom>
          <a:noFill/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70" name="Oval 469"/>
          <p:cNvSpPr>
            <a:spLocks noChangeAspect="1"/>
          </p:cNvSpPr>
          <p:nvPr/>
        </p:nvSpPr>
        <p:spPr>
          <a:xfrm>
            <a:off x="3092332" y="4511288"/>
            <a:ext cx="54000" cy="540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71" name="Rectangle 470"/>
          <p:cNvSpPr/>
          <p:nvPr/>
        </p:nvSpPr>
        <p:spPr>
          <a:xfrm>
            <a:off x="2780249" y="4441342"/>
            <a:ext cx="390278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2" name="Oval 471"/>
          <p:cNvSpPr>
            <a:spLocks noChangeAspect="1"/>
          </p:cNvSpPr>
          <p:nvPr/>
        </p:nvSpPr>
        <p:spPr>
          <a:xfrm>
            <a:off x="3816143" y="5592626"/>
            <a:ext cx="54000" cy="54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73" name="Rectangle 472"/>
          <p:cNvSpPr/>
          <p:nvPr/>
        </p:nvSpPr>
        <p:spPr>
          <a:xfrm>
            <a:off x="3481900" y="5598706"/>
            <a:ext cx="400132" cy="214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4" name="Freeform 473"/>
          <p:cNvSpPr/>
          <p:nvPr/>
        </p:nvSpPr>
        <p:spPr>
          <a:xfrm>
            <a:off x="3110934" y="5253433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75" name="Oval 474"/>
          <p:cNvSpPr>
            <a:spLocks noChangeAspect="1"/>
          </p:cNvSpPr>
          <p:nvPr/>
        </p:nvSpPr>
        <p:spPr>
          <a:xfrm>
            <a:off x="3444569" y="5220504"/>
            <a:ext cx="54000" cy="540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76" name="Rectangle 475"/>
          <p:cNvSpPr/>
          <p:nvPr/>
        </p:nvSpPr>
        <p:spPr>
          <a:xfrm>
            <a:off x="3162187" y="5230696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8" name="Oval 477"/>
          <p:cNvSpPr>
            <a:spLocks noChangeAspect="1"/>
          </p:cNvSpPr>
          <p:nvPr/>
        </p:nvSpPr>
        <p:spPr>
          <a:xfrm>
            <a:off x="3444226" y="4870345"/>
            <a:ext cx="54000" cy="540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79" name="Rectangle 478"/>
          <p:cNvSpPr/>
          <p:nvPr/>
        </p:nvSpPr>
        <p:spPr>
          <a:xfrm>
            <a:off x="3138176" y="4872249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0" name="Freeform 479"/>
          <p:cNvSpPr/>
          <p:nvPr/>
        </p:nvSpPr>
        <p:spPr>
          <a:xfrm>
            <a:off x="4564817" y="4900661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81" name="Freeform 480"/>
          <p:cNvSpPr/>
          <p:nvPr/>
        </p:nvSpPr>
        <p:spPr>
          <a:xfrm>
            <a:off x="4212581" y="4561293"/>
            <a:ext cx="363278" cy="1068277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82" name="Freeform 481"/>
          <p:cNvSpPr/>
          <p:nvPr/>
        </p:nvSpPr>
        <p:spPr>
          <a:xfrm>
            <a:off x="4575858" y="5628000"/>
            <a:ext cx="1082668" cy="349207"/>
          </a:xfrm>
          <a:custGeom>
            <a:avLst/>
            <a:gdLst>
              <a:gd name="connsiteX0" fmla="*/ 0 w 943583"/>
              <a:gd name="connsiteY0" fmla="*/ 0 h 797668"/>
              <a:gd name="connsiteX1" fmla="*/ 943583 w 943583"/>
              <a:gd name="connsiteY1" fmla="*/ 0 h 797668"/>
              <a:gd name="connsiteX2" fmla="*/ 943583 w 943583"/>
              <a:gd name="connsiteY2" fmla="*/ 797668 h 7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583" h="797668">
                <a:moveTo>
                  <a:pt x="0" y="0"/>
                </a:moveTo>
                <a:lnTo>
                  <a:pt x="943583" y="0"/>
                </a:lnTo>
                <a:lnTo>
                  <a:pt x="943583" y="797668"/>
                </a:lnTo>
              </a:path>
            </a:pathLst>
          </a:custGeom>
          <a:noFill/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83" name="Oval 482"/>
          <p:cNvSpPr>
            <a:spLocks noChangeAspect="1"/>
          </p:cNvSpPr>
          <p:nvPr/>
        </p:nvSpPr>
        <p:spPr>
          <a:xfrm>
            <a:off x="4548858" y="4524877"/>
            <a:ext cx="54000" cy="540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84" name="Rectangle 483"/>
          <p:cNvSpPr/>
          <p:nvPr/>
        </p:nvSpPr>
        <p:spPr>
          <a:xfrm>
            <a:off x="4236775" y="4454931"/>
            <a:ext cx="390278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5" name="Oval 484"/>
          <p:cNvSpPr>
            <a:spLocks noChangeAspect="1"/>
          </p:cNvSpPr>
          <p:nvPr/>
        </p:nvSpPr>
        <p:spPr>
          <a:xfrm>
            <a:off x="5632719" y="5606215"/>
            <a:ext cx="54000" cy="54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86" name="Rectangle 485"/>
          <p:cNvSpPr/>
          <p:nvPr/>
        </p:nvSpPr>
        <p:spPr>
          <a:xfrm>
            <a:off x="5298476" y="5612295"/>
            <a:ext cx="400132" cy="214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7" name="Freeform 486"/>
          <p:cNvSpPr/>
          <p:nvPr/>
        </p:nvSpPr>
        <p:spPr>
          <a:xfrm>
            <a:off x="4567460" y="5267022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88" name="Oval 487"/>
          <p:cNvSpPr>
            <a:spLocks noChangeAspect="1"/>
          </p:cNvSpPr>
          <p:nvPr/>
        </p:nvSpPr>
        <p:spPr>
          <a:xfrm>
            <a:off x="4901095" y="5234093"/>
            <a:ext cx="54000" cy="540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89" name="Rectangle 488"/>
          <p:cNvSpPr/>
          <p:nvPr/>
        </p:nvSpPr>
        <p:spPr>
          <a:xfrm>
            <a:off x="4602387" y="5244285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0" name="Oval 489"/>
          <p:cNvSpPr>
            <a:spLocks noChangeAspect="1"/>
          </p:cNvSpPr>
          <p:nvPr/>
        </p:nvSpPr>
        <p:spPr>
          <a:xfrm>
            <a:off x="4900752" y="4883934"/>
            <a:ext cx="54000" cy="540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91" name="Rectangle 490"/>
          <p:cNvSpPr/>
          <p:nvPr/>
        </p:nvSpPr>
        <p:spPr>
          <a:xfrm>
            <a:off x="4594702" y="4885838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5" name="Freeform 494"/>
          <p:cNvSpPr/>
          <p:nvPr/>
        </p:nvSpPr>
        <p:spPr>
          <a:xfrm>
            <a:off x="6472228" y="5291525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96" name="Oval 495"/>
          <p:cNvSpPr>
            <a:spLocks noChangeAspect="1"/>
          </p:cNvSpPr>
          <p:nvPr/>
        </p:nvSpPr>
        <p:spPr>
          <a:xfrm>
            <a:off x="6805863" y="5258596"/>
            <a:ext cx="54000" cy="540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97" name="Rectangle 496"/>
          <p:cNvSpPr/>
          <p:nvPr/>
        </p:nvSpPr>
        <p:spPr>
          <a:xfrm>
            <a:off x="6498885" y="5260583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8" name="Freeform 497"/>
          <p:cNvSpPr/>
          <p:nvPr/>
        </p:nvSpPr>
        <p:spPr>
          <a:xfrm>
            <a:off x="6108950" y="4924764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99" name="Freeform 498"/>
          <p:cNvSpPr/>
          <p:nvPr/>
        </p:nvSpPr>
        <p:spPr>
          <a:xfrm>
            <a:off x="5756714" y="4229618"/>
            <a:ext cx="363278" cy="1424055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00" name="Freeform 499"/>
          <p:cNvSpPr/>
          <p:nvPr/>
        </p:nvSpPr>
        <p:spPr>
          <a:xfrm>
            <a:off x="6119991" y="5652103"/>
            <a:ext cx="1082668" cy="349207"/>
          </a:xfrm>
          <a:custGeom>
            <a:avLst/>
            <a:gdLst>
              <a:gd name="connsiteX0" fmla="*/ 0 w 943583"/>
              <a:gd name="connsiteY0" fmla="*/ 0 h 797668"/>
              <a:gd name="connsiteX1" fmla="*/ 943583 w 943583"/>
              <a:gd name="connsiteY1" fmla="*/ 0 h 797668"/>
              <a:gd name="connsiteX2" fmla="*/ 943583 w 943583"/>
              <a:gd name="connsiteY2" fmla="*/ 797668 h 7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583" h="797668">
                <a:moveTo>
                  <a:pt x="0" y="0"/>
                </a:moveTo>
                <a:lnTo>
                  <a:pt x="943583" y="0"/>
                </a:lnTo>
                <a:lnTo>
                  <a:pt x="943583" y="797668"/>
                </a:lnTo>
              </a:path>
            </a:pathLst>
          </a:custGeom>
          <a:noFill/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01" name="Oval 500"/>
          <p:cNvSpPr>
            <a:spLocks noChangeAspect="1"/>
          </p:cNvSpPr>
          <p:nvPr/>
        </p:nvSpPr>
        <p:spPr>
          <a:xfrm>
            <a:off x="6092991" y="4193202"/>
            <a:ext cx="54000" cy="540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02" name="Rectangle 501"/>
          <p:cNvSpPr/>
          <p:nvPr/>
        </p:nvSpPr>
        <p:spPr>
          <a:xfrm>
            <a:off x="5810552" y="4193202"/>
            <a:ext cx="390278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3" name="Oval 502"/>
          <p:cNvSpPr>
            <a:spLocks noChangeAspect="1"/>
          </p:cNvSpPr>
          <p:nvPr/>
        </p:nvSpPr>
        <p:spPr>
          <a:xfrm>
            <a:off x="7176852" y="5630318"/>
            <a:ext cx="54000" cy="54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04" name="Rectangle 503"/>
          <p:cNvSpPr/>
          <p:nvPr/>
        </p:nvSpPr>
        <p:spPr>
          <a:xfrm>
            <a:off x="6842609" y="5636398"/>
            <a:ext cx="400132" cy="214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5" name="Freeform 504"/>
          <p:cNvSpPr/>
          <p:nvPr/>
        </p:nvSpPr>
        <p:spPr>
          <a:xfrm>
            <a:off x="6111593" y="5291125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06" name="Oval 505"/>
          <p:cNvSpPr>
            <a:spLocks noChangeAspect="1"/>
          </p:cNvSpPr>
          <p:nvPr/>
        </p:nvSpPr>
        <p:spPr>
          <a:xfrm>
            <a:off x="6445228" y="5258196"/>
            <a:ext cx="54000" cy="540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07" name="Rectangle 506"/>
          <p:cNvSpPr/>
          <p:nvPr/>
        </p:nvSpPr>
        <p:spPr>
          <a:xfrm>
            <a:off x="6146520" y="5268388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8" name="Oval 507"/>
          <p:cNvSpPr>
            <a:spLocks noChangeAspect="1"/>
          </p:cNvSpPr>
          <p:nvPr/>
        </p:nvSpPr>
        <p:spPr>
          <a:xfrm>
            <a:off x="6444885" y="4908037"/>
            <a:ext cx="54000" cy="540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09" name="Rectangle 508"/>
          <p:cNvSpPr/>
          <p:nvPr/>
        </p:nvSpPr>
        <p:spPr>
          <a:xfrm>
            <a:off x="6138835" y="4909941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" name="Freeform 512"/>
          <p:cNvSpPr/>
          <p:nvPr/>
        </p:nvSpPr>
        <p:spPr>
          <a:xfrm>
            <a:off x="5116961" y="1497229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14" name="Oval 513"/>
          <p:cNvSpPr>
            <a:spLocks noChangeAspect="1"/>
          </p:cNvSpPr>
          <p:nvPr/>
        </p:nvSpPr>
        <p:spPr>
          <a:xfrm>
            <a:off x="5452896" y="1480502"/>
            <a:ext cx="54000" cy="54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15" name="Rectangle 514"/>
          <p:cNvSpPr/>
          <p:nvPr/>
        </p:nvSpPr>
        <p:spPr>
          <a:xfrm>
            <a:off x="5146846" y="1482406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" name="Freeform 515"/>
          <p:cNvSpPr/>
          <p:nvPr/>
        </p:nvSpPr>
        <p:spPr>
          <a:xfrm>
            <a:off x="5480239" y="2203324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17" name="Oval 516"/>
          <p:cNvSpPr>
            <a:spLocks noChangeAspect="1"/>
          </p:cNvSpPr>
          <p:nvPr/>
        </p:nvSpPr>
        <p:spPr>
          <a:xfrm>
            <a:off x="5813874" y="2170395"/>
            <a:ext cx="54000" cy="540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18" name="Rectangle 517"/>
          <p:cNvSpPr/>
          <p:nvPr/>
        </p:nvSpPr>
        <p:spPr>
          <a:xfrm>
            <a:off x="5506896" y="2172382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9" name="Freeform 518"/>
          <p:cNvSpPr/>
          <p:nvPr/>
        </p:nvSpPr>
        <p:spPr>
          <a:xfrm>
            <a:off x="5116961" y="1836563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20" name="Freeform 519"/>
          <p:cNvSpPr/>
          <p:nvPr/>
        </p:nvSpPr>
        <p:spPr>
          <a:xfrm>
            <a:off x="4764725" y="1141417"/>
            <a:ext cx="363278" cy="1424055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21" name="Freeform 520"/>
          <p:cNvSpPr/>
          <p:nvPr/>
        </p:nvSpPr>
        <p:spPr>
          <a:xfrm>
            <a:off x="5128002" y="2563902"/>
            <a:ext cx="1082668" cy="349207"/>
          </a:xfrm>
          <a:custGeom>
            <a:avLst/>
            <a:gdLst>
              <a:gd name="connsiteX0" fmla="*/ 0 w 943583"/>
              <a:gd name="connsiteY0" fmla="*/ 0 h 797668"/>
              <a:gd name="connsiteX1" fmla="*/ 943583 w 943583"/>
              <a:gd name="connsiteY1" fmla="*/ 0 h 797668"/>
              <a:gd name="connsiteX2" fmla="*/ 943583 w 943583"/>
              <a:gd name="connsiteY2" fmla="*/ 797668 h 7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583" h="797668">
                <a:moveTo>
                  <a:pt x="0" y="0"/>
                </a:moveTo>
                <a:lnTo>
                  <a:pt x="943583" y="0"/>
                </a:lnTo>
                <a:lnTo>
                  <a:pt x="943583" y="797668"/>
                </a:lnTo>
              </a:path>
            </a:pathLst>
          </a:custGeom>
          <a:noFill/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22" name="Oval 521"/>
          <p:cNvSpPr>
            <a:spLocks noChangeAspect="1"/>
          </p:cNvSpPr>
          <p:nvPr/>
        </p:nvSpPr>
        <p:spPr>
          <a:xfrm>
            <a:off x="5101002" y="1105001"/>
            <a:ext cx="54000" cy="540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23" name="Rectangle 522"/>
          <p:cNvSpPr/>
          <p:nvPr/>
        </p:nvSpPr>
        <p:spPr>
          <a:xfrm>
            <a:off x="4818563" y="1105001"/>
            <a:ext cx="390278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4" name="Oval 523"/>
          <p:cNvSpPr>
            <a:spLocks noChangeAspect="1"/>
          </p:cNvSpPr>
          <p:nvPr/>
        </p:nvSpPr>
        <p:spPr>
          <a:xfrm>
            <a:off x="6184863" y="2542117"/>
            <a:ext cx="54000" cy="54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25" name="Rectangle 524"/>
          <p:cNvSpPr/>
          <p:nvPr/>
        </p:nvSpPr>
        <p:spPr>
          <a:xfrm>
            <a:off x="5850620" y="2548197"/>
            <a:ext cx="400132" cy="214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6" name="Freeform 525"/>
          <p:cNvSpPr/>
          <p:nvPr/>
        </p:nvSpPr>
        <p:spPr>
          <a:xfrm>
            <a:off x="5119604" y="2202924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27" name="Oval 526"/>
          <p:cNvSpPr>
            <a:spLocks noChangeAspect="1"/>
          </p:cNvSpPr>
          <p:nvPr/>
        </p:nvSpPr>
        <p:spPr>
          <a:xfrm>
            <a:off x="5453239" y="2169995"/>
            <a:ext cx="54000" cy="540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28" name="Rectangle 527"/>
          <p:cNvSpPr/>
          <p:nvPr/>
        </p:nvSpPr>
        <p:spPr>
          <a:xfrm>
            <a:off x="5154531" y="2180187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9" name="Oval 528"/>
          <p:cNvSpPr>
            <a:spLocks noChangeAspect="1"/>
          </p:cNvSpPr>
          <p:nvPr/>
        </p:nvSpPr>
        <p:spPr>
          <a:xfrm>
            <a:off x="5452896" y="1819836"/>
            <a:ext cx="54000" cy="540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30" name="Rectangle 529"/>
          <p:cNvSpPr/>
          <p:nvPr/>
        </p:nvSpPr>
        <p:spPr>
          <a:xfrm>
            <a:off x="5146846" y="1821740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" name="Oval 531"/>
          <p:cNvSpPr>
            <a:spLocks noChangeAspect="1"/>
          </p:cNvSpPr>
          <p:nvPr/>
        </p:nvSpPr>
        <p:spPr>
          <a:xfrm>
            <a:off x="5810219" y="1466065"/>
            <a:ext cx="54000" cy="54000"/>
          </a:xfrm>
          <a:prstGeom prst="ellipse">
            <a:avLst/>
          </a:prstGeom>
          <a:solidFill>
            <a:srgbClr val="4DFD6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33" name="Rectangle 532"/>
          <p:cNvSpPr/>
          <p:nvPr/>
        </p:nvSpPr>
        <p:spPr>
          <a:xfrm>
            <a:off x="5506895" y="1488848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4" name="Freeform 533"/>
          <p:cNvSpPr/>
          <p:nvPr/>
        </p:nvSpPr>
        <p:spPr>
          <a:xfrm>
            <a:off x="5154531" y="1142907"/>
            <a:ext cx="1057332" cy="1428920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25400">
            <a:solidFill>
              <a:srgbClr val="4747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35" name="Oval 534"/>
          <p:cNvSpPr>
            <a:spLocks noChangeAspect="1"/>
          </p:cNvSpPr>
          <p:nvPr/>
        </p:nvSpPr>
        <p:spPr>
          <a:xfrm>
            <a:off x="6176429" y="1114417"/>
            <a:ext cx="54000" cy="54000"/>
          </a:xfrm>
          <a:prstGeom prst="ellipse">
            <a:avLst/>
          </a:prstGeom>
          <a:solidFill>
            <a:srgbClr val="4747FB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36" name="Rectangle 535"/>
          <p:cNvSpPr/>
          <p:nvPr/>
        </p:nvSpPr>
        <p:spPr>
          <a:xfrm>
            <a:off x="5867874" y="1142907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Freeform 121"/>
          <p:cNvSpPr/>
          <p:nvPr/>
        </p:nvSpPr>
        <p:spPr>
          <a:xfrm>
            <a:off x="8105520" y="4533400"/>
            <a:ext cx="353177" cy="68029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47625">
            <a:solidFill>
              <a:srgbClr val="4DFD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23" name="Freeform 122"/>
          <p:cNvSpPr/>
          <p:nvPr/>
        </p:nvSpPr>
        <p:spPr>
          <a:xfrm>
            <a:off x="7734784" y="4533400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8070719" y="4516673"/>
            <a:ext cx="54000" cy="54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764669" y="4518577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Freeform 125"/>
          <p:cNvSpPr/>
          <p:nvPr/>
        </p:nvSpPr>
        <p:spPr>
          <a:xfrm>
            <a:off x="8098062" y="5239495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8431697" y="5206566"/>
            <a:ext cx="54000" cy="540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8124719" y="5208553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Freeform 128"/>
          <p:cNvSpPr/>
          <p:nvPr/>
        </p:nvSpPr>
        <p:spPr>
          <a:xfrm>
            <a:off x="7734784" y="4872734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30" name="Freeform 129"/>
          <p:cNvSpPr/>
          <p:nvPr/>
        </p:nvSpPr>
        <p:spPr>
          <a:xfrm>
            <a:off x="7382548" y="4177588"/>
            <a:ext cx="363278" cy="1424055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31" name="Freeform 130"/>
          <p:cNvSpPr/>
          <p:nvPr/>
        </p:nvSpPr>
        <p:spPr>
          <a:xfrm>
            <a:off x="7745825" y="5600073"/>
            <a:ext cx="1082668" cy="349207"/>
          </a:xfrm>
          <a:custGeom>
            <a:avLst/>
            <a:gdLst>
              <a:gd name="connsiteX0" fmla="*/ 0 w 943583"/>
              <a:gd name="connsiteY0" fmla="*/ 0 h 797668"/>
              <a:gd name="connsiteX1" fmla="*/ 943583 w 943583"/>
              <a:gd name="connsiteY1" fmla="*/ 0 h 797668"/>
              <a:gd name="connsiteX2" fmla="*/ 943583 w 943583"/>
              <a:gd name="connsiteY2" fmla="*/ 797668 h 7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583" h="797668">
                <a:moveTo>
                  <a:pt x="0" y="0"/>
                </a:moveTo>
                <a:lnTo>
                  <a:pt x="943583" y="0"/>
                </a:lnTo>
                <a:lnTo>
                  <a:pt x="943583" y="797668"/>
                </a:lnTo>
              </a:path>
            </a:pathLst>
          </a:custGeom>
          <a:noFill/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7718825" y="4141172"/>
            <a:ext cx="54000" cy="540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436386" y="4141172"/>
            <a:ext cx="390278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8802686" y="5578288"/>
            <a:ext cx="54000" cy="54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8468443" y="5584368"/>
            <a:ext cx="400132" cy="214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Freeform 135"/>
          <p:cNvSpPr/>
          <p:nvPr/>
        </p:nvSpPr>
        <p:spPr>
          <a:xfrm>
            <a:off x="7737427" y="5239095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8071062" y="5206166"/>
            <a:ext cx="54000" cy="540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7772354" y="5216358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8070719" y="4856007"/>
            <a:ext cx="54000" cy="540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7764669" y="4857911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8428042" y="4502236"/>
            <a:ext cx="54000" cy="54000"/>
          </a:xfrm>
          <a:prstGeom prst="ellipse">
            <a:avLst/>
          </a:prstGeom>
          <a:solidFill>
            <a:srgbClr val="4DFD6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8124718" y="4525019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Down Arrow 145"/>
          <p:cNvSpPr/>
          <p:nvPr/>
        </p:nvSpPr>
        <p:spPr>
          <a:xfrm rot="16200000">
            <a:off x="3506645" y="1438003"/>
            <a:ext cx="350642" cy="6148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</a:endParaRPr>
          </a:p>
        </p:txBody>
      </p:sp>
      <p:sp>
        <p:nvSpPr>
          <p:cNvPr id="14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49" name="Rounded Rectangle 148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>
            <a:off x="1612312" y="1130310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706379" y="2747443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1265179" y="2137844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1332912" y="169757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5" name="Freeform 154"/>
          <p:cNvSpPr/>
          <p:nvPr/>
        </p:nvSpPr>
        <p:spPr>
          <a:xfrm>
            <a:off x="750556" y="1199137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6" name="Freeform 155"/>
          <p:cNvSpPr/>
          <p:nvPr/>
        </p:nvSpPr>
        <p:spPr>
          <a:xfrm>
            <a:off x="1732689" y="1207603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7" name="Freeform 156"/>
          <p:cNvSpPr/>
          <p:nvPr/>
        </p:nvSpPr>
        <p:spPr>
          <a:xfrm>
            <a:off x="818289" y="2782403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8" name="Freeform 157"/>
          <p:cNvSpPr/>
          <p:nvPr/>
        </p:nvSpPr>
        <p:spPr>
          <a:xfrm>
            <a:off x="792889" y="1757937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9" name="Freeform 158"/>
          <p:cNvSpPr/>
          <p:nvPr/>
        </p:nvSpPr>
        <p:spPr>
          <a:xfrm>
            <a:off x="1427889" y="1233003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0" name="Freeform 159"/>
          <p:cNvSpPr/>
          <p:nvPr/>
        </p:nvSpPr>
        <p:spPr>
          <a:xfrm>
            <a:off x="1707289" y="1241470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1" name="Freeform 160"/>
          <p:cNvSpPr/>
          <p:nvPr/>
        </p:nvSpPr>
        <p:spPr>
          <a:xfrm>
            <a:off x="1453289" y="1757937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2" name="Freeform 161"/>
          <p:cNvSpPr/>
          <p:nvPr/>
        </p:nvSpPr>
        <p:spPr>
          <a:xfrm>
            <a:off x="1715756" y="1224537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3" name="Freeform 162"/>
          <p:cNvSpPr/>
          <p:nvPr/>
        </p:nvSpPr>
        <p:spPr>
          <a:xfrm>
            <a:off x="1876623" y="1884937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2086445" y="2070110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65" name="Freeform 164"/>
          <p:cNvSpPr/>
          <p:nvPr/>
        </p:nvSpPr>
        <p:spPr>
          <a:xfrm>
            <a:off x="2198356" y="2164337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6" name="Freeform 165"/>
          <p:cNvSpPr/>
          <p:nvPr/>
        </p:nvSpPr>
        <p:spPr>
          <a:xfrm>
            <a:off x="826756" y="2503003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7" name="Freeform 166"/>
          <p:cNvSpPr/>
          <p:nvPr/>
        </p:nvSpPr>
        <p:spPr>
          <a:xfrm>
            <a:off x="1724223" y="2494537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8" name="Oval 167"/>
          <p:cNvSpPr>
            <a:spLocks noChangeAspect="1"/>
          </p:cNvSpPr>
          <p:nvPr/>
        </p:nvSpPr>
        <p:spPr>
          <a:xfrm>
            <a:off x="1612311" y="2417244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69" name="Freeform 168"/>
          <p:cNvSpPr/>
          <p:nvPr/>
        </p:nvSpPr>
        <p:spPr>
          <a:xfrm>
            <a:off x="1741156" y="2172803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0" name="Freeform 169"/>
          <p:cNvSpPr/>
          <p:nvPr/>
        </p:nvSpPr>
        <p:spPr>
          <a:xfrm>
            <a:off x="1313750" y="1808737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1" name="Freeform 170"/>
          <p:cNvSpPr/>
          <p:nvPr/>
        </p:nvSpPr>
        <p:spPr>
          <a:xfrm>
            <a:off x="1334756" y="2249003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2" name="Freeform 171"/>
          <p:cNvSpPr/>
          <p:nvPr/>
        </p:nvSpPr>
        <p:spPr>
          <a:xfrm>
            <a:off x="809823" y="2232070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3" name="Rectangle 172"/>
          <p:cNvSpPr/>
          <p:nvPr/>
        </p:nvSpPr>
        <p:spPr>
          <a:xfrm>
            <a:off x="344156" y="271913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2630005" y="274397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1537956" y="249899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911422" y="203333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2096755" y="192326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1038421" y="143219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1775021" y="159306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1487154" y="90726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Oval 180"/>
          <p:cNvSpPr>
            <a:spLocks noChangeAspect="1"/>
          </p:cNvSpPr>
          <p:nvPr/>
        </p:nvSpPr>
        <p:spPr>
          <a:xfrm>
            <a:off x="2569045" y="2700699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82" name="Freeform 181"/>
          <p:cNvSpPr/>
          <p:nvPr/>
        </p:nvSpPr>
        <p:spPr>
          <a:xfrm>
            <a:off x="1374268" y="1886214"/>
            <a:ext cx="421419" cy="286247"/>
          </a:xfrm>
          <a:custGeom>
            <a:avLst/>
            <a:gdLst>
              <a:gd name="connsiteX0" fmla="*/ 0 w 421419"/>
              <a:gd name="connsiteY0" fmla="*/ 286247 h 286247"/>
              <a:gd name="connsiteX1" fmla="*/ 230588 w 421419"/>
              <a:gd name="connsiteY1" fmla="*/ 198782 h 286247"/>
              <a:gd name="connsiteX2" fmla="*/ 421419 w 421419"/>
              <a:gd name="connsiteY2" fmla="*/ 0 h 28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419" h="286247">
                <a:moveTo>
                  <a:pt x="0" y="286247"/>
                </a:moveTo>
                <a:cubicBezTo>
                  <a:pt x="80176" y="266368"/>
                  <a:pt x="160352" y="246490"/>
                  <a:pt x="230588" y="198782"/>
                </a:cubicBezTo>
                <a:cubicBezTo>
                  <a:pt x="300825" y="151074"/>
                  <a:pt x="361122" y="75537"/>
                  <a:pt x="421419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4" name="Freeform 183"/>
          <p:cNvSpPr/>
          <p:nvPr/>
        </p:nvSpPr>
        <p:spPr>
          <a:xfrm>
            <a:off x="1700271" y="1894165"/>
            <a:ext cx="159773" cy="532738"/>
          </a:xfrm>
          <a:custGeom>
            <a:avLst/>
            <a:gdLst>
              <a:gd name="connsiteX0" fmla="*/ 0 w 159773"/>
              <a:gd name="connsiteY0" fmla="*/ 532738 h 532738"/>
              <a:gd name="connsiteX1" fmla="*/ 143124 w 159773"/>
              <a:gd name="connsiteY1" fmla="*/ 254442 h 532738"/>
              <a:gd name="connsiteX2" fmla="*/ 151075 w 159773"/>
              <a:gd name="connsiteY2" fmla="*/ 0 h 53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73" h="532738">
                <a:moveTo>
                  <a:pt x="0" y="532738"/>
                </a:moveTo>
                <a:cubicBezTo>
                  <a:pt x="58972" y="437985"/>
                  <a:pt x="117945" y="343232"/>
                  <a:pt x="143124" y="254442"/>
                </a:cubicBezTo>
                <a:cubicBezTo>
                  <a:pt x="168303" y="165652"/>
                  <a:pt x="159689" y="82826"/>
                  <a:pt x="151075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5" name="Oval 184"/>
          <p:cNvSpPr>
            <a:spLocks noChangeAspect="1"/>
          </p:cNvSpPr>
          <p:nvPr/>
        </p:nvSpPr>
        <p:spPr>
          <a:xfrm>
            <a:off x="1776860" y="1773777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90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Freeform 530"/>
          <p:cNvSpPr/>
          <p:nvPr/>
        </p:nvSpPr>
        <p:spPr>
          <a:xfrm>
            <a:off x="5487697" y="1497229"/>
            <a:ext cx="353177" cy="68029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47625">
            <a:solidFill>
              <a:srgbClr val="4DFD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10" name="Freeform 509"/>
          <p:cNvSpPr/>
          <p:nvPr/>
        </p:nvSpPr>
        <p:spPr>
          <a:xfrm>
            <a:off x="6108950" y="4585430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11" name="Oval 510"/>
          <p:cNvSpPr>
            <a:spLocks noChangeAspect="1"/>
          </p:cNvSpPr>
          <p:nvPr/>
        </p:nvSpPr>
        <p:spPr>
          <a:xfrm>
            <a:off x="6444885" y="4568703"/>
            <a:ext cx="54000" cy="54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12" name="Rectangle 511"/>
          <p:cNvSpPr/>
          <p:nvPr/>
        </p:nvSpPr>
        <p:spPr>
          <a:xfrm>
            <a:off x="6138835" y="4570607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2" name="Freeform 491"/>
          <p:cNvSpPr/>
          <p:nvPr/>
        </p:nvSpPr>
        <p:spPr>
          <a:xfrm>
            <a:off x="4928095" y="5267422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93" name="Oval 492"/>
          <p:cNvSpPr>
            <a:spLocks noChangeAspect="1"/>
          </p:cNvSpPr>
          <p:nvPr/>
        </p:nvSpPr>
        <p:spPr>
          <a:xfrm>
            <a:off x="5261730" y="5234493"/>
            <a:ext cx="54000" cy="540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94" name="Rectangle 493"/>
          <p:cNvSpPr/>
          <p:nvPr/>
        </p:nvSpPr>
        <p:spPr>
          <a:xfrm>
            <a:off x="4954752" y="5236480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7" name="Freeform 476"/>
          <p:cNvSpPr/>
          <p:nvPr/>
        </p:nvSpPr>
        <p:spPr>
          <a:xfrm>
            <a:off x="3108291" y="4887072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Phase 1 (Contact Representation)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47706" y="5253433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8" name="Freeform 7"/>
          <p:cNvSpPr/>
          <p:nvPr/>
        </p:nvSpPr>
        <p:spPr>
          <a:xfrm>
            <a:off x="610984" y="5612295"/>
            <a:ext cx="343485" cy="349207"/>
          </a:xfrm>
          <a:custGeom>
            <a:avLst/>
            <a:gdLst>
              <a:gd name="connsiteX0" fmla="*/ 0 w 943583"/>
              <a:gd name="connsiteY0" fmla="*/ 0 h 797668"/>
              <a:gd name="connsiteX1" fmla="*/ 943583 w 943583"/>
              <a:gd name="connsiteY1" fmla="*/ 0 h 797668"/>
              <a:gd name="connsiteX2" fmla="*/ 943583 w 943583"/>
              <a:gd name="connsiteY2" fmla="*/ 797668 h 7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583" h="797668">
                <a:moveTo>
                  <a:pt x="0" y="0"/>
                </a:moveTo>
                <a:lnTo>
                  <a:pt x="943583" y="0"/>
                </a:lnTo>
                <a:lnTo>
                  <a:pt x="943583" y="797668"/>
                </a:lnTo>
              </a:path>
            </a:pathLst>
          </a:custGeom>
          <a:noFill/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55" name="Oval 454"/>
          <p:cNvSpPr>
            <a:spLocks noChangeAspect="1"/>
          </p:cNvSpPr>
          <p:nvPr/>
        </p:nvSpPr>
        <p:spPr>
          <a:xfrm>
            <a:off x="583984" y="5226433"/>
            <a:ext cx="54000" cy="540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56" name="Rectangle 455"/>
          <p:cNvSpPr/>
          <p:nvPr/>
        </p:nvSpPr>
        <p:spPr>
          <a:xfrm>
            <a:off x="286281" y="5253433"/>
            <a:ext cx="390278" cy="180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7" name="Oval 456"/>
          <p:cNvSpPr>
            <a:spLocks noChangeAspect="1"/>
          </p:cNvSpPr>
          <p:nvPr/>
        </p:nvSpPr>
        <p:spPr>
          <a:xfrm>
            <a:off x="927469" y="5587411"/>
            <a:ext cx="54000" cy="54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58" name="Rectangle 457"/>
          <p:cNvSpPr/>
          <p:nvPr/>
        </p:nvSpPr>
        <p:spPr>
          <a:xfrm>
            <a:off x="637984" y="5593490"/>
            <a:ext cx="355373" cy="253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9" name="Freeform 458"/>
          <p:cNvSpPr/>
          <p:nvPr/>
        </p:nvSpPr>
        <p:spPr>
          <a:xfrm>
            <a:off x="1334699" y="4898246"/>
            <a:ext cx="363278" cy="717735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60" name="Freeform 459"/>
          <p:cNvSpPr/>
          <p:nvPr/>
        </p:nvSpPr>
        <p:spPr>
          <a:xfrm>
            <a:off x="1697976" y="5614411"/>
            <a:ext cx="725135" cy="349207"/>
          </a:xfrm>
          <a:custGeom>
            <a:avLst/>
            <a:gdLst>
              <a:gd name="connsiteX0" fmla="*/ 0 w 943583"/>
              <a:gd name="connsiteY0" fmla="*/ 0 h 797668"/>
              <a:gd name="connsiteX1" fmla="*/ 943583 w 943583"/>
              <a:gd name="connsiteY1" fmla="*/ 0 h 797668"/>
              <a:gd name="connsiteX2" fmla="*/ 943583 w 943583"/>
              <a:gd name="connsiteY2" fmla="*/ 797668 h 7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583" h="797668">
                <a:moveTo>
                  <a:pt x="0" y="0"/>
                </a:moveTo>
                <a:lnTo>
                  <a:pt x="943583" y="0"/>
                </a:lnTo>
                <a:lnTo>
                  <a:pt x="943583" y="797668"/>
                </a:lnTo>
              </a:path>
            </a:pathLst>
          </a:custGeom>
          <a:noFill/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61" name="Oval 460"/>
          <p:cNvSpPr>
            <a:spLocks noChangeAspect="1"/>
          </p:cNvSpPr>
          <p:nvPr/>
        </p:nvSpPr>
        <p:spPr>
          <a:xfrm>
            <a:off x="1670976" y="4872146"/>
            <a:ext cx="54000" cy="540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62" name="Rectangle 461"/>
          <p:cNvSpPr/>
          <p:nvPr/>
        </p:nvSpPr>
        <p:spPr>
          <a:xfrm>
            <a:off x="1358893" y="4802200"/>
            <a:ext cx="390278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3" name="Oval 462"/>
          <p:cNvSpPr>
            <a:spLocks noChangeAspect="1"/>
          </p:cNvSpPr>
          <p:nvPr/>
        </p:nvSpPr>
        <p:spPr>
          <a:xfrm>
            <a:off x="2394787" y="5592626"/>
            <a:ext cx="54000" cy="54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64" name="Rectangle 463"/>
          <p:cNvSpPr/>
          <p:nvPr/>
        </p:nvSpPr>
        <p:spPr>
          <a:xfrm>
            <a:off x="2060544" y="5598706"/>
            <a:ext cx="400132" cy="214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5" name="Freeform 464"/>
          <p:cNvSpPr/>
          <p:nvPr/>
        </p:nvSpPr>
        <p:spPr>
          <a:xfrm>
            <a:off x="1689578" y="5253433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66" name="Oval 465"/>
          <p:cNvSpPr>
            <a:spLocks noChangeAspect="1"/>
          </p:cNvSpPr>
          <p:nvPr/>
        </p:nvSpPr>
        <p:spPr>
          <a:xfrm>
            <a:off x="2023213" y="5220504"/>
            <a:ext cx="54000" cy="540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67" name="Rectangle 466"/>
          <p:cNvSpPr/>
          <p:nvPr/>
        </p:nvSpPr>
        <p:spPr>
          <a:xfrm>
            <a:off x="1670976" y="5230696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8" name="Freeform 467"/>
          <p:cNvSpPr/>
          <p:nvPr/>
        </p:nvSpPr>
        <p:spPr>
          <a:xfrm>
            <a:off x="2756055" y="4547704"/>
            <a:ext cx="363278" cy="1068277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69" name="Freeform 468"/>
          <p:cNvSpPr/>
          <p:nvPr/>
        </p:nvSpPr>
        <p:spPr>
          <a:xfrm>
            <a:off x="3119332" y="5614411"/>
            <a:ext cx="725135" cy="349207"/>
          </a:xfrm>
          <a:custGeom>
            <a:avLst/>
            <a:gdLst>
              <a:gd name="connsiteX0" fmla="*/ 0 w 943583"/>
              <a:gd name="connsiteY0" fmla="*/ 0 h 797668"/>
              <a:gd name="connsiteX1" fmla="*/ 943583 w 943583"/>
              <a:gd name="connsiteY1" fmla="*/ 0 h 797668"/>
              <a:gd name="connsiteX2" fmla="*/ 943583 w 943583"/>
              <a:gd name="connsiteY2" fmla="*/ 797668 h 7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583" h="797668">
                <a:moveTo>
                  <a:pt x="0" y="0"/>
                </a:moveTo>
                <a:lnTo>
                  <a:pt x="943583" y="0"/>
                </a:lnTo>
                <a:lnTo>
                  <a:pt x="943583" y="797668"/>
                </a:lnTo>
              </a:path>
            </a:pathLst>
          </a:custGeom>
          <a:noFill/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70" name="Oval 469"/>
          <p:cNvSpPr>
            <a:spLocks noChangeAspect="1"/>
          </p:cNvSpPr>
          <p:nvPr/>
        </p:nvSpPr>
        <p:spPr>
          <a:xfrm>
            <a:off x="3092332" y="4511288"/>
            <a:ext cx="54000" cy="540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71" name="Rectangle 470"/>
          <p:cNvSpPr/>
          <p:nvPr/>
        </p:nvSpPr>
        <p:spPr>
          <a:xfrm>
            <a:off x="2780249" y="4441342"/>
            <a:ext cx="390278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2" name="Oval 471"/>
          <p:cNvSpPr>
            <a:spLocks noChangeAspect="1"/>
          </p:cNvSpPr>
          <p:nvPr/>
        </p:nvSpPr>
        <p:spPr>
          <a:xfrm>
            <a:off x="3816143" y="5592626"/>
            <a:ext cx="54000" cy="54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73" name="Rectangle 472"/>
          <p:cNvSpPr/>
          <p:nvPr/>
        </p:nvSpPr>
        <p:spPr>
          <a:xfrm>
            <a:off x="3481900" y="5598706"/>
            <a:ext cx="400132" cy="214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4" name="Freeform 473"/>
          <p:cNvSpPr/>
          <p:nvPr/>
        </p:nvSpPr>
        <p:spPr>
          <a:xfrm>
            <a:off x="3110934" y="5253433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75" name="Oval 474"/>
          <p:cNvSpPr>
            <a:spLocks noChangeAspect="1"/>
          </p:cNvSpPr>
          <p:nvPr/>
        </p:nvSpPr>
        <p:spPr>
          <a:xfrm>
            <a:off x="3444569" y="5220504"/>
            <a:ext cx="54000" cy="540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76" name="Rectangle 475"/>
          <p:cNvSpPr/>
          <p:nvPr/>
        </p:nvSpPr>
        <p:spPr>
          <a:xfrm>
            <a:off x="3162187" y="5230696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8" name="Oval 477"/>
          <p:cNvSpPr>
            <a:spLocks noChangeAspect="1"/>
          </p:cNvSpPr>
          <p:nvPr/>
        </p:nvSpPr>
        <p:spPr>
          <a:xfrm>
            <a:off x="3444226" y="4870345"/>
            <a:ext cx="54000" cy="540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79" name="Rectangle 478"/>
          <p:cNvSpPr/>
          <p:nvPr/>
        </p:nvSpPr>
        <p:spPr>
          <a:xfrm>
            <a:off x="3138176" y="4872249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0" name="Freeform 479"/>
          <p:cNvSpPr/>
          <p:nvPr/>
        </p:nvSpPr>
        <p:spPr>
          <a:xfrm>
            <a:off x="4564817" y="4900661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81" name="Freeform 480"/>
          <p:cNvSpPr/>
          <p:nvPr/>
        </p:nvSpPr>
        <p:spPr>
          <a:xfrm>
            <a:off x="4212581" y="4561293"/>
            <a:ext cx="363278" cy="1068277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82" name="Freeform 481"/>
          <p:cNvSpPr/>
          <p:nvPr/>
        </p:nvSpPr>
        <p:spPr>
          <a:xfrm>
            <a:off x="4575858" y="5628000"/>
            <a:ext cx="1082668" cy="349207"/>
          </a:xfrm>
          <a:custGeom>
            <a:avLst/>
            <a:gdLst>
              <a:gd name="connsiteX0" fmla="*/ 0 w 943583"/>
              <a:gd name="connsiteY0" fmla="*/ 0 h 797668"/>
              <a:gd name="connsiteX1" fmla="*/ 943583 w 943583"/>
              <a:gd name="connsiteY1" fmla="*/ 0 h 797668"/>
              <a:gd name="connsiteX2" fmla="*/ 943583 w 943583"/>
              <a:gd name="connsiteY2" fmla="*/ 797668 h 7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583" h="797668">
                <a:moveTo>
                  <a:pt x="0" y="0"/>
                </a:moveTo>
                <a:lnTo>
                  <a:pt x="943583" y="0"/>
                </a:lnTo>
                <a:lnTo>
                  <a:pt x="943583" y="797668"/>
                </a:lnTo>
              </a:path>
            </a:pathLst>
          </a:custGeom>
          <a:noFill/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83" name="Oval 482"/>
          <p:cNvSpPr>
            <a:spLocks noChangeAspect="1"/>
          </p:cNvSpPr>
          <p:nvPr/>
        </p:nvSpPr>
        <p:spPr>
          <a:xfrm>
            <a:off x="4548858" y="4524877"/>
            <a:ext cx="54000" cy="540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84" name="Rectangle 483"/>
          <p:cNvSpPr/>
          <p:nvPr/>
        </p:nvSpPr>
        <p:spPr>
          <a:xfrm>
            <a:off x="4236775" y="4454931"/>
            <a:ext cx="390278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5" name="Oval 484"/>
          <p:cNvSpPr>
            <a:spLocks noChangeAspect="1"/>
          </p:cNvSpPr>
          <p:nvPr/>
        </p:nvSpPr>
        <p:spPr>
          <a:xfrm>
            <a:off x="5632719" y="5606215"/>
            <a:ext cx="54000" cy="54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86" name="Rectangle 485"/>
          <p:cNvSpPr/>
          <p:nvPr/>
        </p:nvSpPr>
        <p:spPr>
          <a:xfrm>
            <a:off x="5298476" y="5612295"/>
            <a:ext cx="400132" cy="214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7" name="Freeform 486"/>
          <p:cNvSpPr/>
          <p:nvPr/>
        </p:nvSpPr>
        <p:spPr>
          <a:xfrm>
            <a:off x="4567460" y="5267022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88" name="Oval 487"/>
          <p:cNvSpPr>
            <a:spLocks noChangeAspect="1"/>
          </p:cNvSpPr>
          <p:nvPr/>
        </p:nvSpPr>
        <p:spPr>
          <a:xfrm>
            <a:off x="4901095" y="5234093"/>
            <a:ext cx="54000" cy="540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89" name="Rectangle 488"/>
          <p:cNvSpPr/>
          <p:nvPr/>
        </p:nvSpPr>
        <p:spPr>
          <a:xfrm>
            <a:off x="4602387" y="5244285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0" name="Oval 489"/>
          <p:cNvSpPr>
            <a:spLocks noChangeAspect="1"/>
          </p:cNvSpPr>
          <p:nvPr/>
        </p:nvSpPr>
        <p:spPr>
          <a:xfrm>
            <a:off x="4900752" y="4883934"/>
            <a:ext cx="54000" cy="540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91" name="Rectangle 490"/>
          <p:cNvSpPr/>
          <p:nvPr/>
        </p:nvSpPr>
        <p:spPr>
          <a:xfrm>
            <a:off x="4594702" y="4885838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5" name="Freeform 494"/>
          <p:cNvSpPr/>
          <p:nvPr/>
        </p:nvSpPr>
        <p:spPr>
          <a:xfrm>
            <a:off x="6472228" y="5291525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96" name="Oval 495"/>
          <p:cNvSpPr>
            <a:spLocks noChangeAspect="1"/>
          </p:cNvSpPr>
          <p:nvPr/>
        </p:nvSpPr>
        <p:spPr>
          <a:xfrm>
            <a:off x="6805863" y="5258596"/>
            <a:ext cx="54000" cy="540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497" name="Rectangle 496"/>
          <p:cNvSpPr/>
          <p:nvPr/>
        </p:nvSpPr>
        <p:spPr>
          <a:xfrm>
            <a:off x="6498885" y="5260583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8" name="Freeform 497"/>
          <p:cNvSpPr/>
          <p:nvPr/>
        </p:nvSpPr>
        <p:spPr>
          <a:xfrm>
            <a:off x="6108950" y="4924764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499" name="Freeform 498"/>
          <p:cNvSpPr/>
          <p:nvPr/>
        </p:nvSpPr>
        <p:spPr>
          <a:xfrm>
            <a:off x="5756714" y="4229618"/>
            <a:ext cx="363278" cy="1424055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00" name="Freeform 499"/>
          <p:cNvSpPr/>
          <p:nvPr/>
        </p:nvSpPr>
        <p:spPr>
          <a:xfrm>
            <a:off x="6119991" y="5652103"/>
            <a:ext cx="1082668" cy="349207"/>
          </a:xfrm>
          <a:custGeom>
            <a:avLst/>
            <a:gdLst>
              <a:gd name="connsiteX0" fmla="*/ 0 w 943583"/>
              <a:gd name="connsiteY0" fmla="*/ 0 h 797668"/>
              <a:gd name="connsiteX1" fmla="*/ 943583 w 943583"/>
              <a:gd name="connsiteY1" fmla="*/ 0 h 797668"/>
              <a:gd name="connsiteX2" fmla="*/ 943583 w 943583"/>
              <a:gd name="connsiteY2" fmla="*/ 797668 h 7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583" h="797668">
                <a:moveTo>
                  <a:pt x="0" y="0"/>
                </a:moveTo>
                <a:lnTo>
                  <a:pt x="943583" y="0"/>
                </a:lnTo>
                <a:lnTo>
                  <a:pt x="943583" y="797668"/>
                </a:lnTo>
              </a:path>
            </a:pathLst>
          </a:custGeom>
          <a:noFill/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01" name="Oval 500"/>
          <p:cNvSpPr>
            <a:spLocks noChangeAspect="1"/>
          </p:cNvSpPr>
          <p:nvPr/>
        </p:nvSpPr>
        <p:spPr>
          <a:xfrm>
            <a:off x="6092991" y="4193202"/>
            <a:ext cx="54000" cy="540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02" name="Rectangle 501"/>
          <p:cNvSpPr/>
          <p:nvPr/>
        </p:nvSpPr>
        <p:spPr>
          <a:xfrm>
            <a:off x="5810552" y="4193202"/>
            <a:ext cx="390278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3" name="Oval 502"/>
          <p:cNvSpPr>
            <a:spLocks noChangeAspect="1"/>
          </p:cNvSpPr>
          <p:nvPr/>
        </p:nvSpPr>
        <p:spPr>
          <a:xfrm>
            <a:off x="7176852" y="5630318"/>
            <a:ext cx="54000" cy="54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04" name="Rectangle 503"/>
          <p:cNvSpPr/>
          <p:nvPr/>
        </p:nvSpPr>
        <p:spPr>
          <a:xfrm>
            <a:off x="6842609" y="5636398"/>
            <a:ext cx="400132" cy="214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5" name="Freeform 504"/>
          <p:cNvSpPr/>
          <p:nvPr/>
        </p:nvSpPr>
        <p:spPr>
          <a:xfrm>
            <a:off x="6111593" y="5291125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06" name="Oval 505"/>
          <p:cNvSpPr>
            <a:spLocks noChangeAspect="1"/>
          </p:cNvSpPr>
          <p:nvPr/>
        </p:nvSpPr>
        <p:spPr>
          <a:xfrm>
            <a:off x="6445228" y="5258196"/>
            <a:ext cx="54000" cy="540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07" name="Rectangle 506"/>
          <p:cNvSpPr/>
          <p:nvPr/>
        </p:nvSpPr>
        <p:spPr>
          <a:xfrm>
            <a:off x="6146520" y="5268388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8" name="Oval 507"/>
          <p:cNvSpPr>
            <a:spLocks noChangeAspect="1"/>
          </p:cNvSpPr>
          <p:nvPr/>
        </p:nvSpPr>
        <p:spPr>
          <a:xfrm>
            <a:off x="6444885" y="4908037"/>
            <a:ext cx="54000" cy="540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09" name="Rectangle 508"/>
          <p:cNvSpPr/>
          <p:nvPr/>
        </p:nvSpPr>
        <p:spPr>
          <a:xfrm>
            <a:off x="6138835" y="4909941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" name="Freeform 512"/>
          <p:cNvSpPr/>
          <p:nvPr/>
        </p:nvSpPr>
        <p:spPr>
          <a:xfrm>
            <a:off x="5116961" y="1497229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14" name="Oval 513"/>
          <p:cNvSpPr>
            <a:spLocks noChangeAspect="1"/>
          </p:cNvSpPr>
          <p:nvPr/>
        </p:nvSpPr>
        <p:spPr>
          <a:xfrm>
            <a:off x="5452896" y="1480502"/>
            <a:ext cx="54000" cy="54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15" name="Rectangle 514"/>
          <p:cNvSpPr/>
          <p:nvPr/>
        </p:nvSpPr>
        <p:spPr>
          <a:xfrm>
            <a:off x="5146846" y="1482406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" name="Freeform 515"/>
          <p:cNvSpPr/>
          <p:nvPr/>
        </p:nvSpPr>
        <p:spPr>
          <a:xfrm>
            <a:off x="5480239" y="2203324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17" name="Oval 516"/>
          <p:cNvSpPr>
            <a:spLocks noChangeAspect="1"/>
          </p:cNvSpPr>
          <p:nvPr/>
        </p:nvSpPr>
        <p:spPr>
          <a:xfrm>
            <a:off x="5813874" y="2170395"/>
            <a:ext cx="54000" cy="540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18" name="Rectangle 517"/>
          <p:cNvSpPr/>
          <p:nvPr/>
        </p:nvSpPr>
        <p:spPr>
          <a:xfrm>
            <a:off x="5506896" y="2172382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9" name="Freeform 518"/>
          <p:cNvSpPr/>
          <p:nvPr/>
        </p:nvSpPr>
        <p:spPr>
          <a:xfrm>
            <a:off x="5116961" y="1836563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20" name="Freeform 519"/>
          <p:cNvSpPr/>
          <p:nvPr/>
        </p:nvSpPr>
        <p:spPr>
          <a:xfrm>
            <a:off x="4764725" y="1141417"/>
            <a:ext cx="363278" cy="1424055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21" name="Freeform 520"/>
          <p:cNvSpPr/>
          <p:nvPr/>
        </p:nvSpPr>
        <p:spPr>
          <a:xfrm>
            <a:off x="5128002" y="2563902"/>
            <a:ext cx="1082668" cy="349207"/>
          </a:xfrm>
          <a:custGeom>
            <a:avLst/>
            <a:gdLst>
              <a:gd name="connsiteX0" fmla="*/ 0 w 943583"/>
              <a:gd name="connsiteY0" fmla="*/ 0 h 797668"/>
              <a:gd name="connsiteX1" fmla="*/ 943583 w 943583"/>
              <a:gd name="connsiteY1" fmla="*/ 0 h 797668"/>
              <a:gd name="connsiteX2" fmla="*/ 943583 w 943583"/>
              <a:gd name="connsiteY2" fmla="*/ 797668 h 7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583" h="797668">
                <a:moveTo>
                  <a:pt x="0" y="0"/>
                </a:moveTo>
                <a:lnTo>
                  <a:pt x="943583" y="0"/>
                </a:lnTo>
                <a:lnTo>
                  <a:pt x="943583" y="797668"/>
                </a:lnTo>
              </a:path>
            </a:pathLst>
          </a:custGeom>
          <a:noFill/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22" name="Oval 521"/>
          <p:cNvSpPr>
            <a:spLocks noChangeAspect="1"/>
          </p:cNvSpPr>
          <p:nvPr/>
        </p:nvSpPr>
        <p:spPr>
          <a:xfrm>
            <a:off x="5101002" y="1105001"/>
            <a:ext cx="54000" cy="540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23" name="Rectangle 522"/>
          <p:cNvSpPr/>
          <p:nvPr/>
        </p:nvSpPr>
        <p:spPr>
          <a:xfrm>
            <a:off x="4818563" y="1105001"/>
            <a:ext cx="390278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4" name="Oval 523"/>
          <p:cNvSpPr>
            <a:spLocks noChangeAspect="1"/>
          </p:cNvSpPr>
          <p:nvPr/>
        </p:nvSpPr>
        <p:spPr>
          <a:xfrm>
            <a:off x="6184863" y="2542117"/>
            <a:ext cx="54000" cy="54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25" name="Rectangle 524"/>
          <p:cNvSpPr/>
          <p:nvPr/>
        </p:nvSpPr>
        <p:spPr>
          <a:xfrm>
            <a:off x="5850620" y="2548197"/>
            <a:ext cx="400132" cy="214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6" name="Freeform 525"/>
          <p:cNvSpPr/>
          <p:nvPr/>
        </p:nvSpPr>
        <p:spPr>
          <a:xfrm>
            <a:off x="5119604" y="2202924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27" name="Oval 526"/>
          <p:cNvSpPr>
            <a:spLocks noChangeAspect="1"/>
          </p:cNvSpPr>
          <p:nvPr/>
        </p:nvSpPr>
        <p:spPr>
          <a:xfrm>
            <a:off x="5453239" y="2169995"/>
            <a:ext cx="54000" cy="540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28" name="Rectangle 527"/>
          <p:cNvSpPr/>
          <p:nvPr/>
        </p:nvSpPr>
        <p:spPr>
          <a:xfrm>
            <a:off x="5154531" y="2180187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9" name="Oval 528"/>
          <p:cNvSpPr>
            <a:spLocks noChangeAspect="1"/>
          </p:cNvSpPr>
          <p:nvPr/>
        </p:nvSpPr>
        <p:spPr>
          <a:xfrm>
            <a:off x="5452896" y="1819836"/>
            <a:ext cx="54000" cy="540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30" name="Rectangle 529"/>
          <p:cNvSpPr/>
          <p:nvPr/>
        </p:nvSpPr>
        <p:spPr>
          <a:xfrm>
            <a:off x="5146846" y="1821740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" name="Oval 531"/>
          <p:cNvSpPr>
            <a:spLocks noChangeAspect="1"/>
          </p:cNvSpPr>
          <p:nvPr/>
        </p:nvSpPr>
        <p:spPr>
          <a:xfrm>
            <a:off x="5810219" y="1466065"/>
            <a:ext cx="54000" cy="54000"/>
          </a:xfrm>
          <a:prstGeom prst="ellipse">
            <a:avLst/>
          </a:prstGeom>
          <a:solidFill>
            <a:srgbClr val="4DFD6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33" name="Rectangle 532"/>
          <p:cNvSpPr/>
          <p:nvPr/>
        </p:nvSpPr>
        <p:spPr>
          <a:xfrm>
            <a:off x="5506895" y="1488848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4" name="Freeform 533"/>
          <p:cNvSpPr/>
          <p:nvPr/>
        </p:nvSpPr>
        <p:spPr>
          <a:xfrm>
            <a:off x="5154531" y="1142907"/>
            <a:ext cx="1057332" cy="1428920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25400">
            <a:solidFill>
              <a:srgbClr val="4747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35" name="Oval 534"/>
          <p:cNvSpPr>
            <a:spLocks noChangeAspect="1"/>
          </p:cNvSpPr>
          <p:nvPr/>
        </p:nvSpPr>
        <p:spPr>
          <a:xfrm>
            <a:off x="6176429" y="1114417"/>
            <a:ext cx="54000" cy="54000"/>
          </a:xfrm>
          <a:prstGeom prst="ellipse">
            <a:avLst/>
          </a:prstGeom>
          <a:solidFill>
            <a:srgbClr val="4747FB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536" name="Rectangle 535"/>
          <p:cNvSpPr/>
          <p:nvPr/>
        </p:nvSpPr>
        <p:spPr>
          <a:xfrm>
            <a:off x="5867874" y="1142907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Freeform 121"/>
          <p:cNvSpPr/>
          <p:nvPr/>
        </p:nvSpPr>
        <p:spPr>
          <a:xfrm>
            <a:off x="8105520" y="4533400"/>
            <a:ext cx="353177" cy="68029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47625">
            <a:solidFill>
              <a:srgbClr val="4DFD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23" name="Freeform 122"/>
          <p:cNvSpPr/>
          <p:nvPr/>
        </p:nvSpPr>
        <p:spPr>
          <a:xfrm>
            <a:off x="7734784" y="4533400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8070719" y="4516673"/>
            <a:ext cx="54000" cy="54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764669" y="4518577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Freeform 125"/>
          <p:cNvSpPr/>
          <p:nvPr/>
        </p:nvSpPr>
        <p:spPr>
          <a:xfrm>
            <a:off x="8098062" y="5239495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8431697" y="5206566"/>
            <a:ext cx="54000" cy="540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8124719" y="5208553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Freeform 128"/>
          <p:cNvSpPr/>
          <p:nvPr/>
        </p:nvSpPr>
        <p:spPr>
          <a:xfrm>
            <a:off x="7734784" y="4872734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30" name="Freeform 129"/>
          <p:cNvSpPr/>
          <p:nvPr/>
        </p:nvSpPr>
        <p:spPr>
          <a:xfrm>
            <a:off x="7382548" y="4177588"/>
            <a:ext cx="363278" cy="1424055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31" name="Freeform 130"/>
          <p:cNvSpPr/>
          <p:nvPr/>
        </p:nvSpPr>
        <p:spPr>
          <a:xfrm>
            <a:off x="7745825" y="5600073"/>
            <a:ext cx="1082668" cy="349207"/>
          </a:xfrm>
          <a:custGeom>
            <a:avLst/>
            <a:gdLst>
              <a:gd name="connsiteX0" fmla="*/ 0 w 943583"/>
              <a:gd name="connsiteY0" fmla="*/ 0 h 797668"/>
              <a:gd name="connsiteX1" fmla="*/ 943583 w 943583"/>
              <a:gd name="connsiteY1" fmla="*/ 0 h 797668"/>
              <a:gd name="connsiteX2" fmla="*/ 943583 w 943583"/>
              <a:gd name="connsiteY2" fmla="*/ 797668 h 7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583" h="797668">
                <a:moveTo>
                  <a:pt x="0" y="0"/>
                </a:moveTo>
                <a:lnTo>
                  <a:pt x="943583" y="0"/>
                </a:lnTo>
                <a:lnTo>
                  <a:pt x="943583" y="797668"/>
                </a:lnTo>
              </a:path>
            </a:pathLst>
          </a:custGeom>
          <a:noFill/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7718825" y="4141172"/>
            <a:ext cx="54000" cy="540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436386" y="4141172"/>
            <a:ext cx="390278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8802686" y="5578288"/>
            <a:ext cx="54000" cy="54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8468443" y="5584368"/>
            <a:ext cx="400132" cy="214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Freeform 135"/>
          <p:cNvSpPr/>
          <p:nvPr/>
        </p:nvSpPr>
        <p:spPr>
          <a:xfrm>
            <a:off x="7737427" y="5239095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8071062" y="5206166"/>
            <a:ext cx="54000" cy="540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7772354" y="5216358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8070719" y="4856007"/>
            <a:ext cx="54000" cy="540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7764669" y="4857911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8428042" y="4502236"/>
            <a:ext cx="54000" cy="54000"/>
          </a:xfrm>
          <a:prstGeom prst="ellipse">
            <a:avLst/>
          </a:prstGeom>
          <a:solidFill>
            <a:srgbClr val="4DFD6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8124718" y="4525019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Down Arrow 145"/>
          <p:cNvSpPr/>
          <p:nvPr/>
        </p:nvSpPr>
        <p:spPr>
          <a:xfrm rot="16200000">
            <a:off x="3506645" y="1438003"/>
            <a:ext cx="350642" cy="6148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187063"/>
            <a:ext cx="9143999" cy="4547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20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A drawing on (</a:t>
            </a:r>
            <a:r>
              <a:rPr lang="en-CA" sz="2000" i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W</a:t>
            </a:r>
            <a:r>
              <a:rPr lang="en-CA" sz="20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+2)×(</a:t>
            </a:r>
            <a:r>
              <a:rPr lang="en-CA" sz="2000" i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H</a:t>
            </a:r>
            <a:r>
              <a:rPr lang="en-CA" sz="20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+2) 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grid</a:t>
            </a:r>
            <a:r>
              <a:rPr lang="en-CA" sz="20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, where </a:t>
            </a:r>
            <a:r>
              <a:rPr lang="en-CA" sz="20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W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+</a:t>
            </a:r>
            <a:r>
              <a:rPr lang="en-CA" sz="20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H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en-CA" sz="20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≤ leaf(</a:t>
            </a:r>
            <a:r>
              <a:rPr lang="en-CA" sz="2000" i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en-CA" sz="2000" i="1" spc="50" baseline="-25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left</a:t>
            </a:r>
            <a:r>
              <a:rPr lang="en-CA" sz="20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) + leaf(</a:t>
            </a:r>
            <a:r>
              <a:rPr lang="en-CA" sz="2000" i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en-CA" sz="2000" i="1" spc="50" baseline="-25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right</a:t>
            </a:r>
            <a:r>
              <a:rPr lang="en-CA" sz="20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) 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≤ 4</a:t>
            </a:r>
            <a:r>
              <a:rPr lang="en-CA" sz="20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/3</a:t>
            </a:r>
            <a:endParaRPr lang="en-CA" sz="2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45" name="Rounded Rectangle 144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1612312" y="1130310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9" name="Oval 148"/>
          <p:cNvSpPr>
            <a:spLocks noChangeAspect="1"/>
          </p:cNvSpPr>
          <p:nvPr/>
        </p:nvSpPr>
        <p:spPr>
          <a:xfrm>
            <a:off x="706379" y="2747443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0" name="Oval 149"/>
          <p:cNvSpPr>
            <a:spLocks noChangeAspect="1"/>
          </p:cNvSpPr>
          <p:nvPr/>
        </p:nvSpPr>
        <p:spPr>
          <a:xfrm>
            <a:off x="1265179" y="2137844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>
            <a:off x="1332912" y="169757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2" name="Freeform 151"/>
          <p:cNvSpPr/>
          <p:nvPr/>
        </p:nvSpPr>
        <p:spPr>
          <a:xfrm>
            <a:off x="750556" y="1199137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3" name="Freeform 152"/>
          <p:cNvSpPr/>
          <p:nvPr/>
        </p:nvSpPr>
        <p:spPr>
          <a:xfrm>
            <a:off x="1732689" y="1207603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4" name="Freeform 153"/>
          <p:cNvSpPr/>
          <p:nvPr/>
        </p:nvSpPr>
        <p:spPr>
          <a:xfrm>
            <a:off x="818289" y="2782403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5" name="Freeform 154"/>
          <p:cNvSpPr/>
          <p:nvPr/>
        </p:nvSpPr>
        <p:spPr>
          <a:xfrm>
            <a:off x="792889" y="1757937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6" name="Freeform 155"/>
          <p:cNvSpPr/>
          <p:nvPr/>
        </p:nvSpPr>
        <p:spPr>
          <a:xfrm>
            <a:off x="1427889" y="1233003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7" name="Freeform 156"/>
          <p:cNvSpPr/>
          <p:nvPr/>
        </p:nvSpPr>
        <p:spPr>
          <a:xfrm>
            <a:off x="1707289" y="1241470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8" name="Freeform 157"/>
          <p:cNvSpPr/>
          <p:nvPr/>
        </p:nvSpPr>
        <p:spPr>
          <a:xfrm>
            <a:off x="1453289" y="1757937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9" name="Freeform 158"/>
          <p:cNvSpPr/>
          <p:nvPr/>
        </p:nvSpPr>
        <p:spPr>
          <a:xfrm>
            <a:off x="1715756" y="1224537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0" name="Freeform 159"/>
          <p:cNvSpPr/>
          <p:nvPr/>
        </p:nvSpPr>
        <p:spPr>
          <a:xfrm>
            <a:off x="1876623" y="1884937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1" name="Oval 160"/>
          <p:cNvSpPr>
            <a:spLocks noChangeAspect="1"/>
          </p:cNvSpPr>
          <p:nvPr/>
        </p:nvSpPr>
        <p:spPr>
          <a:xfrm>
            <a:off x="2086445" y="2070110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62" name="Freeform 161"/>
          <p:cNvSpPr/>
          <p:nvPr/>
        </p:nvSpPr>
        <p:spPr>
          <a:xfrm>
            <a:off x="2198356" y="2164337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3" name="Freeform 162"/>
          <p:cNvSpPr/>
          <p:nvPr/>
        </p:nvSpPr>
        <p:spPr>
          <a:xfrm>
            <a:off x="826756" y="2503003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4" name="Freeform 163"/>
          <p:cNvSpPr/>
          <p:nvPr/>
        </p:nvSpPr>
        <p:spPr>
          <a:xfrm>
            <a:off x="1724223" y="2494537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1612311" y="2417244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66" name="Freeform 165"/>
          <p:cNvSpPr/>
          <p:nvPr/>
        </p:nvSpPr>
        <p:spPr>
          <a:xfrm>
            <a:off x="1741156" y="2172803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7" name="Freeform 166"/>
          <p:cNvSpPr/>
          <p:nvPr/>
        </p:nvSpPr>
        <p:spPr>
          <a:xfrm>
            <a:off x="1313750" y="1808737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8" name="Freeform 167"/>
          <p:cNvSpPr/>
          <p:nvPr/>
        </p:nvSpPr>
        <p:spPr>
          <a:xfrm>
            <a:off x="1334756" y="2249003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9" name="Freeform 168"/>
          <p:cNvSpPr/>
          <p:nvPr/>
        </p:nvSpPr>
        <p:spPr>
          <a:xfrm>
            <a:off x="809823" y="2232070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0" name="Rectangle 169"/>
          <p:cNvSpPr/>
          <p:nvPr/>
        </p:nvSpPr>
        <p:spPr>
          <a:xfrm>
            <a:off x="344156" y="271913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2630005" y="274397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1537956" y="249899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911422" y="203333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2096755" y="192326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1038421" y="143219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1775021" y="159306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1487154" y="90726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Oval 177"/>
          <p:cNvSpPr>
            <a:spLocks noChangeAspect="1"/>
          </p:cNvSpPr>
          <p:nvPr/>
        </p:nvSpPr>
        <p:spPr>
          <a:xfrm>
            <a:off x="2569045" y="2700699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79" name="Freeform 178"/>
          <p:cNvSpPr/>
          <p:nvPr/>
        </p:nvSpPr>
        <p:spPr>
          <a:xfrm>
            <a:off x="1374268" y="1886214"/>
            <a:ext cx="421419" cy="286247"/>
          </a:xfrm>
          <a:custGeom>
            <a:avLst/>
            <a:gdLst>
              <a:gd name="connsiteX0" fmla="*/ 0 w 421419"/>
              <a:gd name="connsiteY0" fmla="*/ 286247 h 286247"/>
              <a:gd name="connsiteX1" fmla="*/ 230588 w 421419"/>
              <a:gd name="connsiteY1" fmla="*/ 198782 h 286247"/>
              <a:gd name="connsiteX2" fmla="*/ 421419 w 421419"/>
              <a:gd name="connsiteY2" fmla="*/ 0 h 28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419" h="286247">
                <a:moveTo>
                  <a:pt x="0" y="286247"/>
                </a:moveTo>
                <a:cubicBezTo>
                  <a:pt x="80176" y="266368"/>
                  <a:pt x="160352" y="246490"/>
                  <a:pt x="230588" y="198782"/>
                </a:cubicBezTo>
                <a:cubicBezTo>
                  <a:pt x="300825" y="151074"/>
                  <a:pt x="361122" y="75537"/>
                  <a:pt x="421419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0" name="Freeform 179"/>
          <p:cNvSpPr/>
          <p:nvPr/>
        </p:nvSpPr>
        <p:spPr>
          <a:xfrm>
            <a:off x="1700271" y="1894165"/>
            <a:ext cx="159773" cy="532738"/>
          </a:xfrm>
          <a:custGeom>
            <a:avLst/>
            <a:gdLst>
              <a:gd name="connsiteX0" fmla="*/ 0 w 159773"/>
              <a:gd name="connsiteY0" fmla="*/ 532738 h 532738"/>
              <a:gd name="connsiteX1" fmla="*/ 143124 w 159773"/>
              <a:gd name="connsiteY1" fmla="*/ 254442 h 532738"/>
              <a:gd name="connsiteX2" fmla="*/ 151075 w 159773"/>
              <a:gd name="connsiteY2" fmla="*/ 0 h 53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73" h="532738">
                <a:moveTo>
                  <a:pt x="0" y="532738"/>
                </a:moveTo>
                <a:cubicBezTo>
                  <a:pt x="58972" y="437985"/>
                  <a:pt x="117945" y="343232"/>
                  <a:pt x="143124" y="254442"/>
                </a:cubicBezTo>
                <a:cubicBezTo>
                  <a:pt x="168303" y="165652"/>
                  <a:pt x="159689" y="82826"/>
                  <a:pt x="151075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1" name="Oval 180"/>
          <p:cNvSpPr>
            <a:spLocks noChangeAspect="1"/>
          </p:cNvSpPr>
          <p:nvPr/>
        </p:nvSpPr>
        <p:spPr>
          <a:xfrm>
            <a:off x="1776860" y="1773777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72743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Rectangle 310"/>
          <p:cNvSpPr/>
          <p:nvPr/>
        </p:nvSpPr>
        <p:spPr>
          <a:xfrm>
            <a:off x="3034569" y="1122574"/>
            <a:ext cx="1924493" cy="64889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88" name="Rectangle 287"/>
          <p:cNvSpPr/>
          <p:nvPr/>
        </p:nvSpPr>
        <p:spPr>
          <a:xfrm>
            <a:off x="3035623" y="1784454"/>
            <a:ext cx="1924493" cy="787317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0">
                <a:schemeClr val="accent1">
                  <a:tint val="37000"/>
                  <a:satMod val="300000"/>
                </a:schemeClr>
              </a:gs>
              <a:gs pos="96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Phase 2 (Expansion)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07" name="Rounded Rectangle 206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08" name="Rounded Rectangle 207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035623" y="1782195"/>
            <a:ext cx="1924493" cy="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Oval 104"/>
          <p:cNvSpPr>
            <a:spLocks noChangeAspect="1"/>
          </p:cNvSpPr>
          <p:nvPr/>
        </p:nvSpPr>
        <p:spPr>
          <a:xfrm>
            <a:off x="3542115" y="1751671"/>
            <a:ext cx="60960" cy="6096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4769900" y="1752873"/>
            <a:ext cx="60960" cy="6096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4222581" y="1751671"/>
            <a:ext cx="60960" cy="6096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3269516" y="1754596"/>
            <a:ext cx="60960" cy="6096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155335" y="1028905"/>
            <a:ext cx="942446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16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6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135535" y="1349336"/>
            <a:ext cx="942446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16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9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170804" y="1610273"/>
            <a:ext cx="942446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16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CA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10</a:t>
            </a:r>
            <a:endParaRPr lang="en-CA" sz="16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132677" y="1950485"/>
            <a:ext cx="942446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16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4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49955" y="141402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CA" dirty="0"/>
          </a:p>
        </p:txBody>
      </p:sp>
      <p:sp>
        <p:nvSpPr>
          <p:cNvPr id="120" name="Rectangle 119"/>
          <p:cNvSpPr/>
          <p:nvPr/>
        </p:nvSpPr>
        <p:spPr>
          <a:xfrm>
            <a:off x="3458600" y="141402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CA" dirty="0"/>
          </a:p>
        </p:txBody>
      </p:sp>
      <p:sp>
        <p:nvSpPr>
          <p:cNvPr id="121" name="Rectangle 120"/>
          <p:cNvSpPr/>
          <p:nvPr/>
        </p:nvSpPr>
        <p:spPr>
          <a:xfrm>
            <a:off x="4074987" y="1425829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CA" dirty="0"/>
          </a:p>
        </p:txBody>
      </p:sp>
      <p:sp>
        <p:nvSpPr>
          <p:cNvPr id="122" name="Rectangle 121"/>
          <p:cNvSpPr/>
          <p:nvPr/>
        </p:nvSpPr>
        <p:spPr>
          <a:xfrm>
            <a:off x="4599544" y="1414700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CA" dirty="0"/>
          </a:p>
        </p:txBody>
      </p:sp>
      <p:sp>
        <p:nvSpPr>
          <p:cNvPr id="123" name="Freeform 122"/>
          <p:cNvSpPr/>
          <p:nvPr/>
        </p:nvSpPr>
        <p:spPr>
          <a:xfrm>
            <a:off x="874501" y="1477947"/>
            <a:ext cx="353177" cy="68029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47625">
            <a:solidFill>
              <a:srgbClr val="4DFD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24" name="Freeform 123"/>
          <p:cNvSpPr/>
          <p:nvPr/>
        </p:nvSpPr>
        <p:spPr>
          <a:xfrm>
            <a:off x="503765" y="1477947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839700" y="1461220"/>
            <a:ext cx="54000" cy="54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533650" y="1463124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Freeform 126"/>
          <p:cNvSpPr/>
          <p:nvPr/>
        </p:nvSpPr>
        <p:spPr>
          <a:xfrm>
            <a:off x="867043" y="2184042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1200678" y="2151113"/>
            <a:ext cx="54000" cy="540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893700" y="2153100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Freeform 129"/>
          <p:cNvSpPr/>
          <p:nvPr/>
        </p:nvSpPr>
        <p:spPr>
          <a:xfrm>
            <a:off x="503765" y="1817281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19050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31" name="Freeform 130"/>
          <p:cNvSpPr/>
          <p:nvPr/>
        </p:nvSpPr>
        <p:spPr>
          <a:xfrm>
            <a:off x="151529" y="1122135"/>
            <a:ext cx="363278" cy="1424055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32" name="Freeform 131"/>
          <p:cNvSpPr/>
          <p:nvPr/>
        </p:nvSpPr>
        <p:spPr>
          <a:xfrm>
            <a:off x="514806" y="2544620"/>
            <a:ext cx="1082668" cy="349207"/>
          </a:xfrm>
          <a:custGeom>
            <a:avLst/>
            <a:gdLst>
              <a:gd name="connsiteX0" fmla="*/ 0 w 943583"/>
              <a:gd name="connsiteY0" fmla="*/ 0 h 797668"/>
              <a:gd name="connsiteX1" fmla="*/ 943583 w 943583"/>
              <a:gd name="connsiteY1" fmla="*/ 0 h 797668"/>
              <a:gd name="connsiteX2" fmla="*/ 943583 w 943583"/>
              <a:gd name="connsiteY2" fmla="*/ 797668 h 7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3583" h="797668">
                <a:moveTo>
                  <a:pt x="0" y="0"/>
                </a:moveTo>
                <a:lnTo>
                  <a:pt x="943583" y="0"/>
                </a:lnTo>
                <a:lnTo>
                  <a:pt x="943583" y="797668"/>
                </a:lnTo>
              </a:path>
            </a:pathLst>
          </a:custGeom>
          <a:noFill/>
          <a:ln w="476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487806" y="1085719"/>
            <a:ext cx="54000" cy="540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205367" y="1085719"/>
            <a:ext cx="390278" cy="322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1571667" y="2522835"/>
            <a:ext cx="54000" cy="54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1237424" y="2528915"/>
            <a:ext cx="400132" cy="214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Freeform 136"/>
          <p:cNvSpPr/>
          <p:nvPr/>
        </p:nvSpPr>
        <p:spPr>
          <a:xfrm>
            <a:off x="506408" y="2183642"/>
            <a:ext cx="363278" cy="360432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840043" y="2150713"/>
            <a:ext cx="54000" cy="540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541335" y="2160905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839700" y="1800554"/>
            <a:ext cx="54000" cy="540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533650" y="1802458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Oval 141"/>
          <p:cNvSpPr>
            <a:spLocks noChangeAspect="1"/>
          </p:cNvSpPr>
          <p:nvPr/>
        </p:nvSpPr>
        <p:spPr>
          <a:xfrm>
            <a:off x="1197023" y="1446783"/>
            <a:ext cx="54000" cy="54000"/>
          </a:xfrm>
          <a:prstGeom prst="ellipse">
            <a:avLst/>
          </a:prstGeom>
          <a:solidFill>
            <a:srgbClr val="4DFD6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893699" y="1469566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Freeform 145"/>
          <p:cNvSpPr/>
          <p:nvPr/>
        </p:nvSpPr>
        <p:spPr>
          <a:xfrm>
            <a:off x="541335" y="1123625"/>
            <a:ext cx="1057332" cy="1428920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25400">
            <a:solidFill>
              <a:srgbClr val="4747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1563233" y="1095135"/>
            <a:ext cx="54000" cy="54000"/>
          </a:xfrm>
          <a:prstGeom prst="ellipse">
            <a:avLst/>
          </a:prstGeom>
          <a:solidFill>
            <a:srgbClr val="4747FB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254678" y="1123625"/>
            <a:ext cx="408049" cy="21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sz="16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Down Arrow 208"/>
          <p:cNvSpPr/>
          <p:nvPr/>
        </p:nvSpPr>
        <p:spPr>
          <a:xfrm rot="16200000">
            <a:off x="2007454" y="1520143"/>
            <a:ext cx="350642" cy="6148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6247515" y="700440"/>
            <a:ext cx="1924493" cy="64889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90" name="Rectangle 289"/>
          <p:cNvSpPr/>
          <p:nvPr/>
        </p:nvSpPr>
        <p:spPr>
          <a:xfrm>
            <a:off x="6240926" y="2150884"/>
            <a:ext cx="1924493" cy="748428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0">
                <a:schemeClr val="accent1">
                  <a:tint val="37000"/>
                  <a:satMod val="300000"/>
                </a:schemeClr>
              </a:gs>
              <a:gs pos="96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1" name="Straight Connector 290"/>
          <p:cNvCxnSpPr/>
          <p:nvPr/>
        </p:nvCxnSpPr>
        <p:spPr>
          <a:xfrm flipV="1">
            <a:off x="6247515" y="1733050"/>
            <a:ext cx="2896484" cy="4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2" name="Oval 291"/>
          <p:cNvSpPr>
            <a:spLocks noChangeAspect="1"/>
          </p:cNvSpPr>
          <p:nvPr/>
        </p:nvSpPr>
        <p:spPr>
          <a:xfrm>
            <a:off x="6754007" y="1702570"/>
            <a:ext cx="60960" cy="6096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93" name="Oval 292"/>
          <p:cNvSpPr>
            <a:spLocks noChangeAspect="1"/>
          </p:cNvSpPr>
          <p:nvPr/>
        </p:nvSpPr>
        <p:spPr>
          <a:xfrm>
            <a:off x="7981792" y="1703772"/>
            <a:ext cx="60960" cy="6096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94" name="Oval 293"/>
          <p:cNvSpPr>
            <a:spLocks noChangeAspect="1"/>
          </p:cNvSpPr>
          <p:nvPr/>
        </p:nvSpPr>
        <p:spPr>
          <a:xfrm>
            <a:off x="7434473" y="1702570"/>
            <a:ext cx="60960" cy="6096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95" name="Oval 294"/>
          <p:cNvSpPr>
            <a:spLocks noChangeAspect="1"/>
          </p:cNvSpPr>
          <p:nvPr/>
        </p:nvSpPr>
        <p:spPr>
          <a:xfrm>
            <a:off x="6481408" y="1705495"/>
            <a:ext cx="60960" cy="6096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cxnSp>
        <p:nvCxnSpPr>
          <p:cNvPr id="300" name="Straight Connector 299"/>
          <p:cNvCxnSpPr/>
          <p:nvPr/>
        </p:nvCxnSpPr>
        <p:spPr>
          <a:xfrm flipV="1">
            <a:off x="6240928" y="1667551"/>
            <a:ext cx="1924493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flipV="1">
            <a:off x="6244466" y="1607291"/>
            <a:ext cx="1924493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/>
          <p:nvPr/>
        </p:nvCxnSpPr>
        <p:spPr>
          <a:xfrm flipV="1">
            <a:off x="6244466" y="1545572"/>
            <a:ext cx="1924493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flipV="1">
            <a:off x="6251561" y="1473952"/>
            <a:ext cx="1924493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flipV="1">
            <a:off x="6251561" y="1410657"/>
            <a:ext cx="1924493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 flipV="1">
            <a:off x="6240927" y="2078290"/>
            <a:ext cx="1924493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 flipV="1">
            <a:off x="6244465" y="2018030"/>
            <a:ext cx="1924493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 flipV="1">
            <a:off x="6244465" y="1956311"/>
            <a:ext cx="1924493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 flipV="1">
            <a:off x="6251560" y="1884691"/>
            <a:ext cx="1924493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 flipV="1">
            <a:off x="6251560" y="1821396"/>
            <a:ext cx="1924493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Rectangle 309"/>
          <p:cNvSpPr/>
          <p:nvPr/>
        </p:nvSpPr>
        <p:spPr>
          <a:xfrm>
            <a:off x="296230" y="3751224"/>
            <a:ext cx="7247570" cy="15544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For </a:t>
            </a:r>
            <a:r>
              <a:rPr lang="en-CA" sz="2000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each row </a:t>
            </a:r>
            <a:r>
              <a:rPr lang="en-CA" sz="2000" i="1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l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, </a:t>
            </a:r>
          </a:p>
          <a:p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	- let </a:t>
            </a:r>
            <a:r>
              <a:rPr lang="en-CA" sz="20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r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be the vertex on </a:t>
            </a:r>
            <a:r>
              <a:rPr lang="en-CA" sz="2000" i="1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l</a:t>
            </a:r>
            <a:r>
              <a:rPr lang="en-CA" sz="20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with maximum degree. </a:t>
            </a:r>
          </a:p>
          <a:p>
            <a:r>
              <a:rPr lang="en-CA" sz="20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	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- insert   </a:t>
            </a:r>
            <a:r>
              <a:rPr lang="en-CA" sz="2000" spc="50" dirty="0" smtClean="0">
                <a:ln w="11430"/>
                <a:solidFill>
                  <a:srgbClr val="4747FB"/>
                </a:solidFill>
                <a:latin typeface="+mj-lt"/>
                <a:cs typeface="Times New Roman" pitchFamily="18" charset="0"/>
              </a:rPr>
              <a:t>floor</a:t>
            </a:r>
            <a:r>
              <a:rPr lang="en-CA" sz="2000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en-CA" sz="2000" i="1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d</a:t>
            </a:r>
            <a:r>
              <a:rPr lang="en-CA" sz="2000" i="1" spc="50" baseline="-2500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r </a:t>
            </a:r>
            <a:r>
              <a:rPr lang="en-CA" sz="2000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/2)   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rows to each side of </a:t>
            </a:r>
            <a:r>
              <a:rPr lang="en-CA" sz="2000" i="1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l</a:t>
            </a:r>
            <a:r>
              <a:rPr lang="en-CA" sz="20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.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</a:t>
            </a:r>
            <a:endParaRPr lang="en-CA" sz="2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7200" y="1320888"/>
            <a:ext cx="1081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spc="50" dirty="0">
                <a:ln w="11430"/>
                <a:solidFill>
                  <a:srgbClr val="4747FB"/>
                </a:solidFill>
                <a:cs typeface="Times New Roman" pitchFamily="18" charset="0"/>
              </a:rPr>
              <a:t>floor</a:t>
            </a:r>
            <a:r>
              <a:rPr lang="en-CA" sz="14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en-CA" sz="1400" i="1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d</a:t>
            </a:r>
            <a:r>
              <a:rPr lang="en-CA" sz="1400" i="1" spc="50" baseline="-2500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r </a:t>
            </a:r>
            <a:r>
              <a:rPr lang="en-CA" sz="14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/2) </a:t>
            </a:r>
            <a:endParaRPr lang="en-CA" sz="1400" dirty="0"/>
          </a:p>
        </p:txBody>
      </p:sp>
      <p:sp>
        <p:nvSpPr>
          <p:cNvPr id="312" name="Rectangle 311"/>
          <p:cNvSpPr/>
          <p:nvPr/>
        </p:nvSpPr>
        <p:spPr>
          <a:xfrm>
            <a:off x="8077200" y="1778312"/>
            <a:ext cx="1081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spc="50" dirty="0">
                <a:ln w="11430"/>
                <a:solidFill>
                  <a:srgbClr val="4747FB"/>
                </a:solidFill>
                <a:cs typeface="Times New Roman" pitchFamily="18" charset="0"/>
              </a:rPr>
              <a:t>floor</a:t>
            </a:r>
            <a:r>
              <a:rPr lang="en-CA" sz="14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en-CA" sz="1400" i="1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d</a:t>
            </a:r>
            <a:r>
              <a:rPr lang="en-CA" sz="1400" i="1" spc="50" baseline="-2500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r </a:t>
            </a:r>
            <a:r>
              <a:rPr lang="en-CA" sz="14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/2) </a:t>
            </a:r>
            <a:endParaRPr lang="en-CA" sz="1400" dirty="0"/>
          </a:p>
        </p:txBody>
      </p:sp>
      <p:sp>
        <p:nvSpPr>
          <p:cNvPr id="2" name="Rectangle 1"/>
          <p:cNvSpPr/>
          <p:nvPr/>
        </p:nvSpPr>
        <p:spPr>
          <a:xfrm>
            <a:off x="2779371" y="1570185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l</a:t>
            </a:r>
            <a:endParaRPr lang="en-CA" dirty="0"/>
          </a:p>
        </p:txBody>
      </p:sp>
      <p:sp>
        <p:nvSpPr>
          <p:cNvPr id="67" name="Rectangle 66"/>
          <p:cNvSpPr/>
          <p:nvPr/>
        </p:nvSpPr>
        <p:spPr>
          <a:xfrm>
            <a:off x="5996363" y="1586980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l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62078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Phase 2 (Expansion)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2" name="Group 171"/>
          <p:cNvGrpSpPr/>
          <p:nvPr/>
        </p:nvGrpSpPr>
        <p:grpSpPr>
          <a:xfrm>
            <a:off x="-21191" y="1071188"/>
            <a:ext cx="3425783" cy="4308970"/>
            <a:chOff x="1992316" y="537320"/>
            <a:chExt cx="3425783" cy="4308970"/>
          </a:xfrm>
        </p:grpSpPr>
        <p:sp>
          <p:nvSpPr>
            <p:cNvPr id="173" name="Rectangle 172"/>
            <p:cNvSpPr/>
            <p:nvPr/>
          </p:nvSpPr>
          <p:spPr>
            <a:xfrm>
              <a:off x="3837123" y="3276118"/>
              <a:ext cx="667003" cy="697210"/>
            </a:xfrm>
            <a:prstGeom prst="rect">
              <a:avLst/>
            </a:prstGeom>
            <a:solidFill>
              <a:srgbClr val="7030A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4733883" y="548680"/>
              <a:ext cx="667003" cy="697210"/>
            </a:xfrm>
            <a:prstGeom prst="rect">
              <a:avLst/>
            </a:prstGeom>
            <a:solidFill>
              <a:srgbClr val="4747FB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936983" y="2383762"/>
              <a:ext cx="667003" cy="697210"/>
            </a:xfrm>
            <a:prstGeom prst="rect">
              <a:avLst/>
            </a:prstGeom>
            <a:solidFill>
              <a:srgbClr val="FF000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965354" y="3267714"/>
              <a:ext cx="667003" cy="697210"/>
            </a:xfrm>
            <a:prstGeom prst="rect">
              <a:avLst/>
            </a:prstGeom>
            <a:solidFill>
              <a:srgbClr val="00B05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837124" y="1474528"/>
              <a:ext cx="667003" cy="697210"/>
            </a:xfrm>
            <a:prstGeom prst="rect">
              <a:avLst/>
            </a:prstGeom>
            <a:solidFill>
              <a:srgbClr val="B4FEC2">
                <a:alpha val="33725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2936984" y="1474528"/>
              <a:ext cx="667003" cy="6972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2052284" y="537320"/>
              <a:ext cx="667003" cy="6972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289085" y="1823133"/>
              <a:ext cx="896689" cy="1788091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384464" y="1816852"/>
              <a:ext cx="904621" cy="9338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2" name="Oval 181"/>
            <p:cNvSpPr>
              <a:spLocks noChangeAspect="1"/>
            </p:cNvSpPr>
            <p:nvPr/>
          </p:nvSpPr>
          <p:spPr>
            <a:xfrm>
              <a:off x="3216486" y="1749960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2858805" y="1861054"/>
              <a:ext cx="363045" cy="2489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285356" y="3627887"/>
              <a:ext cx="900418" cy="8157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6" name="Oval 185"/>
            <p:cNvSpPr>
              <a:spLocks noChangeAspect="1"/>
            </p:cNvSpPr>
            <p:nvPr/>
          </p:nvSpPr>
          <p:spPr>
            <a:xfrm>
              <a:off x="4116626" y="3586230"/>
              <a:ext cx="108000" cy="108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691921" y="3624723"/>
              <a:ext cx="565892" cy="29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384465" y="2750670"/>
              <a:ext cx="904620" cy="86564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208346" y="881700"/>
              <a:ext cx="198020" cy="35515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392301" y="4433255"/>
              <a:ext cx="2675083" cy="184914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1992316" y="854700"/>
              <a:ext cx="438089" cy="288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385786" y="3627687"/>
              <a:ext cx="903299" cy="8159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3216658" y="3557832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2873832" y="3616319"/>
              <a:ext cx="438028" cy="2939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3216486" y="2678367"/>
              <a:ext cx="108000" cy="108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766452" y="2699484"/>
              <a:ext cx="590413" cy="313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4118273" y="1776351"/>
              <a:ext cx="108000" cy="108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761617" y="1807524"/>
              <a:ext cx="495348" cy="3024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403485" y="881700"/>
              <a:ext cx="2681113" cy="356198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5013385" y="827700"/>
              <a:ext cx="108000" cy="108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738063" y="822482"/>
              <a:ext cx="392149" cy="3202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631057" y="4421850"/>
              <a:ext cx="544312" cy="3150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3" name="Oval 202"/>
            <p:cNvSpPr>
              <a:spLocks noChangeAspect="1"/>
            </p:cNvSpPr>
            <p:nvPr/>
          </p:nvSpPr>
          <p:spPr>
            <a:xfrm>
              <a:off x="5016736" y="4389685"/>
              <a:ext cx="108000" cy="108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4" name="Oval 203"/>
            <p:cNvSpPr>
              <a:spLocks noChangeAspect="1"/>
            </p:cNvSpPr>
            <p:nvPr/>
          </p:nvSpPr>
          <p:spPr>
            <a:xfrm>
              <a:off x="2352366" y="818710"/>
              <a:ext cx="108000" cy="108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4751096" y="4149080"/>
              <a:ext cx="667003" cy="697210"/>
            </a:xfrm>
            <a:prstGeom prst="rect">
              <a:avLst/>
            </a:prstGeom>
            <a:solidFill>
              <a:srgbClr val="FFC000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36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66" name="Rounded Rectangle 365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67" name="Rounded Rectangle 366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28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Phase 3 </a:t>
            </a:r>
            <a:r>
              <a:rPr lang="en-CA" sz="3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(Edge Routing)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2" name="Group 171"/>
          <p:cNvGrpSpPr/>
          <p:nvPr/>
        </p:nvGrpSpPr>
        <p:grpSpPr>
          <a:xfrm>
            <a:off x="-21191" y="1071188"/>
            <a:ext cx="3425783" cy="4308970"/>
            <a:chOff x="1992316" y="537320"/>
            <a:chExt cx="3425783" cy="4308970"/>
          </a:xfrm>
        </p:grpSpPr>
        <p:sp>
          <p:nvSpPr>
            <p:cNvPr id="173" name="Rectangle 172"/>
            <p:cNvSpPr/>
            <p:nvPr/>
          </p:nvSpPr>
          <p:spPr>
            <a:xfrm>
              <a:off x="3837123" y="3276118"/>
              <a:ext cx="667003" cy="697210"/>
            </a:xfrm>
            <a:prstGeom prst="rect">
              <a:avLst/>
            </a:prstGeom>
            <a:solidFill>
              <a:srgbClr val="7030A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4733883" y="548680"/>
              <a:ext cx="667003" cy="697210"/>
            </a:xfrm>
            <a:prstGeom prst="rect">
              <a:avLst/>
            </a:prstGeom>
            <a:solidFill>
              <a:srgbClr val="4747FB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936983" y="2383762"/>
              <a:ext cx="667003" cy="697210"/>
            </a:xfrm>
            <a:prstGeom prst="rect">
              <a:avLst/>
            </a:prstGeom>
            <a:solidFill>
              <a:srgbClr val="FF000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965354" y="3267714"/>
              <a:ext cx="667003" cy="697210"/>
            </a:xfrm>
            <a:prstGeom prst="rect">
              <a:avLst/>
            </a:prstGeom>
            <a:solidFill>
              <a:srgbClr val="00B05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837124" y="1474528"/>
              <a:ext cx="667003" cy="697210"/>
            </a:xfrm>
            <a:prstGeom prst="rect">
              <a:avLst/>
            </a:prstGeom>
            <a:solidFill>
              <a:srgbClr val="B4FEC2">
                <a:alpha val="33725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2936984" y="1474528"/>
              <a:ext cx="667003" cy="6972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2052284" y="537320"/>
              <a:ext cx="667003" cy="6972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289085" y="1823133"/>
              <a:ext cx="896689" cy="1788091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384464" y="1816852"/>
              <a:ext cx="904621" cy="9338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2" name="Oval 181"/>
            <p:cNvSpPr>
              <a:spLocks noChangeAspect="1"/>
            </p:cNvSpPr>
            <p:nvPr/>
          </p:nvSpPr>
          <p:spPr>
            <a:xfrm>
              <a:off x="3216486" y="1749960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2858805" y="1861054"/>
              <a:ext cx="363045" cy="2489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285356" y="3627887"/>
              <a:ext cx="900418" cy="8157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6" name="Oval 185"/>
            <p:cNvSpPr>
              <a:spLocks noChangeAspect="1"/>
            </p:cNvSpPr>
            <p:nvPr/>
          </p:nvSpPr>
          <p:spPr>
            <a:xfrm>
              <a:off x="4116626" y="3586230"/>
              <a:ext cx="108000" cy="108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691921" y="3624723"/>
              <a:ext cx="565892" cy="29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384465" y="2750670"/>
              <a:ext cx="904620" cy="86564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208346" y="881700"/>
              <a:ext cx="198020" cy="35515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392301" y="4433255"/>
              <a:ext cx="2675083" cy="184914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1992316" y="854700"/>
              <a:ext cx="438089" cy="288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385786" y="3627687"/>
              <a:ext cx="903299" cy="8159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3216658" y="3557832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2873832" y="3616319"/>
              <a:ext cx="438028" cy="2939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3216486" y="2678367"/>
              <a:ext cx="108000" cy="108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766452" y="2699484"/>
              <a:ext cx="590413" cy="313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4118273" y="1776351"/>
              <a:ext cx="108000" cy="108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761617" y="1807524"/>
              <a:ext cx="495348" cy="3024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403485" y="881700"/>
              <a:ext cx="2681113" cy="356198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5013385" y="827700"/>
              <a:ext cx="108000" cy="108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738063" y="822482"/>
              <a:ext cx="392149" cy="3202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631057" y="4421850"/>
              <a:ext cx="544312" cy="3150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3" name="Oval 202"/>
            <p:cNvSpPr>
              <a:spLocks noChangeAspect="1"/>
            </p:cNvSpPr>
            <p:nvPr/>
          </p:nvSpPr>
          <p:spPr>
            <a:xfrm>
              <a:off x="5016736" y="4389685"/>
              <a:ext cx="108000" cy="108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4" name="Oval 203"/>
            <p:cNvSpPr>
              <a:spLocks noChangeAspect="1"/>
            </p:cNvSpPr>
            <p:nvPr/>
          </p:nvSpPr>
          <p:spPr>
            <a:xfrm>
              <a:off x="2352366" y="818710"/>
              <a:ext cx="108000" cy="108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4751096" y="4149080"/>
              <a:ext cx="667003" cy="697210"/>
            </a:xfrm>
            <a:prstGeom prst="rect">
              <a:avLst/>
            </a:prstGeom>
            <a:solidFill>
              <a:srgbClr val="FFC000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43" name="Oval 242"/>
          <p:cNvSpPr>
            <a:spLocks noChangeAspect="1"/>
          </p:cNvSpPr>
          <p:nvPr/>
        </p:nvSpPr>
        <p:spPr>
          <a:xfrm>
            <a:off x="4546137" y="1894651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4" name="Oval 243"/>
          <p:cNvSpPr>
            <a:spLocks noChangeAspect="1"/>
          </p:cNvSpPr>
          <p:nvPr/>
        </p:nvSpPr>
        <p:spPr>
          <a:xfrm>
            <a:off x="3640204" y="3511784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45" name="Oval 244"/>
          <p:cNvSpPr>
            <a:spLocks noChangeAspect="1"/>
          </p:cNvSpPr>
          <p:nvPr/>
        </p:nvSpPr>
        <p:spPr>
          <a:xfrm>
            <a:off x="4199004" y="2902185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46" name="Oval 245"/>
          <p:cNvSpPr>
            <a:spLocks noChangeAspect="1"/>
          </p:cNvSpPr>
          <p:nvPr/>
        </p:nvSpPr>
        <p:spPr>
          <a:xfrm>
            <a:off x="4266737" y="24619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7" name="Freeform 246"/>
          <p:cNvSpPr/>
          <p:nvPr/>
        </p:nvSpPr>
        <p:spPr>
          <a:xfrm>
            <a:off x="3684381" y="1963478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noFill/>
          <a:ln w="25400">
            <a:solidFill>
              <a:srgbClr val="4747F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48" name="Freeform 247"/>
          <p:cNvSpPr/>
          <p:nvPr/>
        </p:nvSpPr>
        <p:spPr>
          <a:xfrm>
            <a:off x="4666514" y="1971944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 w="25400">
            <a:solidFill>
              <a:schemeClr val="dk1">
                <a:shade val="95000"/>
                <a:satMod val="105000"/>
                <a:alpha val="22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9" name="Freeform 248"/>
          <p:cNvSpPr/>
          <p:nvPr/>
        </p:nvSpPr>
        <p:spPr>
          <a:xfrm>
            <a:off x="3752114" y="3546744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0" name="Freeform 249"/>
          <p:cNvSpPr/>
          <p:nvPr/>
        </p:nvSpPr>
        <p:spPr>
          <a:xfrm>
            <a:off x="3726714" y="2522278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51" name="Freeform 250"/>
          <p:cNvSpPr/>
          <p:nvPr/>
        </p:nvSpPr>
        <p:spPr>
          <a:xfrm>
            <a:off x="4361714" y="1997344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2" name="Freeform 251"/>
          <p:cNvSpPr/>
          <p:nvPr/>
        </p:nvSpPr>
        <p:spPr>
          <a:xfrm>
            <a:off x="4641114" y="2005811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3" name="Freeform 252"/>
          <p:cNvSpPr/>
          <p:nvPr/>
        </p:nvSpPr>
        <p:spPr>
          <a:xfrm>
            <a:off x="4387114" y="2522278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noFill/>
          <a:ln w="47625">
            <a:solidFill>
              <a:srgbClr val="4DFD6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54" name="Freeform 253"/>
          <p:cNvSpPr/>
          <p:nvPr/>
        </p:nvSpPr>
        <p:spPr>
          <a:xfrm>
            <a:off x="4649581" y="1988878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5" name="Freeform 254"/>
          <p:cNvSpPr/>
          <p:nvPr/>
        </p:nvSpPr>
        <p:spPr>
          <a:xfrm>
            <a:off x="4810448" y="2649278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solidFill>
              <a:schemeClr val="dk1">
                <a:shade val="95000"/>
                <a:satMod val="105000"/>
                <a:alpha val="22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5020270" y="2834451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57" name="Freeform 256"/>
          <p:cNvSpPr/>
          <p:nvPr/>
        </p:nvSpPr>
        <p:spPr>
          <a:xfrm>
            <a:off x="5132181" y="2928678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solidFill>
              <a:schemeClr val="dk1">
                <a:shade val="95000"/>
                <a:satMod val="105000"/>
                <a:alpha val="22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8" name="Freeform 257"/>
          <p:cNvSpPr/>
          <p:nvPr/>
        </p:nvSpPr>
        <p:spPr>
          <a:xfrm>
            <a:off x="3760581" y="3267344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noFill/>
          <a:ln w="412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59" name="Freeform 258"/>
          <p:cNvSpPr/>
          <p:nvPr/>
        </p:nvSpPr>
        <p:spPr>
          <a:xfrm>
            <a:off x="4658048" y="3258878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solidFill>
              <a:schemeClr val="dk1">
                <a:shade val="95000"/>
                <a:satMod val="105000"/>
                <a:alpha val="22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0" name="Oval 259"/>
          <p:cNvSpPr>
            <a:spLocks noChangeAspect="1"/>
          </p:cNvSpPr>
          <p:nvPr/>
        </p:nvSpPr>
        <p:spPr>
          <a:xfrm>
            <a:off x="4546136" y="3181585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61" name="Freeform 260"/>
          <p:cNvSpPr/>
          <p:nvPr/>
        </p:nvSpPr>
        <p:spPr>
          <a:xfrm>
            <a:off x="4674981" y="2937144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noFill/>
          <a:ln w="22225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62" name="Freeform 261"/>
          <p:cNvSpPr/>
          <p:nvPr/>
        </p:nvSpPr>
        <p:spPr>
          <a:xfrm>
            <a:off x="4247575" y="2573078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>
            <a:solidFill>
              <a:schemeClr val="dk1">
                <a:shade val="95000"/>
                <a:satMod val="105000"/>
                <a:alpha val="22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3" name="Freeform 262"/>
          <p:cNvSpPr/>
          <p:nvPr/>
        </p:nvSpPr>
        <p:spPr>
          <a:xfrm>
            <a:off x="4268581" y="3013344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solidFill>
              <a:schemeClr val="dk1">
                <a:shade val="95000"/>
                <a:satMod val="105000"/>
                <a:alpha val="22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4" name="Freeform 263"/>
          <p:cNvSpPr/>
          <p:nvPr/>
        </p:nvSpPr>
        <p:spPr>
          <a:xfrm>
            <a:off x="3743648" y="2996411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noFill/>
          <a:ln w="19050">
            <a:solidFill>
              <a:srgbClr val="FF43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65" name="Rectangle 264"/>
          <p:cNvSpPr/>
          <p:nvPr/>
        </p:nvSpPr>
        <p:spPr>
          <a:xfrm>
            <a:off x="3455992" y="36337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5220187" y="36064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4471781" y="32633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3845247" y="27976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5030580" y="26876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3972246" y="21965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708846" y="23574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4420979" y="16716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" name="Oval 272"/>
          <p:cNvSpPr>
            <a:spLocks noChangeAspect="1"/>
          </p:cNvSpPr>
          <p:nvPr/>
        </p:nvSpPr>
        <p:spPr>
          <a:xfrm>
            <a:off x="5502870" y="3465040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74" name="Freeform 273"/>
          <p:cNvSpPr/>
          <p:nvPr/>
        </p:nvSpPr>
        <p:spPr>
          <a:xfrm>
            <a:off x="4308093" y="2650555"/>
            <a:ext cx="421419" cy="286247"/>
          </a:xfrm>
          <a:custGeom>
            <a:avLst/>
            <a:gdLst>
              <a:gd name="connsiteX0" fmla="*/ 0 w 421419"/>
              <a:gd name="connsiteY0" fmla="*/ 286247 h 286247"/>
              <a:gd name="connsiteX1" fmla="*/ 230588 w 421419"/>
              <a:gd name="connsiteY1" fmla="*/ 198782 h 286247"/>
              <a:gd name="connsiteX2" fmla="*/ 421419 w 421419"/>
              <a:gd name="connsiteY2" fmla="*/ 0 h 28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419" h="286247">
                <a:moveTo>
                  <a:pt x="0" y="286247"/>
                </a:moveTo>
                <a:cubicBezTo>
                  <a:pt x="80176" y="266368"/>
                  <a:pt x="160352" y="246490"/>
                  <a:pt x="230588" y="198782"/>
                </a:cubicBezTo>
                <a:cubicBezTo>
                  <a:pt x="300825" y="151074"/>
                  <a:pt x="361122" y="75537"/>
                  <a:pt x="421419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5" name="Freeform 274"/>
          <p:cNvSpPr/>
          <p:nvPr/>
        </p:nvSpPr>
        <p:spPr>
          <a:xfrm>
            <a:off x="4634096" y="2658506"/>
            <a:ext cx="159773" cy="532738"/>
          </a:xfrm>
          <a:custGeom>
            <a:avLst/>
            <a:gdLst>
              <a:gd name="connsiteX0" fmla="*/ 0 w 159773"/>
              <a:gd name="connsiteY0" fmla="*/ 532738 h 532738"/>
              <a:gd name="connsiteX1" fmla="*/ 143124 w 159773"/>
              <a:gd name="connsiteY1" fmla="*/ 254442 h 532738"/>
              <a:gd name="connsiteX2" fmla="*/ 151075 w 159773"/>
              <a:gd name="connsiteY2" fmla="*/ 0 h 53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73" h="532738">
                <a:moveTo>
                  <a:pt x="0" y="532738"/>
                </a:moveTo>
                <a:cubicBezTo>
                  <a:pt x="58972" y="437985"/>
                  <a:pt x="117945" y="343232"/>
                  <a:pt x="143124" y="254442"/>
                </a:cubicBezTo>
                <a:cubicBezTo>
                  <a:pt x="168303" y="165652"/>
                  <a:pt x="159689" y="82826"/>
                  <a:pt x="151075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6" name="Oval 275"/>
          <p:cNvSpPr>
            <a:spLocks noChangeAspect="1"/>
          </p:cNvSpPr>
          <p:nvPr/>
        </p:nvSpPr>
        <p:spPr>
          <a:xfrm>
            <a:off x="4710685" y="2538118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77" name="Down Arrow 276"/>
          <p:cNvSpPr/>
          <p:nvPr/>
        </p:nvSpPr>
        <p:spPr>
          <a:xfrm rot="16200000">
            <a:off x="4641230" y="3658555"/>
            <a:ext cx="350642" cy="6148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</a:endParaRPr>
          </a:p>
        </p:txBody>
      </p:sp>
      <p:grpSp>
        <p:nvGrpSpPr>
          <p:cNvPr id="322" name="Group 321"/>
          <p:cNvGrpSpPr/>
          <p:nvPr/>
        </p:nvGrpSpPr>
        <p:grpSpPr>
          <a:xfrm>
            <a:off x="5616996" y="1071188"/>
            <a:ext cx="3425783" cy="4308970"/>
            <a:chOff x="1992316" y="537320"/>
            <a:chExt cx="3425783" cy="4308970"/>
          </a:xfrm>
        </p:grpSpPr>
        <p:sp>
          <p:nvSpPr>
            <p:cNvPr id="323" name="Rectangle 322"/>
            <p:cNvSpPr/>
            <p:nvPr/>
          </p:nvSpPr>
          <p:spPr>
            <a:xfrm>
              <a:off x="4733883" y="548680"/>
              <a:ext cx="667003" cy="69721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2936983" y="2383762"/>
              <a:ext cx="667003" cy="69721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2946037" y="3267714"/>
              <a:ext cx="667003" cy="69721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3837124" y="1474528"/>
              <a:ext cx="667003" cy="69721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2936984" y="1474528"/>
              <a:ext cx="667003" cy="69721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2052284" y="537320"/>
              <a:ext cx="667003" cy="69721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3289085" y="1823133"/>
              <a:ext cx="868925" cy="457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3243366" y="1816852"/>
              <a:ext cx="45719" cy="9338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31" name="Oval 330"/>
            <p:cNvSpPr>
              <a:spLocks noChangeAspect="1"/>
            </p:cNvSpPr>
            <p:nvPr/>
          </p:nvSpPr>
          <p:spPr>
            <a:xfrm>
              <a:off x="3216486" y="1749960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2858805" y="1861054"/>
              <a:ext cx="363045" cy="2489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3285356" y="3627887"/>
              <a:ext cx="900418" cy="457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34" name="Oval 333"/>
            <p:cNvSpPr>
              <a:spLocks noChangeAspect="1"/>
            </p:cNvSpPr>
            <p:nvPr/>
          </p:nvSpPr>
          <p:spPr>
            <a:xfrm>
              <a:off x="4116626" y="3586230"/>
              <a:ext cx="108000" cy="108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35" name="Rectangle 334"/>
            <p:cNvSpPr/>
            <p:nvPr/>
          </p:nvSpPr>
          <p:spPr>
            <a:xfrm>
              <a:off x="3691921" y="3624723"/>
              <a:ext cx="565892" cy="29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3243365" y="2750670"/>
              <a:ext cx="45719" cy="86564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2208346" y="881700"/>
              <a:ext cx="198020" cy="35515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2392301" y="4433255"/>
              <a:ext cx="2692295" cy="45719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1992316" y="854700"/>
              <a:ext cx="438089" cy="288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0" name="Freeform 339"/>
            <p:cNvSpPr/>
            <p:nvPr/>
          </p:nvSpPr>
          <p:spPr>
            <a:xfrm flipH="1">
              <a:off x="3270657" y="3627687"/>
              <a:ext cx="64143" cy="794163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41" name="Oval 340"/>
            <p:cNvSpPr>
              <a:spLocks noChangeAspect="1"/>
            </p:cNvSpPr>
            <p:nvPr/>
          </p:nvSpPr>
          <p:spPr>
            <a:xfrm>
              <a:off x="3216658" y="3557832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2873832" y="3616319"/>
              <a:ext cx="438028" cy="2939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3" name="Oval 342"/>
            <p:cNvSpPr>
              <a:spLocks noChangeAspect="1"/>
            </p:cNvSpPr>
            <p:nvPr/>
          </p:nvSpPr>
          <p:spPr>
            <a:xfrm>
              <a:off x="3216486" y="2678367"/>
              <a:ext cx="108000" cy="108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2766452" y="2699484"/>
              <a:ext cx="590413" cy="313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3761617" y="1807524"/>
              <a:ext cx="495348" cy="3024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2403485" y="881700"/>
              <a:ext cx="2663900" cy="457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48" name="Oval 347"/>
            <p:cNvSpPr>
              <a:spLocks noChangeAspect="1"/>
            </p:cNvSpPr>
            <p:nvPr/>
          </p:nvSpPr>
          <p:spPr>
            <a:xfrm>
              <a:off x="5013385" y="827700"/>
              <a:ext cx="108000" cy="108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4738063" y="822482"/>
              <a:ext cx="392149" cy="3202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4631057" y="4421850"/>
              <a:ext cx="544312" cy="3150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1" name="Oval 350"/>
            <p:cNvSpPr>
              <a:spLocks noChangeAspect="1"/>
            </p:cNvSpPr>
            <p:nvPr/>
          </p:nvSpPr>
          <p:spPr>
            <a:xfrm>
              <a:off x="5016736" y="4389685"/>
              <a:ext cx="108000" cy="108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52" name="Oval 351"/>
            <p:cNvSpPr>
              <a:spLocks noChangeAspect="1"/>
            </p:cNvSpPr>
            <p:nvPr/>
          </p:nvSpPr>
          <p:spPr>
            <a:xfrm>
              <a:off x="2352366" y="818710"/>
              <a:ext cx="108000" cy="108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4751096" y="4149080"/>
              <a:ext cx="667003" cy="69721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144869" y="1830351"/>
              <a:ext cx="45719" cy="1796633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45" name="Oval 344"/>
            <p:cNvSpPr>
              <a:spLocks noChangeAspect="1"/>
            </p:cNvSpPr>
            <p:nvPr/>
          </p:nvSpPr>
          <p:spPr>
            <a:xfrm>
              <a:off x="4118273" y="1776351"/>
              <a:ext cx="108000" cy="108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038877" y="854700"/>
              <a:ext cx="45719" cy="353498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</p:grpSp>
      <p:sp>
        <p:nvSpPr>
          <p:cNvPr id="354" name="Freeform 353"/>
          <p:cNvSpPr/>
          <p:nvPr/>
        </p:nvSpPr>
        <p:spPr>
          <a:xfrm>
            <a:off x="6056511" y="1424768"/>
            <a:ext cx="798653" cy="914400"/>
          </a:xfrm>
          <a:custGeom>
            <a:avLst/>
            <a:gdLst>
              <a:gd name="connsiteX0" fmla="*/ 0 w 798653"/>
              <a:gd name="connsiteY0" fmla="*/ 0 h 914400"/>
              <a:gd name="connsiteX1" fmla="*/ 300941 w 798653"/>
              <a:gd name="connsiteY1" fmla="*/ 127321 h 914400"/>
              <a:gd name="connsiteX2" fmla="*/ 520860 w 798653"/>
              <a:gd name="connsiteY2" fmla="*/ 914400 h 914400"/>
              <a:gd name="connsiteX3" fmla="*/ 798653 w 798653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8653" h="914400">
                <a:moveTo>
                  <a:pt x="0" y="0"/>
                </a:moveTo>
                <a:lnTo>
                  <a:pt x="300941" y="127321"/>
                </a:lnTo>
                <a:lnTo>
                  <a:pt x="520860" y="914400"/>
                </a:lnTo>
                <a:lnTo>
                  <a:pt x="798653" y="91440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355" name="Freeform 354"/>
          <p:cNvSpPr/>
          <p:nvPr/>
        </p:nvSpPr>
        <p:spPr>
          <a:xfrm>
            <a:off x="6056511" y="1447918"/>
            <a:ext cx="798653" cy="1853756"/>
          </a:xfrm>
          <a:custGeom>
            <a:avLst/>
            <a:gdLst>
              <a:gd name="connsiteX0" fmla="*/ 0 w 798653"/>
              <a:gd name="connsiteY0" fmla="*/ 0 h 1851949"/>
              <a:gd name="connsiteX1" fmla="*/ 289367 w 798653"/>
              <a:gd name="connsiteY1" fmla="*/ 324091 h 1851949"/>
              <a:gd name="connsiteX2" fmla="*/ 509286 w 798653"/>
              <a:gd name="connsiteY2" fmla="*/ 1851949 h 1851949"/>
              <a:gd name="connsiteX3" fmla="*/ 798653 w 798653"/>
              <a:gd name="connsiteY3" fmla="*/ 1840375 h 1851949"/>
              <a:gd name="connsiteX0" fmla="*/ 0 w 798653"/>
              <a:gd name="connsiteY0" fmla="*/ 0 h 1853756"/>
              <a:gd name="connsiteX1" fmla="*/ 289367 w 798653"/>
              <a:gd name="connsiteY1" fmla="*/ 324091 h 1853756"/>
              <a:gd name="connsiteX2" fmla="*/ 509286 w 798653"/>
              <a:gd name="connsiteY2" fmla="*/ 1851949 h 1853756"/>
              <a:gd name="connsiteX3" fmla="*/ 798653 w 798653"/>
              <a:gd name="connsiteY3" fmla="*/ 1853756 h 185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8653" h="1853756">
                <a:moveTo>
                  <a:pt x="0" y="0"/>
                </a:moveTo>
                <a:lnTo>
                  <a:pt x="289367" y="324091"/>
                </a:lnTo>
                <a:lnTo>
                  <a:pt x="509286" y="1851949"/>
                </a:lnTo>
                <a:lnTo>
                  <a:pt x="798653" y="1853756"/>
                </a:lnTo>
              </a:path>
            </a:pathLst>
          </a:custGeom>
          <a:noFill/>
          <a:ln w="19050">
            <a:solidFill>
              <a:srgbClr val="FF43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356" name="Freeform 355"/>
          <p:cNvSpPr/>
          <p:nvPr/>
        </p:nvSpPr>
        <p:spPr>
          <a:xfrm>
            <a:off x="6045835" y="1466719"/>
            <a:ext cx="785046" cy="2694134"/>
          </a:xfrm>
          <a:custGeom>
            <a:avLst/>
            <a:gdLst>
              <a:gd name="connsiteX0" fmla="*/ 0 w 785046"/>
              <a:gd name="connsiteY0" fmla="*/ 0 h 2694134"/>
              <a:gd name="connsiteX1" fmla="*/ 120433 w 785046"/>
              <a:gd name="connsiteY1" fmla="*/ 298853 h 2694134"/>
              <a:gd name="connsiteX2" fmla="*/ 530798 w 785046"/>
              <a:gd name="connsiteY2" fmla="*/ 2694134 h 2694134"/>
              <a:gd name="connsiteX3" fmla="*/ 785046 w 785046"/>
              <a:gd name="connsiteY3" fmla="*/ 2694134 h 269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046" h="2694134">
                <a:moveTo>
                  <a:pt x="0" y="0"/>
                </a:moveTo>
                <a:lnTo>
                  <a:pt x="120433" y="298853"/>
                </a:lnTo>
                <a:lnTo>
                  <a:pt x="530798" y="2694134"/>
                </a:lnTo>
                <a:lnTo>
                  <a:pt x="785046" y="2694134"/>
                </a:lnTo>
              </a:path>
            </a:pathLst>
          </a:custGeom>
          <a:noFill/>
          <a:ln w="412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359" name="Rectangle 358"/>
          <p:cNvSpPr/>
          <p:nvPr/>
        </p:nvSpPr>
        <p:spPr>
          <a:xfrm>
            <a:off x="7449189" y="3809986"/>
            <a:ext cx="667003" cy="69721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5" name="Freeform 114"/>
          <p:cNvSpPr/>
          <p:nvPr/>
        </p:nvSpPr>
        <p:spPr>
          <a:xfrm>
            <a:off x="7771196" y="4161755"/>
            <a:ext cx="45719" cy="780820"/>
          </a:xfrm>
          <a:custGeom>
            <a:avLst/>
            <a:gdLst>
              <a:gd name="connsiteX0" fmla="*/ 0 w 622570"/>
              <a:gd name="connsiteY0" fmla="*/ 0 h 486383"/>
              <a:gd name="connsiteX1" fmla="*/ 622570 w 622570"/>
              <a:gd name="connsiteY1" fmla="*/ 0 h 486383"/>
              <a:gd name="connsiteX2" fmla="*/ 622570 w 622570"/>
              <a:gd name="connsiteY2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570" h="486383">
                <a:moveTo>
                  <a:pt x="0" y="0"/>
                </a:moveTo>
                <a:lnTo>
                  <a:pt x="622570" y="0"/>
                </a:lnTo>
                <a:lnTo>
                  <a:pt x="622570" y="486383"/>
                </a:lnTo>
              </a:path>
            </a:pathLst>
          </a:custGeom>
          <a:noFill/>
          <a:ln w="2222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117" name="Rectangle 116"/>
          <p:cNvSpPr/>
          <p:nvPr/>
        </p:nvSpPr>
        <p:spPr>
          <a:xfrm>
            <a:off x="6277148" y="5547601"/>
            <a:ext cx="2098628" cy="45477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Drawing </a:t>
            </a:r>
            <a:r>
              <a:rPr lang="en-CA" sz="20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en-CA" sz="2000" i="1" spc="50" baseline="-2500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left</a:t>
            </a:r>
            <a:endParaRPr lang="en-CA" sz="2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19" name="Rounded Rectangle 118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544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88937" y="2154183"/>
            <a:ext cx="2010670" cy="210114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" name="Freeform 3"/>
          <p:cNvSpPr/>
          <p:nvPr/>
        </p:nvSpPr>
        <p:spPr>
          <a:xfrm>
            <a:off x="950618" y="2533704"/>
            <a:ext cx="179875" cy="599089"/>
          </a:xfrm>
          <a:custGeom>
            <a:avLst/>
            <a:gdLst>
              <a:gd name="connsiteX0" fmla="*/ 179875 w 179875"/>
              <a:gd name="connsiteY0" fmla="*/ 599089 h 599089"/>
              <a:gd name="connsiteX1" fmla="*/ 6455 w 179875"/>
              <a:gd name="connsiteY1" fmla="*/ 394138 h 599089"/>
              <a:gd name="connsiteX2" fmla="*/ 53751 w 179875"/>
              <a:gd name="connsiteY2" fmla="*/ 0 h 5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875" h="599089">
                <a:moveTo>
                  <a:pt x="179875" y="599089"/>
                </a:moveTo>
                <a:cubicBezTo>
                  <a:pt x="103675" y="546537"/>
                  <a:pt x="27476" y="493986"/>
                  <a:pt x="6455" y="394138"/>
                </a:cubicBezTo>
                <a:cubicBezTo>
                  <a:pt x="-14566" y="294290"/>
                  <a:pt x="19592" y="147145"/>
                  <a:pt x="53751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Freeform 5"/>
          <p:cNvSpPr/>
          <p:nvPr/>
        </p:nvSpPr>
        <p:spPr>
          <a:xfrm>
            <a:off x="1146259" y="3353511"/>
            <a:ext cx="409903" cy="315310"/>
          </a:xfrm>
          <a:custGeom>
            <a:avLst/>
            <a:gdLst>
              <a:gd name="connsiteX0" fmla="*/ 409903 w 409903"/>
              <a:gd name="connsiteY0" fmla="*/ 0 h 315310"/>
              <a:gd name="connsiteX1" fmla="*/ 268014 w 409903"/>
              <a:gd name="connsiteY1" fmla="*/ 252248 h 315310"/>
              <a:gd name="connsiteX2" fmla="*/ 0 w 409903"/>
              <a:gd name="connsiteY2" fmla="*/ 315310 h 31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903" h="315310">
                <a:moveTo>
                  <a:pt x="409903" y="0"/>
                </a:moveTo>
                <a:cubicBezTo>
                  <a:pt x="373117" y="99848"/>
                  <a:pt x="336331" y="199696"/>
                  <a:pt x="268014" y="252248"/>
                </a:cubicBezTo>
                <a:cubicBezTo>
                  <a:pt x="199697" y="304800"/>
                  <a:pt x="99848" y="310055"/>
                  <a:pt x="0" y="31531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Freeform 6"/>
          <p:cNvSpPr/>
          <p:nvPr/>
        </p:nvSpPr>
        <p:spPr>
          <a:xfrm>
            <a:off x="1650755" y="2927842"/>
            <a:ext cx="457200" cy="110358"/>
          </a:xfrm>
          <a:custGeom>
            <a:avLst/>
            <a:gdLst>
              <a:gd name="connsiteX0" fmla="*/ 0 w 457200"/>
              <a:gd name="connsiteY0" fmla="*/ 0 h 110358"/>
              <a:gd name="connsiteX1" fmla="*/ 315311 w 457200"/>
              <a:gd name="connsiteY1" fmla="*/ 31531 h 110358"/>
              <a:gd name="connsiteX2" fmla="*/ 457200 w 457200"/>
              <a:gd name="connsiteY2" fmla="*/ 110358 h 11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110358">
                <a:moveTo>
                  <a:pt x="0" y="0"/>
                </a:moveTo>
                <a:cubicBezTo>
                  <a:pt x="119555" y="6569"/>
                  <a:pt x="239111" y="13138"/>
                  <a:pt x="315311" y="31531"/>
                </a:cubicBezTo>
                <a:cubicBezTo>
                  <a:pt x="391511" y="49924"/>
                  <a:pt x="424355" y="80141"/>
                  <a:pt x="457200" y="110358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7" name="Oval 116"/>
          <p:cNvSpPr/>
          <p:nvPr/>
        </p:nvSpPr>
        <p:spPr>
          <a:xfrm>
            <a:off x="1124295" y="2819479"/>
            <a:ext cx="612235" cy="533572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Oval 2"/>
          <p:cNvSpPr/>
          <p:nvPr/>
        </p:nvSpPr>
        <p:spPr>
          <a:xfrm>
            <a:off x="680953" y="2458954"/>
            <a:ext cx="1435596" cy="1289946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Polyline Drawings of Planar Graphs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458763" y="33022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2069237" y="2964345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1066782" y="3624160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1088073" y="3047629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" name="Rectangle 43"/>
          <p:cNvSpPr/>
          <p:nvPr/>
        </p:nvSpPr>
        <p:spPr>
          <a:xfrm>
            <a:off x="680953" y="232057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939474" y="2506454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7" name="Rectangle 46"/>
          <p:cNvSpPr/>
          <p:nvPr/>
        </p:nvSpPr>
        <p:spPr>
          <a:xfrm>
            <a:off x="1997799" y="271610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00144" y="362936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25589" y="3087739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497005" y="330572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98511" y="3932006"/>
            <a:ext cx="2257841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planar graph 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823587" y="966978"/>
            <a:ext cx="6320414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-bend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drawings of 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1613937" y="2875746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6" name="Rectangle 115"/>
          <p:cNvSpPr/>
          <p:nvPr/>
        </p:nvSpPr>
        <p:spPr>
          <a:xfrm>
            <a:off x="1500888" y="264777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2723103" y="1938365"/>
            <a:ext cx="1092504" cy="493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</a:t>
            </a:r>
          </a:p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CA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2705248" y="3639204"/>
            <a:ext cx="1092504" cy="493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</a:t>
            </a:r>
          </a:p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CA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2662143" y="5328398"/>
            <a:ext cx="1092504" cy="493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</a:t>
            </a:r>
          </a:p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CA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4400513" y="5596005"/>
            <a:ext cx="300250" cy="177421"/>
          </a:xfrm>
          <a:custGeom>
            <a:avLst/>
            <a:gdLst>
              <a:gd name="connsiteX0" fmla="*/ 0 w 293426"/>
              <a:gd name="connsiteY0" fmla="*/ 13648 h 238836"/>
              <a:gd name="connsiteX1" fmla="*/ 143301 w 293426"/>
              <a:gd name="connsiteY1" fmla="*/ 238836 h 238836"/>
              <a:gd name="connsiteX2" fmla="*/ 293426 w 293426"/>
              <a:gd name="connsiteY2" fmla="*/ 0 h 238836"/>
              <a:gd name="connsiteX0" fmla="*/ 0 w 293426"/>
              <a:gd name="connsiteY0" fmla="*/ 13648 h 191069"/>
              <a:gd name="connsiteX1" fmla="*/ 163772 w 293426"/>
              <a:gd name="connsiteY1" fmla="*/ 191069 h 191069"/>
              <a:gd name="connsiteX2" fmla="*/ 293426 w 293426"/>
              <a:gd name="connsiteY2" fmla="*/ 0 h 191069"/>
              <a:gd name="connsiteX0" fmla="*/ 0 w 300250"/>
              <a:gd name="connsiteY0" fmla="*/ 0 h 177421"/>
              <a:gd name="connsiteX1" fmla="*/ 163772 w 300250"/>
              <a:gd name="connsiteY1" fmla="*/ 177421 h 177421"/>
              <a:gd name="connsiteX2" fmla="*/ 300250 w 300250"/>
              <a:gd name="connsiteY2" fmla="*/ 6824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50" h="177421">
                <a:moveTo>
                  <a:pt x="0" y="0"/>
                </a:moveTo>
                <a:lnTo>
                  <a:pt x="163772" y="177421"/>
                </a:lnTo>
                <a:lnTo>
                  <a:pt x="300250" y="6824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65" name="Elbow Connector 64"/>
          <p:cNvCxnSpPr>
            <a:cxnSpLocks noChangeAspect="1"/>
          </p:cNvCxnSpPr>
          <p:nvPr/>
        </p:nvCxnSpPr>
        <p:spPr>
          <a:xfrm rot="8700000" flipH="1">
            <a:off x="4805115" y="5038818"/>
            <a:ext cx="3882" cy="784574"/>
          </a:xfrm>
          <a:prstGeom prst="bentConnector3">
            <a:avLst>
              <a:gd name="adj1" fmla="val 80554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cxnSpLocks noChangeAspect="1"/>
          </p:cNvCxnSpPr>
          <p:nvPr/>
        </p:nvCxnSpPr>
        <p:spPr>
          <a:xfrm rot="2040000" flipH="1">
            <a:off x="4326811" y="5034395"/>
            <a:ext cx="3883" cy="784574"/>
          </a:xfrm>
          <a:prstGeom prst="bentConnector3">
            <a:avLst>
              <a:gd name="adj1" fmla="val 80554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3693687" y="1415793"/>
            <a:ext cx="1783529" cy="1318724"/>
            <a:chOff x="3693687" y="1415793"/>
            <a:chExt cx="1783529" cy="1318724"/>
          </a:xfrm>
        </p:grpSpPr>
        <p:sp>
          <p:nvSpPr>
            <p:cNvPr id="68" name="Isosceles Triangle 67"/>
            <p:cNvSpPr/>
            <p:nvPr/>
          </p:nvSpPr>
          <p:spPr>
            <a:xfrm>
              <a:off x="3762589" y="1471599"/>
              <a:ext cx="1671598" cy="1195136"/>
            </a:xfrm>
            <a:prstGeom prst="triangl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69" name="Oval 68"/>
            <p:cNvSpPr>
              <a:spLocks noChangeAspect="1"/>
            </p:cNvSpPr>
            <p:nvPr/>
          </p:nvSpPr>
          <p:spPr>
            <a:xfrm>
              <a:off x="4537428" y="1415793"/>
              <a:ext cx="121920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3693687" y="2612597"/>
              <a:ext cx="121920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5355296" y="2578879"/>
              <a:ext cx="121920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2" name="Isosceles Triangle 71"/>
            <p:cNvSpPr/>
            <p:nvPr/>
          </p:nvSpPr>
          <p:spPr>
            <a:xfrm>
              <a:off x="4335628" y="2026842"/>
              <a:ext cx="489660" cy="369922"/>
            </a:xfrm>
            <a:prstGeom prst="triangl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4537717" y="1974537"/>
              <a:ext cx="121920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4274668" y="234452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4770221" y="2335804"/>
              <a:ext cx="121920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76" name="Straight Connector 75"/>
            <p:cNvCxnSpPr>
              <a:stCxn id="69" idx="4"/>
              <a:endCxn id="73" idx="0"/>
            </p:cNvCxnSpPr>
            <p:nvPr/>
          </p:nvCxnSpPr>
          <p:spPr>
            <a:xfrm>
              <a:off x="4598388" y="1537713"/>
              <a:ext cx="289" cy="4368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4" idx="2"/>
              <a:endCxn id="70" idx="7"/>
            </p:cNvCxnSpPr>
            <p:nvPr/>
          </p:nvCxnSpPr>
          <p:spPr>
            <a:xfrm flipH="1">
              <a:off x="3797752" y="2405485"/>
              <a:ext cx="476916" cy="2249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1" idx="2"/>
              <a:endCxn id="75" idx="5"/>
            </p:cNvCxnSpPr>
            <p:nvPr/>
          </p:nvCxnSpPr>
          <p:spPr>
            <a:xfrm flipH="1" flipV="1">
              <a:off x="4874286" y="2439869"/>
              <a:ext cx="481010" cy="1999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Isosceles Triangle 217"/>
          <p:cNvSpPr/>
          <p:nvPr/>
        </p:nvSpPr>
        <p:spPr>
          <a:xfrm rot="10800000">
            <a:off x="3723751" y="3073422"/>
            <a:ext cx="1716656" cy="1474140"/>
          </a:xfrm>
          <a:custGeom>
            <a:avLst/>
            <a:gdLst>
              <a:gd name="connsiteX0" fmla="*/ 0 w 1600650"/>
              <a:gd name="connsiteY0" fmla="*/ 1515083 h 1515083"/>
              <a:gd name="connsiteX1" fmla="*/ 810009 w 1600650"/>
              <a:gd name="connsiteY1" fmla="*/ 0 h 1515083"/>
              <a:gd name="connsiteX2" fmla="*/ 1600650 w 1600650"/>
              <a:gd name="connsiteY2" fmla="*/ 1515083 h 1515083"/>
              <a:gd name="connsiteX3" fmla="*/ 0 w 1600650"/>
              <a:gd name="connsiteY3" fmla="*/ 1515083 h 1515083"/>
              <a:gd name="connsiteX0" fmla="*/ 0 w 1675713"/>
              <a:gd name="connsiteY0" fmla="*/ 1515083 h 1515083"/>
              <a:gd name="connsiteX1" fmla="*/ 885072 w 1675713"/>
              <a:gd name="connsiteY1" fmla="*/ 0 h 1515083"/>
              <a:gd name="connsiteX2" fmla="*/ 1675713 w 1675713"/>
              <a:gd name="connsiteY2" fmla="*/ 1515083 h 1515083"/>
              <a:gd name="connsiteX3" fmla="*/ 0 w 1675713"/>
              <a:gd name="connsiteY3" fmla="*/ 1515083 h 1515083"/>
              <a:gd name="connsiteX0" fmla="*/ 0 w 1716656"/>
              <a:gd name="connsiteY0" fmla="*/ 1515083 h 1521907"/>
              <a:gd name="connsiteX1" fmla="*/ 885072 w 1716656"/>
              <a:gd name="connsiteY1" fmla="*/ 0 h 1521907"/>
              <a:gd name="connsiteX2" fmla="*/ 1716656 w 1716656"/>
              <a:gd name="connsiteY2" fmla="*/ 1521907 h 1521907"/>
              <a:gd name="connsiteX3" fmla="*/ 0 w 1716656"/>
              <a:gd name="connsiteY3" fmla="*/ 1515083 h 1521907"/>
              <a:gd name="connsiteX0" fmla="*/ 0 w 1716656"/>
              <a:gd name="connsiteY0" fmla="*/ 1460492 h 1467316"/>
              <a:gd name="connsiteX1" fmla="*/ 864601 w 1716656"/>
              <a:gd name="connsiteY1" fmla="*/ 0 h 1467316"/>
              <a:gd name="connsiteX2" fmla="*/ 1716656 w 1716656"/>
              <a:gd name="connsiteY2" fmla="*/ 1467316 h 1467316"/>
              <a:gd name="connsiteX3" fmla="*/ 0 w 1716656"/>
              <a:gd name="connsiteY3" fmla="*/ 1460492 h 1467316"/>
              <a:gd name="connsiteX0" fmla="*/ 0 w 1716656"/>
              <a:gd name="connsiteY0" fmla="*/ 1474140 h 1474140"/>
              <a:gd name="connsiteX1" fmla="*/ 864601 w 1716656"/>
              <a:gd name="connsiteY1" fmla="*/ 0 h 1474140"/>
              <a:gd name="connsiteX2" fmla="*/ 1716656 w 1716656"/>
              <a:gd name="connsiteY2" fmla="*/ 1467316 h 1474140"/>
              <a:gd name="connsiteX3" fmla="*/ 0 w 1716656"/>
              <a:gd name="connsiteY3" fmla="*/ 1474140 h 147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6656" h="1474140">
                <a:moveTo>
                  <a:pt x="0" y="1474140"/>
                </a:moveTo>
                <a:lnTo>
                  <a:pt x="864601" y="0"/>
                </a:lnTo>
                <a:lnTo>
                  <a:pt x="1716656" y="1467316"/>
                </a:lnTo>
                <a:lnTo>
                  <a:pt x="0" y="1474140"/>
                </a:lnTo>
                <a:close/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4519498" y="3036160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4087010" y="3756060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4932034" y="3758201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4519787" y="3334720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4339760" y="352920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4709616" y="3542848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86" name="Straight Connector 85"/>
          <p:cNvCxnSpPr>
            <a:stCxn id="80" idx="4"/>
            <a:endCxn id="83" idx="0"/>
          </p:cNvCxnSpPr>
          <p:nvPr/>
        </p:nvCxnSpPr>
        <p:spPr>
          <a:xfrm>
            <a:off x="4580458" y="3158080"/>
            <a:ext cx="289" cy="176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4" idx="3"/>
            <a:endCxn id="81" idx="7"/>
          </p:cNvCxnSpPr>
          <p:nvPr/>
        </p:nvCxnSpPr>
        <p:spPr>
          <a:xfrm flipH="1">
            <a:off x="4191075" y="3633265"/>
            <a:ext cx="166540" cy="140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1"/>
            <a:endCxn id="85" idx="5"/>
          </p:cNvCxnSpPr>
          <p:nvPr/>
        </p:nvCxnSpPr>
        <p:spPr>
          <a:xfrm flipH="1" flipV="1">
            <a:off x="4813681" y="3646913"/>
            <a:ext cx="136208" cy="1291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>
            <a:spLocks noChangeAspect="1"/>
          </p:cNvSpPr>
          <p:nvPr/>
        </p:nvSpPr>
        <p:spPr>
          <a:xfrm>
            <a:off x="4497513" y="5034395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0" name="Oval 89"/>
          <p:cNvSpPr>
            <a:spLocks noChangeAspect="1"/>
          </p:cNvSpPr>
          <p:nvPr/>
        </p:nvSpPr>
        <p:spPr>
          <a:xfrm>
            <a:off x="4065025" y="5714103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4921155" y="5723068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4497802" y="5292763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93" name="Straight Connector 92"/>
          <p:cNvCxnSpPr>
            <a:stCxn id="89" idx="4"/>
            <a:endCxn id="92" idx="0"/>
          </p:cNvCxnSpPr>
          <p:nvPr/>
        </p:nvCxnSpPr>
        <p:spPr>
          <a:xfrm>
            <a:off x="4558473" y="5156315"/>
            <a:ext cx="289" cy="1364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92" idx="3"/>
            <a:endCxn id="90" idx="7"/>
          </p:cNvCxnSpPr>
          <p:nvPr/>
        </p:nvCxnSpPr>
        <p:spPr>
          <a:xfrm flipH="1">
            <a:off x="4169090" y="5396828"/>
            <a:ext cx="346567" cy="3351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91" idx="1"/>
            <a:endCxn id="92" idx="5"/>
          </p:cNvCxnSpPr>
          <p:nvPr/>
        </p:nvCxnSpPr>
        <p:spPr>
          <a:xfrm flipH="1" flipV="1">
            <a:off x="4601867" y="5396828"/>
            <a:ext cx="337143" cy="3440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90" idx="4"/>
            <a:endCxn id="91" idx="4"/>
          </p:cNvCxnSpPr>
          <p:nvPr/>
        </p:nvCxnSpPr>
        <p:spPr>
          <a:xfrm rot="16200000" flipH="1">
            <a:off x="4549568" y="5412440"/>
            <a:ext cx="8965" cy="856130"/>
          </a:xfrm>
          <a:prstGeom prst="bentConnector3">
            <a:avLst>
              <a:gd name="adj1" fmla="val 264991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3" idx="3"/>
            <a:endCxn id="84" idx="7"/>
          </p:cNvCxnSpPr>
          <p:nvPr/>
        </p:nvCxnSpPr>
        <p:spPr>
          <a:xfrm flipH="1">
            <a:off x="4443825" y="3438785"/>
            <a:ext cx="93817" cy="108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83" idx="5"/>
            <a:endCxn id="85" idx="1"/>
          </p:cNvCxnSpPr>
          <p:nvPr/>
        </p:nvCxnSpPr>
        <p:spPr>
          <a:xfrm>
            <a:off x="4623852" y="3438785"/>
            <a:ext cx="103619" cy="121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>
            <a:spLocks noChangeAspect="1"/>
          </p:cNvSpPr>
          <p:nvPr/>
        </p:nvSpPr>
        <p:spPr>
          <a:xfrm>
            <a:off x="4297303" y="549406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4687631" y="5500891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1" name="Freeform 100"/>
          <p:cNvSpPr/>
          <p:nvPr/>
        </p:nvSpPr>
        <p:spPr>
          <a:xfrm>
            <a:off x="4414322" y="3637128"/>
            <a:ext cx="300250" cy="177421"/>
          </a:xfrm>
          <a:custGeom>
            <a:avLst/>
            <a:gdLst>
              <a:gd name="connsiteX0" fmla="*/ 0 w 293426"/>
              <a:gd name="connsiteY0" fmla="*/ 13648 h 238836"/>
              <a:gd name="connsiteX1" fmla="*/ 143301 w 293426"/>
              <a:gd name="connsiteY1" fmla="*/ 238836 h 238836"/>
              <a:gd name="connsiteX2" fmla="*/ 293426 w 293426"/>
              <a:gd name="connsiteY2" fmla="*/ 0 h 238836"/>
              <a:gd name="connsiteX0" fmla="*/ 0 w 293426"/>
              <a:gd name="connsiteY0" fmla="*/ 13648 h 191069"/>
              <a:gd name="connsiteX1" fmla="*/ 163772 w 293426"/>
              <a:gd name="connsiteY1" fmla="*/ 191069 h 191069"/>
              <a:gd name="connsiteX2" fmla="*/ 293426 w 293426"/>
              <a:gd name="connsiteY2" fmla="*/ 0 h 191069"/>
              <a:gd name="connsiteX0" fmla="*/ 0 w 300250"/>
              <a:gd name="connsiteY0" fmla="*/ 0 h 177421"/>
              <a:gd name="connsiteX1" fmla="*/ 163772 w 300250"/>
              <a:gd name="connsiteY1" fmla="*/ 177421 h 177421"/>
              <a:gd name="connsiteX2" fmla="*/ 300250 w 300250"/>
              <a:gd name="connsiteY2" fmla="*/ 6824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50" h="177421">
                <a:moveTo>
                  <a:pt x="0" y="0"/>
                </a:moveTo>
                <a:lnTo>
                  <a:pt x="163772" y="177421"/>
                </a:lnTo>
                <a:lnTo>
                  <a:pt x="300250" y="6824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829714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Phase 3 (Edge Routing)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2" name="Group 171"/>
          <p:cNvGrpSpPr/>
          <p:nvPr/>
        </p:nvGrpSpPr>
        <p:grpSpPr>
          <a:xfrm>
            <a:off x="-21191" y="1071188"/>
            <a:ext cx="3425783" cy="4308970"/>
            <a:chOff x="1992316" y="537320"/>
            <a:chExt cx="3425783" cy="4308970"/>
          </a:xfrm>
        </p:grpSpPr>
        <p:sp>
          <p:nvSpPr>
            <p:cNvPr id="173" name="Rectangle 172"/>
            <p:cNvSpPr/>
            <p:nvPr/>
          </p:nvSpPr>
          <p:spPr>
            <a:xfrm>
              <a:off x="3837123" y="3276118"/>
              <a:ext cx="667003" cy="697210"/>
            </a:xfrm>
            <a:prstGeom prst="rect">
              <a:avLst/>
            </a:prstGeom>
            <a:solidFill>
              <a:srgbClr val="7030A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4733883" y="548680"/>
              <a:ext cx="667003" cy="697210"/>
            </a:xfrm>
            <a:prstGeom prst="rect">
              <a:avLst/>
            </a:prstGeom>
            <a:solidFill>
              <a:srgbClr val="4747FB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936983" y="2383762"/>
              <a:ext cx="667003" cy="697210"/>
            </a:xfrm>
            <a:prstGeom prst="rect">
              <a:avLst/>
            </a:prstGeom>
            <a:solidFill>
              <a:srgbClr val="FF000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965354" y="3267714"/>
              <a:ext cx="667003" cy="697210"/>
            </a:xfrm>
            <a:prstGeom prst="rect">
              <a:avLst/>
            </a:prstGeom>
            <a:solidFill>
              <a:srgbClr val="00B05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837124" y="1474528"/>
              <a:ext cx="667003" cy="697210"/>
            </a:xfrm>
            <a:prstGeom prst="rect">
              <a:avLst/>
            </a:prstGeom>
            <a:solidFill>
              <a:srgbClr val="B4FEC2">
                <a:alpha val="33725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2936984" y="1474528"/>
              <a:ext cx="667003" cy="6972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2052284" y="537320"/>
              <a:ext cx="667003" cy="6972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289085" y="1823133"/>
              <a:ext cx="896689" cy="1788091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384464" y="1816852"/>
              <a:ext cx="904621" cy="9338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2" name="Oval 181"/>
            <p:cNvSpPr>
              <a:spLocks noChangeAspect="1"/>
            </p:cNvSpPr>
            <p:nvPr/>
          </p:nvSpPr>
          <p:spPr>
            <a:xfrm>
              <a:off x="3216486" y="1749960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2858805" y="1861054"/>
              <a:ext cx="363045" cy="2489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285356" y="3627887"/>
              <a:ext cx="900418" cy="8157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6" name="Oval 185"/>
            <p:cNvSpPr>
              <a:spLocks noChangeAspect="1"/>
            </p:cNvSpPr>
            <p:nvPr/>
          </p:nvSpPr>
          <p:spPr>
            <a:xfrm>
              <a:off x="4116626" y="3586230"/>
              <a:ext cx="108000" cy="108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691921" y="3624723"/>
              <a:ext cx="565892" cy="29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384465" y="2750670"/>
              <a:ext cx="904620" cy="86564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208346" y="881700"/>
              <a:ext cx="198020" cy="35515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392301" y="4433255"/>
              <a:ext cx="2675083" cy="184914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1992316" y="854700"/>
              <a:ext cx="438089" cy="288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385786" y="3627687"/>
              <a:ext cx="903299" cy="8159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3216658" y="3557832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2873832" y="3616319"/>
              <a:ext cx="438028" cy="2939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3216486" y="2678367"/>
              <a:ext cx="108000" cy="108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766452" y="2699484"/>
              <a:ext cx="590413" cy="313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4118273" y="1776351"/>
              <a:ext cx="108000" cy="108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761617" y="1807524"/>
              <a:ext cx="495348" cy="3024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403485" y="881700"/>
              <a:ext cx="2681113" cy="356198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5013385" y="827700"/>
              <a:ext cx="108000" cy="108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738063" y="822482"/>
              <a:ext cx="392149" cy="3202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631057" y="4421850"/>
              <a:ext cx="544312" cy="3150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3" name="Oval 202"/>
            <p:cNvSpPr>
              <a:spLocks noChangeAspect="1"/>
            </p:cNvSpPr>
            <p:nvPr/>
          </p:nvSpPr>
          <p:spPr>
            <a:xfrm>
              <a:off x="5016736" y="4389685"/>
              <a:ext cx="108000" cy="108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4" name="Oval 203"/>
            <p:cNvSpPr>
              <a:spLocks noChangeAspect="1"/>
            </p:cNvSpPr>
            <p:nvPr/>
          </p:nvSpPr>
          <p:spPr>
            <a:xfrm>
              <a:off x="2352366" y="818710"/>
              <a:ext cx="108000" cy="108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4751096" y="4149080"/>
              <a:ext cx="667003" cy="697210"/>
            </a:xfrm>
            <a:prstGeom prst="rect">
              <a:avLst/>
            </a:prstGeom>
            <a:solidFill>
              <a:srgbClr val="FFC000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43" name="Oval 242"/>
          <p:cNvSpPr>
            <a:spLocks noChangeAspect="1"/>
          </p:cNvSpPr>
          <p:nvPr/>
        </p:nvSpPr>
        <p:spPr>
          <a:xfrm>
            <a:off x="4546137" y="1894651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4" name="Oval 243"/>
          <p:cNvSpPr>
            <a:spLocks noChangeAspect="1"/>
          </p:cNvSpPr>
          <p:nvPr/>
        </p:nvSpPr>
        <p:spPr>
          <a:xfrm>
            <a:off x="3640204" y="3511784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45" name="Oval 244"/>
          <p:cNvSpPr>
            <a:spLocks noChangeAspect="1"/>
          </p:cNvSpPr>
          <p:nvPr/>
        </p:nvSpPr>
        <p:spPr>
          <a:xfrm>
            <a:off x="4199004" y="2902185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46" name="Oval 245"/>
          <p:cNvSpPr>
            <a:spLocks noChangeAspect="1"/>
          </p:cNvSpPr>
          <p:nvPr/>
        </p:nvSpPr>
        <p:spPr>
          <a:xfrm>
            <a:off x="4266737" y="24619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7" name="Freeform 246"/>
          <p:cNvSpPr/>
          <p:nvPr/>
        </p:nvSpPr>
        <p:spPr>
          <a:xfrm>
            <a:off x="3684381" y="1963478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noFill/>
          <a:ln w="25400">
            <a:solidFill>
              <a:srgbClr val="4747F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48" name="Freeform 247"/>
          <p:cNvSpPr/>
          <p:nvPr/>
        </p:nvSpPr>
        <p:spPr>
          <a:xfrm>
            <a:off x="4666514" y="1971944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 w="25400">
            <a:solidFill>
              <a:srgbClr val="4747FB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9" name="Freeform 248"/>
          <p:cNvSpPr/>
          <p:nvPr/>
        </p:nvSpPr>
        <p:spPr>
          <a:xfrm>
            <a:off x="3752114" y="3546744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0" name="Freeform 249"/>
          <p:cNvSpPr/>
          <p:nvPr/>
        </p:nvSpPr>
        <p:spPr>
          <a:xfrm>
            <a:off x="3726714" y="2522278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51" name="Freeform 250"/>
          <p:cNvSpPr/>
          <p:nvPr/>
        </p:nvSpPr>
        <p:spPr>
          <a:xfrm>
            <a:off x="4361714" y="1997344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2" name="Freeform 251"/>
          <p:cNvSpPr/>
          <p:nvPr/>
        </p:nvSpPr>
        <p:spPr>
          <a:xfrm>
            <a:off x="4641114" y="2005811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3" name="Freeform 252"/>
          <p:cNvSpPr/>
          <p:nvPr/>
        </p:nvSpPr>
        <p:spPr>
          <a:xfrm>
            <a:off x="4387114" y="2522278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noFill/>
          <a:ln w="34925">
            <a:solidFill>
              <a:srgbClr val="4DFD6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54" name="Freeform 253"/>
          <p:cNvSpPr/>
          <p:nvPr/>
        </p:nvSpPr>
        <p:spPr>
          <a:xfrm>
            <a:off x="4649581" y="1988878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5" name="Freeform 254"/>
          <p:cNvSpPr/>
          <p:nvPr/>
        </p:nvSpPr>
        <p:spPr>
          <a:xfrm>
            <a:off x="4810448" y="2649278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solidFill>
              <a:srgbClr val="4DFD6F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5020270" y="2834451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57" name="Freeform 256"/>
          <p:cNvSpPr/>
          <p:nvPr/>
        </p:nvSpPr>
        <p:spPr>
          <a:xfrm>
            <a:off x="5132181" y="2928678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solidFill>
              <a:srgbClr val="7030A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8" name="Freeform 257"/>
          <p:cNvSpPr/>
          <p:nvPr/>
        </p:nvSpPr>
        <p:spPr>
          <a:xfrm>
            <a:off x="3760581" y="3267344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noFill/>
          <a:ln w="412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59" name="Freeform 258"/>
          <p:cNvSpPr/>
          <p:nvPr/>
        </p:nvSpPr>
        <p:spPr>
          <a:xfrm>
            <a:off x="4658048" y="3258878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0" name="Oval 259"/>
          <p:cNvSpPr>
            <a:spLocks noChangeAspect="1"/>
          </p:cNvSpPr>
          <p:nvPr/>
        </p:nvSpPr>
        <p:spPr>
          <a:xfrm>
            <a:off x="4546136" y="3181585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61" name="Freeform 260"/>
          <p:cNvSpPr/>
          <p:nvPr/>
        </p:nvSpPr>
        <p:spPr>
          <a:xfrm>
            <a:off x="4674981" y="2937144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noFill/>
          <a:ln w="22225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62" name="Freeform 261"/>
          <p:cNvSpPr/>
          <p:nvPr/>
        </p:nvSpPr>
        <p:spPr>
          <a:xfrm>
            <a:off x="4247575" y="2573078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3" name="Freeform 262"/>
          <p:cNvSpPr/>
          <p:nvPr/>
        </p:nvSpPr>
        <p:spPr>
          <a:xfrm>
            <a:off x="4268581" y="3013344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4" name="Freeform 263"/>
          <p:cNvSpPr/>
          <p:nvPr/>
        </p:nvSpPr>
        <p:spPr>
          <a:xfrm>
            <a:off x="3743648" y="2996411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noFill/>
          <a:ln w="19050">
            <a:solidFill>
              <a:srgbClr val="FF43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65" name="Rectangle 264"/>
          <p:cNvSpPr/>
          <p:nvPr/>
        </p:nvSpPr>
        <p:spPr>
          <a:xfrm>
            <a:off x="3455992" y="36337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5220187" y="36064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4471781" y="32633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3845247" y="27976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5030580" y="26876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3972246" y="21965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708846" y="23574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4420979" y="16716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" name="Oval 272"/>
          <p:cNvSpPr>
            <a:spLocks noChangeAspect="1"/>
          </p:cNvSpPr>
          <p:nvPr/>
        </p:nvSpPr>
        <p:spPr>
          <a:xfrm>
            <a:off x="5502870" y="3465040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74" name="Freeform 273"/>
          <p:cNvSpPr/>
          <p:nvPr/>
        </p:nvSpPr>
        <p:spPr>
          <a:xfrm>
            <a:off x="4308093" y="2650555"/>
            <a:ext cx="421419" cy="286247"/>
          </a:xfrm>
          <a:custGeom>
            <a:avLst/>
            <a:gdLst>
              <a:gd name="connsiteX0" fmla="*/ 0 w 421419"/>
              <a:gd name="connsiteY0" fmla="*/ 286247 h 286247"/>
              <a:gd name="connsiteX1" fmla="*/ 230588 w 421419"/>
              <a:gd name="connsiteY1" fmla="*/ 198782 h 286247"/>
              <a:gd name="connsiteX2" fmla="*/ 421419 w 421419"/>
              <a:gd name="connsiteY2" fmla="*/ 0 h 28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419" h="286247">
                <a:moveTo>
                  <a:pt x="0" y="286247"/>
                </a:moveTo>
                <a:cubicBezTo>
                  <a:pt x="80176" y="266368"/>
                  <a:pt x="160352" y="246490"/>
                  <a:pt x="230588" y="198782"/>
                </a:cubicBezTo>
                <a:cubicBezTo>
                  <a:pt x="300825" y="151074"/>
                  <a:pt x="361122" y="75537"/>
                  <a:pt x="421419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5" name="Freeform 274"/>
          <p:cNvSpPr/>
          <p:nvPr/>
        </p:nvSpPr>
        <p:spPr>
          <a:xfrm>
            <a:off x="4634096" y="2658506"/>
            <a:ext cx="159773" cy="532738"/>
          </a:xfrm>
          <a:custGeom>
            <a:avLst/>
            <a:gdLst>
              <a:gd name="connsiteX0" fmla="*/ 0 w 159773"/>
              <a:gd name="connsiteY0" fmla="*/ 532738 h 532738"/>
              <a:gd name="connsiteX1" fmla="*/ 143124 w 159773"/>
              <a:gd name="connsiteY1" fmla="*/ 254442 h 532738"/>
              <a:gd name="connsiteX2" fmla="*/ 151075 w 159773"/>
              <a:gd name="connsiteY2" fmla="*/ 0 h 53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73" h="532738">
                <a:moveTo>
                  <a:pt x="0" y="532738"/>
                </a:moveTo>
                <a:cubicBezTo>
                  <a:pt x="58972" y="437985"/>
                  <a:pt x="117945" y="343232"/>
                  <a:pt x="143124" y="254442"/>
                </a:cubicBezTo>
                <a:cubicBezTo>
                  <a:pt x="168303" y="165652"/>
                  <a:pt x="159689" y="82826"/>
                  <a:pt x="151075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6" name="Oval 275"/>
          <p:cNvSpPr>
            <a:spLocks noChangeAspect="1"/>
          </p:cNvSpPr>
          <p:nvPr/>
        </p:nvSpPr>
        <p:spPr>
          <a:xfrm>
            <a:off x="4710685" y="2538118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77" name="Down Arrow 276"/>
          <p:cNvSpPr/>
          <p:nvPr/>
        </p:nvSpPr>
        <p:spPr>
          <a:xfrm rot="16200000">
            <a:off x="4641230" y="3658555"/>
            <a:ext cx="350642" cy="6148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603709" y="1057750"/>
            <a:ext cx="3425783" cy="4302531"/>
            <a:chOff x="5616996" y="1071188"/>
            <a:chExt cx="3425783" cy="4302531"/>
          </a:xfrm>
        </p:grpSpPr>
        <p:sp>
          <p:nvSpPr>
            <p:cNvPr id="359" name="Rectangle 358"/>
            <p:cNvSpPr/>
            <p:nvPr/>
          </p:nvSpPr>
          <p:spPr>
            <a:xfrm>
              <a:off x="7449189" y="3809986"/>
              <a:ext cx="667003" cy="69721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grpSp>
          <p:nvGrpSpPr>
            <p:cNvPr id="322" name="Group 321"/>
            <p:cNvGrpSpPr/>
            <p:nvPr/>
          </p:nvGrpSpPr>
          <p:grpSpPr>
            <a:xfrm>
              <a:off x="5616996" y="1071188"/>
              <a:ext cx="3425783" cy="4302531"/>
              <a:chOff x="1992316" y="537320"/>
              <a:chExt cx="3425783" cy="4302531"/>
            </a:xfrm>
          </p:grpSpPr>
          <p:sp>
            <p:nvSpPr>
              <p:cNvPr id="353" name="Rectangle 352"/>
              <p:cNvSpPr/>
              <p:nvPr/>
            </p:nvSpPr>
            <p:spPr>
              <a:xfrm>
                <a:off x="4751096" y="4142641"/>
                <a:ext cx="667003" cy="69721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4733883" y="548680"/>
                <a:ext cx="667003" cy="69721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2936983" y="2383762"/>
                <a:ext cx="667003" cy="69721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2946037" y="3267714"/>
                <a:ext cx="667003" cy="69721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3837124" y="1474528"/>
                <a:ext cx="667003" cy="69721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2936984" y="1474528"/>
                <a:ext cx="667003" cy="69721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2052284" y="537320"/>
                <a:ext cx="667003" cy="69721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9" name="Freeform 328"/>
              <p:cNvSpPr/>
              <p:nvPr/>
            </p:nvSpPr>
            <p:spPr>
              <a:xfrm>
                <a:off x="3289085" y="1823133"/>
                <a:ext cx="874475" cy="45719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47625">
                <a:solidFill>
                  <a:srgbClr val="4DFD6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0" name="Freeform 329"/>
              <p:cNvSpPr/>
              <p:nvPr/>
            </p:nvSpPr>
            <p:spPr>
              <a:xfrm>
                <a:off x="3243366" y="1816852"/>
                <a:ext cx="45719" cy="933819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1" name="Oval 330"/>
              <p:cNvSpPr>
                <a:spLocks noChangeAspect="1"/>
              </p:cNvSpPr>
              <p:nvPr/>
            </p:nvSpPr>
            <p:spPr>
              <a:xfrm>
                <a:off x="3216486" y="1749960"/>
                <a:ext cx="108000" cy="108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CA" sz="1600" kern="0" dirty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2858805" y="1861054"/>
                <a:ext cx="363045" cy="24895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3" name="Freeform 332"/>
              <p:cNvSpPr/>
              <p:nvPr/>
            </p:nvSpPr>
            <p:spPr>
              <a:xfrm>
                <a:off x="3285356" y="3627887"/>
                <a:ext cx="886917" cy="45719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22225">
                <a:solidFill>
                  <a:schemeClr val="accent4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3691921" y="3624723"/>
                <a:ext cx="565892" cy="29784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6" name="Freeform 335"/>
              <p:cNvSpPr/>
              <p:nvPr/>
            </p:nvSpPr>
            <p:spPr>
              <a:xfrm>
                <a:off x="3243365" y="2750670"/>
                <a:ext cx="45719" cy="865649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19050">
                <a:solidFill>
                  <a:srgbClr val="FF4343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7" name="Freeform 336"/>
              <p:cNvSpPr/>
              <p:nvPr/>
            </p:nvSpPr>
            <p:spPr>
              <a:xfrm>
                <a:off x="2208346" y="881700"/>
                <a:ext cx="198020" cy="3551555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8" name="Freeform 337"/>
              <p:cNvSpPr/>
              <p:nvPr/>
            </p:nvSpPr>
            <p:spPr>
              <a:xfrm>
                <a:off x="2392301" y="4433255"/>
                <a:ext cx="2692296" cy="45719"/>
              </a:xfrm>
              <a:custGeom>
                <a:avLst/>
                <a:gdLst>
                  <a:gd name="connsiteX0" fmla="*/ 0 w 943583"/>
                  <a:gd name="connsiteY0" fmla="*/ 0 h 797668"/>
                  <a:gd name="connsiteX1" fmla="*/ 943583 w 943583"/>
                  <a:gd name="connsiteY1" fmla="*/ 0 h 797668"/>
                  <a:gd name="connsiteX2" fmla="*/ 943583 w 943583"/>
                  <a:gd name="connsiteY2" fmla="*/ 797668 h 797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3583" h="797668">
                    <a:moveTo>
                      <a:pt x="0" y="0"/>
                    </a:moveTo>
                    <a:lnTo>
                      <a:pt x="943583" y="0"/>
                    </a:lnTo>
                    <a:lnTo>
                      <a:pt x="943583" y="797668"/>
                    </a:lnTo>
                  </a:path>
                </a:pathLst>
              </a:custGeom>
              <a:noFill/>
              <a:ln w="47625">
                <a:solidFill>
                  <a:srgbClr val="FFC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992316" y="854700"/>
                <a:ext cx="438089" cy="288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0" name="Freeform 339"/>
              <p:cNvSpPr/>
              <p:nvPr/>
            </p:nvSpPr>
            <p:spPr>
              <a:xfrm flipH="1">
                <a:off x="3289083" y="3627687"/>
                <a:ext cx="45719" cy="337237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41275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2873832" y="3616319"/>
                <a:ext cx="342654" cy="29394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3" name="Oval 342"/>
              <p:cNvSpPr>
                <a:spLocks noChangeAspect="1"/>
              </p:cNvSpPr>
              <p:nvPr/>
            </p:nvSpPr>
            <p:spPr>
              <a:xfrm>
                <a:off x="3216486" y="2678367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CA" sz="1600" kern="0" dirty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2766452" y="2699484"/>
                <a:ext cx="590413" cy="3134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3761617" y="1807524"/>
                <a:ext cx="495348" cy="3024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7" name="Freeform 346"/>
              <p:cNvSpPr/>
              <p:nvPr/>
            </p:nvSpPr>
            <p:spPr>
              <a:xfrm flipV="1">
                <a:off x="2403485" y="835981"/>
                <a:ext cx="2700550" cy="45719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25400">
                <a:solidFill>
                  <a:srgbClr val="4747FB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5013385" y="827700"/>
                <a:ext cx="108000" cy="108000"/>
              </a:xfrm>
              <a:prstGeom prst="ellipse">
                <a:avLst/>
              </a:prstGeom>
              <a:solidFill>
                <a:srgbClr val="4747FB"/>
              </a:solidFill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CA" sz="1600" kern="0" dirty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4738063" y="822482"/>
                <a:ext cx="392149" cy="32025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4631057" y="4421850"/>
                <a:ext cx="544312" cy="31505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2" name="Oval 351"/>
              <p:cNvSpPr>
                <a:spLocks noChangeAspect="1"/>
              </p:cNvSpPr>
              <p:nvPr/>
            </p:nvSpPr>
            <p:spPr>
              <a:xfrm>
                <a:off x="2352366" y="818710"/>
                <a:ext cx="108000" cy="108000"/>
              </a:xfrm>
              <a:prstGeom prst="ellipse">
                <a:avLst/>
              </a:prstGeom>
              <a:solidFill>
                <a:srgbClr val="00B0F0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CA" sz="1600" kern="0" dirty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  <p:sp>
            <p:nvSpPr>
              <p:cNvPr id="341" name="Oval 340"/>
              <p:cNvSpPr>
                <a:spLocks noChangeAspect="1"/>
              </p:cNvSpPr>
              <p:nvPr/>
            </p:nvSpPr>
            <p:spPr>
              <a:xfrm>
                <a:off x="3216658" y="3557832"/>
                <a:ext cx="108000" cy="108000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CA" sz="1600" kern="0" dirty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</p:grpSp>
        <p:sp>
          <p:nvSpPr>
            <p:cNvPr id="354" name="Freeform 353"/>
            <p:cNvSpPr/>
            <p:nvPr/>
          </p:nvSpPr>
          <p:spPr>
            <a:xfrm>
              <a:off x="6056511" y="1424768"/>
              <a:ext cx="798653" cy="914400"/>
            </a:xfrm>
            <a:custGeom>
              <a:avLst/>
              <a:gdLst>
                <a:gd name="connsiteX0" fmla="*/ 0 w 798653"/>
                <a:gd name="connsiteY0" fmla="*/ 0 h 914400"/>
                <a:gd name="connsiteX1" fmla="*/ 300941 w 798653"/>
                <a:gd name="connsiteY1" fmla="*/ 127321 h 914400"/>
                <a:gd name="connsiteX2" fmla="*/ 520860 w 798653"/>
                <a:gd name="connsiteY2" fmla="*/ 914400 h 914400"/>
                <a:gd name="connsiteX3" fmla="*/ 798653 w 798653"/>
                <a:gd name="connsiteY3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653" h="914400">
                  <a:moveTo>
                    <a:pt x="0" y="0"/>
                  </a:moveTo>
                  <a:lnTo>
                    <a:pt x="300941" y="127321"/>
                  </a:lnTo>
                  <a:lnTo>
                    <a:pt x="520860" y="914400"/>
                  </a:lnTo>
                  <a:lnTo>
                    <a:pt x="798653" y="9144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6056511" y="1447918"/>
              <a:ext cx="798653" cy="1853756"/>
            </a:xfrm>
            <a:custGeom>
              <a:avLst/>
              <a:gdLst>
                <a:gd name="connsiteX0" fmla="*/ 0 w 798653"/>
                <a:gd name="connsiteY0" fmla="*/ 0 h 1851949"/>
                <a:gd name="connsiteX1" fmla="*/ 289367 w 798653"/>
                <a:gd name="connsiteY1" fmla="*/ 324091 h 1851949"/>
                <a:gd name="connsiteX2" fmla="*/ 509286 w 798653"/>
                <a:gd name="connsiteY2" fmla="*/ 1851949 h 1851949"/>
                <a:gd name="connsiteX3" fmla="*/ 798653 w 798653"/>
                <a:gd name="connsiteY3" fmla="*/ 1840375 h 1851949"/>
                <a:gd name="connsiteX0" fmla="*/ 0 w 798653"/>
                <a:gd name="connsiteY0" fmla="*/ 0 h 1853756"/>
                <a:gd name="connsiteX1" fmla="*/ 289367 w 798653"/>
                <a:gd name="connsiteY1" fmla="*/ 324091 h 1853756"/>
                <a:gd name="connsiteX2" fmla="*/ 509286 w 798653"/>
                <a:gd name="connsiteY2" fmla="*/ 1851949 h 1853756"/>
                <a:gd name="connsiteX3" fmla="*/ 798653 w 798653"/>
                <a:gd name="connsiteY3" fmla="*/ 1853756 h 185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653" h="1853756">
                  <a:moveTo>
                    <a:pt x="0" y="0"/>
                  </a:moveTo>
                  <a:lnTo>
                    <a:pt x="289367" y="324091"/>
                  </a:lnTo>
                  <a:lnTo>
                    <a:pt x="509286" y="1851949"/>
                  </a:lnTo>
                  <a:lnTo>
                    <a:pt x="798653" y="1853756"/>
                  </a:lnTo>
                </a:path>
              </a:pathLst>
            </a:custGeom>
            <a:noFill/>
            <a:ln w="19050">
              <a:solidFill>
                <a:srgbClr val="FF434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6045835" y="1466719"/>
              <a:ext cx="785046" cy="2694134"/>
            </a:xfrm>
            <a:custGeom>
              <a:avLst/>
              <a:gdLst>
                <a:gd name="connsiteX0" fmla="*/ 0 w 785046"/>
                <a:gd name="connsiteY0" fmla="*/ 0 h 2694134"/>
                <a:gd name="connsiteX1" fmla="*/ 120433 w 785046"/>
                <a:gd name="connsiteY1" fmla="*/ 298853 h 2694134"/>
                <a:gd name="connsiteX2" fmla="*/ 530798 w 785046"/>
                <a:gd name="connsiteY2" fmla="*/ 2694134 h 2694134"/>
                <a:gd name="connsiteX3" fmla="*/ 785046 w 785046"/>
                <a:gd name="connsiteY3" fmla="*/ 2694134 h 269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046" h="2694134">
                  <a:moveTo>
                    <a:pt x="0" y="0"/>
                  </a:moveTo>
                  <a:lnTo>
                    <a:pt x="120433" y="298853"/>
                  </a:lnTo>
                  <a:lnTo>
                    <a:pt x="530798" y="2694134"/>
                  </a:lnTo>
                  <a:lnTo>
                    <a:pt x="785046" y="2694134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7811684" y="4490930"/>
              <a:ext cx="865335" cy="437127"/>
            </a:xfrm>
            <a:custGeom>
              <a:avLst/>
              <a:gdLst>
                <a:gd name="connsiteX0" fmla="*/ 0 w 865335"/>
                <a:gd name="connsiteY0" fmla="*/ 0 h 437127"/>
                <a:gd name="connsiteX1" fmla="*/ 758283 w 865335"/>
                <a:gd name="connsiteY1" fmla="*/ 187340 h 437127"/>
                <a:gd name="connsiteX2" fmla="*/ 865335 w 865335"/>
                <a:gd name="connsiteY2" fmla="*/ 437127 h 43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5335" h="437127">
                  <a:moveTo>
                    <a:pt x="0" y="0"/>
                  </a:moveTo>
                  <a:lnTo>
                    <a:pt x="758283" y="187340"/>
                  </a:lnTo>
                  <a:lnTo>
                    <a:pt x="865335" y="437127"/>
                  </a:lnTo>
                </a:path>
              </a:pathLst>
            </a:custGeom>
            <a:noFill/>
            <a:ln w="22225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6915126" y="4495390"/>
              <a:ext cx="1735130" cy="441588"/>
            </a:xfrm>
            <a:custGeom>
              <a:avLst/>
              <a:gdLst>
                <a:gd name="connsiteX0" fmla="*/ 0 w 1735130"/>
                <a:gd name="connsiteY0" fmla="*/ 0 h 441588"/>
                <a:gd name="connsiteX1" fmla="*/ 1458580 w 1735130"/>
                <a:gd name="connsiteY1" fmla="*/ 191801 h 441588"/>
                <a:gd name="connsiteX2" fmla="*/ 1735130 w 1735130"/>
                <a:gd name="connsiteY2" fmla="*/ 441588 h 441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35130" h="441588">
                  <a:moveTo>
                    <a:pt x="0" y="0"/>
                  </a:moveTo>
                  <a:lnTo>
                    <a:pt x="1458580" y="191801"/>
                  </a:lnTo>
                  <a:lnTo>
                    <a:pt x="1735130" y="441588"/>
                  </a:lnTo>
                </a:path>
              </a:pathLst>
            </a:custGeom>
            <a:noFill/>
            <a:ln w="41275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765381" y="4167292"/>
              <a:ext cx="45719" cy="295581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15" name="Freeform 114"/>
            <p:cNvSpPr/>
            <p:nvPr/>
          </p:nvSpPr>
          <p:spPr>
            <a:xfrm flipH="1" flipV="1">
              <a:off x="8692064" y="1406578"/>
              <a:ext cx="45719" cy="3549140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751234" y="2357001"/>
              <a:ext cx="45719" cy="1793186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1750">
              <a:solidFill>
                <a:srgbClr val="4DFD6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</p:grpSp>
      <p:sp>
        <p:nvSpPr>
          <p:cNvPr id="118" name="Oval 117"/>
          <p:cNvSpPr>
            <a:spLocks noChangeAspect="1"/>
          </p:cNvSpPr>
          <p:nvPr/>
        </p:nvSpPr>
        <p:spPr>
          <a:xfrm>
            <a:off x="7742953" y="2310219"/>
            <a:ext cx="108000" cy="108000"/>
          </a:xfrm>
          <a:prstGeom prst="ellipse">
            <a:avLst/>
          </a:prstGeom>
          <a:solidFill>
            <a:srgbClr val="4DFD6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7741306" y="4120098"/>
            <a:ext cx="108000" cy="1080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8641416" y="4923553"/>
            <a:ext cx="108000" cy="10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6277148" y="5547601"/>
            <a:ext cx="2098628" cy="45477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Drawing </a:t>
            </a:r>
            <a:r>
              <a:rPr lang="en-CA" sz="20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en-CA" sz="2000" i="1" spc="50" baseline="-2500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right</a:t>
            </a:r>
            <a:endParaRPr lang="en-CA" sz="2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2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23" name="Rounded Rectangle 12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56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Phase 3 (Edge Routing)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2" name="Group 171"/>
          <p:cNvGrpSpPr/>
          <p:nvPr/>
        </p:nvGrpSpPr>
        <p:grpSpPr>
          <a:xfrm>
            <a:off x="-21191" y="1071188"/>
            <a:ext cx="3425783" cy="4308970"/>
            <a:chOff x="1992316" y="537320"/>
            <a:chExt cx="3425783" cy="4308970"/>
          </a:xfrm>
        </p:grpSpPr>
        <p:sp>
          <p:nvSpPr>
            <p:cNvPr id="173" name="Rectangle 172"/>
            <p:cNvSpPr/>
            <p:nvPr/>
          </p:nvSpPr>
          <p:spPr>
            <a:xfrm>
              <a:off x="3837123" y="3276118"/>
              <a:ext cx="667003" cy="697210"/>
            </a:xfrm>
            <a:prstGeom prst="rect">
              <a:avLst/>
            </a:prstGeom>
            <a:solidFill>
              <a:srgbClr val="7030A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4733883" y="548680"/>
              <a:ext cx="667003" cy="697210"/>
            </a:xfrm>
            <a:prstGeom prst="rect">
              <a:avLst/>
            </a:prstGeom>
            <a:solidFill>
              <a:srgbClr val="4747FB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936983" y="2383762"/>
              <a:ext cx="667003" cy="697210"/>
            </a:xfrm>
            <a:prstGeom prst="rect">
              <a:avLst/>
            </a:prstGeom>
            <a:solidFill>
              <a:srgbClr val="FF000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965354" y="3267714"/>
              <a:ext cx="667003" cy="697210"/>
            </a:xfrm>
            <a:prstGeom prst="rect">
              <a:avLst/>
            </a:prstGeom>
            <a:solidFill>
              <a:srgbClr val="00B05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837124" y="1474528"/>
              <a:ext cx="667003" cy="697210"/>
            </a:xfrm>
            <a:prstGeom prst="rect">
              <a:avLst/>
            </a:prstGeom>
            <a:solidFill>
              <a:srgbClr val="B4FEC2">
                <a:alpha val="33725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2936984" y="1474528"/>
              <a:ext cx="667003" cy="6972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2052284" y="537320"/>
              <a:ext cx="667003" cy="6972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289085" y="1823133"/>
              <a:ext cx="896689" cy="1788091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384464" y="1816852"/>
              <a:ext cx="904621" cy="9338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2" name="Oval 181"/>
            <p:cNvSpPr>
              <a:spLocks noChangeAspect="1"/>
            </p:cNvSpPr>
            <p:nvPr/>
          </p:nvSpPr>
          <p:spPr>
            <a:xfrm>
              <a:off x="3216486" y="1749960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2858805" y="1861054"/>
              <a:ext cx="363045" cy="2489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285356" y="3627887"/>
              <a:ext cx="900418" cy="8157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6" name="Oval 185"/>
            <p:cNvSpPr>
              <a:spLocks noChangeAspect="1"/>
            </p:cNvSpPr>
            <p:nvPr/>
          </p:nvSpPr>
          <p:spPr>
            <a:xfrm>
              <a:off x="4116626" y="3586230"/>
              <a:ext cx="108000" cy="108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691921" y="3624723"/>
              <a:ext cx="565892" cy="29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384465" y="2750670"/>
              <a:ext cx="904620" cy="86564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208346" y="881700"/>
              <a:ext cx="198020" cy="35515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392301" y="4433255"/>
              <a:ext cx="2675083" cy="184914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1992316" y="854700"/>
              <a:ext cx="438089" cy="288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385786" y="3627687"/>
              <a:ext cx="903299" cy="8159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3216658" y="3557832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2873832" y="3616319"/>
              <a:ext cx="438028" cy="2939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3216486" y="2678367"/>
              <a:ext cx="108000" cy="108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766452" y="2699484"/>
              <a:ext cx="590413" cy="313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4118273" y="1776351"/>
              <a:ext cx="108000" cy="108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761617" y="1807524"/>
              <a:ext cx="495348" cy="3024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403485" y="881700"/>
              <a:ext cx="2681113" cy="356198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5013385" y="827700"/>
              <a:ext cx="108000" cy="108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738063" y="822482"/>
              <a:ext cx="392149" cy="3202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631057" y="4421850"/>
              <a:ext cx="544312" cy="3150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3" name="Oval 202"/>
            <p:cNvSpPr>
              <a:spLocks noChangeAspect="1"/>
            </p:cNvSpPr>
            <p:nvPr/>
          </p:nvSpPr>
          <p:spPr>
            <a:xfrm>
              <a:off x="5016736" y="4389685"/>
              <a:ext cx="108000" cy="108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4" name="Oval 203"/>
            <p:cNvSpPr>
              <a:spLocks noChangeAspect="1"/>
            </p:cNvSpPr>
            <p:nvPr/>
          </p:nvSpPr>
          <p:spPr>
            <a:xfrm>
              <a:off x="2352366" y="818710"/>
              <a:ext cx="108000" cy="108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4751096" y="4149080"/>
              <a:ext cx="667003" cy="697210"/>
            </a:xfrm>
            <a:prstGeom prst="rect">
              <a:avLst/>
            </a:prstGeom>
            <a:solidFill>
              <a:srgbClr val="FFC000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43" name="Oval 242"/>
          <p:cNvSpPr>
            <a:spLocks noChangeAspect="1"/>
          </p:cNvSpPr>
          <p:nvPr/>
        </p:nvSpPr>
        <p:spPr>
          <a:xfrm>
            <a:off x="4546137" y="1894651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4" name="Oval 243"/>
          <p:cNvSpPr>
            <a:spLocks noChangeAspect="1"/>
          </p:cNvSpPr>
          <p:nvPr/>
        </p:nvSpPr>
        <p:spPr>
          <a:xfrm>
            <a:off x="3640204" y="3511784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45" name="Oval 244"/>
          <p:cNvSpPr>
            <a:spLocks noChangeAspect="1"/>
          </p:cNvSpPr>
          <p:nvPr/>
        </p:nvSpPr>
        <p:spPr>
          <a:xfrm>
            <a:off x="4199004" y="2902185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46" name="Oval 245"/>
          <p:cNvSpPr>
            <a:spLocks noChangeAspect="1"/>
          </p:cNvSpPr>
          <p:nvPr/>
        </p:nvSpPr>
        <p:spPr>
          <a:xfrm>
            <a:off x="4266737" y="24619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7" name="Freeform 246"/>
          <p:cNvSpPr/>
          <p:nvPr/>
        </p:nvSpPr>
        <p:spPr>
          <a:xfrm>
            <a:off x="3684381" y="1963478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noFill/>
          <a:ln w="25400">
            <a:solidFill>
              <a:srgbClr val="4747F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48" name="Freeform 247"/>
          <p:cNvSpPr/>
          <p:nvPr/>
        </p:nvSpPr>
        <p:spPr>
          <a:xfrm>
            <a:off x="4666514" y="1971944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 w="25400">
            <a:solidFill>
              <a:srgbClr val="4747FB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9" name="Freeform 248"/>
          <p:cNvSpPr/>
          <p:nvPr/>
        </p:nvSpPr>
        <p:spPr>
          <a:xfrm>
            <a:off x="3752114" y="3546744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0" name="Freeform 249"/>
          <p:cNvSpPr/>
          <p:nvPr/>
        </p:nvSpPr>
        <p:spPr>
          <a:xfrm>
            <a:off x="3726714" y="2522278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51" name="Freeform 250"/>
          <p:cNvSpPr/>
          <p:nvPr/>
        </p:nvSpPr>
        <p:spPr>
          <a:xfrm>
            <a:off x="4361714" y="1997344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2" name="Freeform 251"/>
          <p:cNvSpPr/>
          <p:nvPr/>
        </p:nvSpPr>
        <p:spPr>
          <a:xfrm>
            <a:off x="4641114" y="2005811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3" name="Freeform 252"/>
          <p:cNvSpPr/>
          <p:nvPr/>
        </p:nvSpPr>
        <p:spPr>
          <a:xfrm>
            <a:off x="4387114" y="2522278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noFill/>
          <a:ln w="34925">
            <a:solidFill>
              <a:srgbClr val="4DFD6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54" name="Freeform 253"/>
          <p:cNvSpPr/>
          <p:nvPr/>
        </p:nvSpPr>
        <p:spPr>
          <a:xfrm>
            <a:off x="4649581" y="1988878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5" name="Freeform 254"/>
          <p:cNvSpPr/>
          <p:nvPr/>
        </p:nvSpPr>
        <p:spPr>
          <a:xfrm>
            <a:off x="4810448" y="2649278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solidFill>
              <a:srgbClr val="4DFD6F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5020270" y="2834451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57" name="Freeform 256"/>
          <p:cNvSpPr/>
          <p:nvPr/>
        </p:nvSpPr>
        <p:spPr>
          <a:xfrm>
            <a:off x="5132181" y="2928678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solidFill>
              <a:srgbClr val="7030A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8" name="Freeform 257"/>
          <p:cNvSpPr/>
          <p:nvPr/>
        </p:nvSpPr>
        <p:spPr>
          <a:xfrm>
            <a:off x="3760581" y="3267344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noFill/>
          <a:ln w="412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59" name="Freeform 258"/>
          <p:cNvSpPr/>
          <p:nvPr/>
        </p:nvSpPr>
        <p:spPr>
          <a:xfrm>
            <a:off x="4658048" y="3258878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0" name="Oval 259"/>
          <p:cNvSpPr>
            <a:spLocks noChangeAspect="1"/>
          </p:cNvSpPr>
          <p:nvPr/>
        </p:nvSpPr>
        <p:spPr>
          <a:xfrm>
            <a:off x="4546136" y="3181585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61" name="Freeform 260"/>
          <p:cNvSpPr/>
          <p:nvPr/>
        </p:nvSpPr>
        <p:spPr>
          <a:xfrm>
            <a:off x="4674981" y="2937144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noFill/>
          <a:ln w="22225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62" name="Freeform 261"/>
          <p:cNvSpPr/>
          <p:nvPr/>
        </p:nvSpPr>
        <p:spPr>
          <a:xfrm>
            <a:off x="4247575" y="2573078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3" name="Freeform 262"/>
          <p:cNvSpPr/>
          <p:nvPr/>
        </p:nvSpPr>
        <p:spPr>
          <a:xfrm>
            <a:off x="4268581" y="3013344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4" name="Freeform 263"/>
          <p:cNvSpPr/>
          <p:nvPr/>
        </p:nvSpPr>
        <p:spPr>
          <a:xfrm>
            <a:off x="3743648" y="2996411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noFill/>
          <a:ln w="19050">
            <a:solidFill>
              <a:srgbClr val="FF43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65" name="Rectangle 264"/>
          <p:cNvSpPr/>
          <p:nvPr/>
        </p:nvSpPr>
        <p:spPr>
          <a:xfrm>
            <a:off x="3455992" y="36337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5220187" y="36064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4471781" y="32633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3845247" y="27976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5030580" y="26876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3972246" y="21965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708846" y="23574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4420979" y="16716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" name="Oval 272"/>
          <p:cNvSpPr>
            <a:spLocks noChangeAspect="1"/>
          </p:cNvSpPr>
          <p:nvPr/>
        </p:nvSpPr>
        <p:spPr>
          <a:xfrm>
            <a:off x="5502870" y="3465040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74" name="Freeform 273"/>
          <p:cNvSpPr/>
          <p:nvPr/>
        </p:nvSpPr>
        <p:spPr>
          <a:xfrm>
            <a:off x="4308093" y="2650555"/>
            <a:ext cx="421419" cy="286247"/>
          </a:xfrm>
          <a:custGeom>
            <a:avLst/>
            <a:gdLst>
              <a:gd name="connsiteX0" fmla="*/ 0 w 421419"/>
              <a:gd name="connsiteY0" fmla="*/ 286247 h 286247"/>
              <a:gd name="connsiteX1" fmla="*/ 230588 w 421419"/>
              <a:gd name="connsiteY1" fmla="*/ 198782 h 286247"/>
              <a:gd name="connsiteX2" fmla="*/ 421419 w 421419"/>
              <a:gd name="connsiteY2" fmla="*/ 0 h 28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419" h="286247">
                <a:moveTo>
                  <a:pt x="0" y="286247"/>
                </a:moveTo>
                <a:cubicBezTo>
                  <a:pt x="80176" y="266368"/>
                  <a:pt x="160352" y="246490"/>
                  <a:pt x="230588" y="198782"/>
                </a:cubicBezTo>
                <a:cubicBezTo>
                  <a:pt x="300825" y="151074"/>
                  <a:pt x="361122" y="75537"/>
                  <a:pt x="421419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5" name="Freeform 274"/>
          <p:cNvSpPr/>
          <p:nvPr/>
        </p:nvSpPr>
        <p:spPr>
          <a:xfrm>
            <a:off x="4634096" y="2658506"/>
            <a:ext cx="159773" cy="532738"/>
          </a:xfrm>
          <a:custGeom>
            <a:avLst/>
            <a:gdLst>
              <a:gd name="connsiteX0" fmla="*/ 0 w 159773"/>
              <a:gd name="connsiteY0" fmla="*/ 532738 h 532738"/>
              <a:gd name="connsiteX1" fmla="*/ 143124 w 159773"/>
              <a:gd name="connsiteY1" fmla="*/ 254442 h 532738"/>
              <a:gd name="connsiteX2" fmla="*/ 151075 w 159773"/>
              <a:gd name="connsiteY2" fmla="*/ 0 h 53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73" h="532738">
                <a:moveTo>
                  <a:pt x="0" y="532738"/>
                </a:moveTo>
                <a:cubicBezTo>
                  <a:pt x="58972" y="437985"/>
                  <a:pt x="117945" y="343232"/>
                  <a:pt x="143124" y="254442"/>
                </a:cubicBezTo>
                <a:cubicBezTo>
                  <a:pt x="168303" y="165652"/>
                  <a:pt x="159689" y="82826"/>
                  <a:pt x="151075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6" name="Oval 275"/>
          <p:cNvSpPr>
            <a:spLocks noChangeAspect="1"/>
          </p:cNvSpPr>
          <p:nvPr/>
        </p:nvSpPr>
        <p:spPr>
          <a:xfrm>
            <a:off x="4710685" y="2538118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77" name="Down Arrow 276"/>
          <p:cNvSpPr/>
          <p:nvPr/>
        </p:nvSpPr>
        <p:spPr>
          <a:xfrm rot="16200000">
            <a:off x="4641230" y="3658555"/>
            <a:ext cx="350642" cy="6148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603709" y="1057750"/>
            <a:ext cx="3425783" cy="4302531"/>
            <a:chOff x="5616996" y="1071188"/>
            <a:chExt cx="3425783" cy="4302531"/>
          </a:xfrm>
        </p:grpSpPr>
        <p:sp>
          <p:nvSpPr>
            <p:cNvPr id="359" name="Rectangle 358"/>
            <p:cNvSpPr/>
            <p:nvPr/>
          </p:nvSpPr>
          <p:spPr>
            <a:xfrm>
              <a:off x="7449189" y="3809986"/>
              <a:ext cx="667003" cy="69721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grpSp>
          <p:nvGrpSpPr>
            <p:cNvPr id="322" name="Group 321"/>
            <p:cNvGrpSpPr/>
            <p:nvPr/>
          </p:nvGrpSpPr>
          <p:grpSpPr>
            <a:xfrm>
              <a:off x="5616996" y="1071188"/>
              <a:ext cx="3425783" cy="4302531"/>
              <a:chOff x="1992316" y="537320"/>
              <a:chExt cx="3425783" cy="4302531"/>
            </a:xfrm>
          </p:grpSpPr>
          <p:sp>
            <p:nvSpPr>
              <p:cNvPr id="353" name="Rectangle 352"/>
              <p:cNvSpPr/>
              <p:nvPr/>
            </p:nvSpPr>
            <p:spPr>
              <a:xfrm>
                <a:off x="4751096" y="4142641"/>
                <a:ext cx="667003" cy="69721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4733883" y="548680"/>
                <a:ext cx="667003" cy="69721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2936983" y="2383762"/>
                <a:ext cx="667003" cy="69721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2952476" y="3267714"/>
                <a:ext cx="667003" cy="69721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3837124" y="1474528"/>
                <a:ext cx="667003" cy="69721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2936984" y="1474528"/>
                <a:ext cx="667003" cy="69721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2052284" y="537320"/>
                <a:ext cx="667003" cy="69721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29" name="Freeform 328"/>
              <p:cNvSpPr/>
              <p:nvPr/>
            </p:nvSpPr>
            <p:spPr>
              <a:xfrm>
                <a:off x="3289085" y="1823133"/>
                <a:ext cx="874475" cy="45719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47625">
                <a:solidFill>
                  <a:srgbClr val="4DFD6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0" name="Freeform 329"/>
              <p:cNvSpPr/>
              <p:nvPr/>
            </p:nvSpPr>
            <p:spPr>
              <a:xfrm>
                <a:off x="3243366" y="1816852"/>
                <a:ext cx="45719" cy="933819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1" name="Oval 330"/>
              <p:cNvSpPr>
                <a:spLocks noChangeAspect="1"/>
              </p:cNvSpPr>
              <p:nvPr/>
            </p:nvSpPr>
            <p:spPr>
              <a:xfrm>
                <a:off x="3216486" y="1749960"/>
                <a:ext cx="108000" cy="108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CA" sz="1600" kern="0" dirty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2858805" y="1861054"/>
                <a:ext cx="363045" cy="24895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3" name="Freeform 332"/>
              <p:cNvSpPr/>
              <p:nvPr/>
            </p:nvSpPr>
            <p:spPr>
              <a:xfrm>
                <a:off x="3285356" y="3627887"/>
                <a:ext cx="886917" cy="45719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22225">
                <a:solidFill>
                  <a:schemeClr val="accent4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3691921" y="3624723"/>
                <a:ext cx="565892" cy="29784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6" name="Freeform 335"/>
              <p:cNvSpPr/>
              <p:nvPr/>
            </p:nvSpPr>
            <p:spPr>
              <a:xfrm>
                <a:off x="3243365" y="2750670"/>
                <a:ext cx="45719" cy="865649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19050">
                <a:solidFill>
                  <a:srgbClr val="FF4343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7" name="Freeform 336"/>
              <p:cNvSpPr/>
              <p:nvPr/>
            </p:nvSpPr>
            <p:spPr>
              <a:xfrm>
                <a:off x="2208346" y="881700"/>
                <a:ext cx="198020" cy="3551555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8" name="Freeform 337"/>
              <p:cNvSpPr/>
              <p:nvPr/>
            </p:nvSpPr>
            <p:spPr>
              <a:xfrm>
                <a:off x="2392301" y="4433255"/>
                <a:ext cx="2692296" cy="45719"/>
              </a:xfrm>
              <a:custGeom>
                <a:avLst/>
                <a:gdLst>
                  <a:gd name="connsiteX0" fmla="*/ 0 w 943583"/>
                  <a:gd name="connsiteY0" fmla="*/ 0 h 797668"/>
                  <a:gd name="connsiteX1" fmla="*/ 943583 w 943583"/>
                  <a:gd name="connsiteY1" fmla="*/ 0 h 797668"/>
                  <a:gd name="connsiteX2" fmla="*/ 943583 w 943583"/>
                  <a:gd name="connsiteY2" fmla="*/ 797668 h 797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3583" h="797668">
                    <a:moveTo>
                      <a:pt x="0" y="0"/>
                    </a:moveTo>
                    <a:lnTo>
                      <a:pt x="943583" y="0"/>
                    </a:lnTo>
                    <a:lnTo>
                      <a:pt x="943583" y="797668"/>
                    </a:lnTo>
                  </a:path>
                </a:pathLst>
              </a:custGeom>
              <a:noFill/>
              <a:ln w="47625">
                <a:solidFill>
                  <a:srgbClr val="FFC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992316" y="854700"/>
                <a:ext cx="438089" cy="288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0" name="Freeform 339"/>
              <p:cNvSpPr/>
              <p:nvPr/>
            </p:nvSpPr>
            <p:spPr>
              <a:xfrm flipH="1">
                <a:off x="3289083" y="3627687"/>
                <a:ext cx="45719" cy="337237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41275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2873832" y="3616319"/>
                <a:ext cx="342654" cy="29394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3" name="Oval 342"/>
              <p:cNvSpPr>
                <a:spLocks noChangeAspect="1"/>
              </p:cNvSpPr>
              <p:nvPr/>
            </p:nvSpPr>
            <p:spPr>
              <a:xfrm>
                <a:off x="3216486" y="2678367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CA" sz="1600" kern="0" dirty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2766452" y="2699484"/>
                <a:ext cx="590413" cy="3134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3824509" y="1532852"/>
                <a:ext cx="495348" cy="3024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7" name="Freeform 346"/>
              <p:cNvSpPr/>
              <p:nvPr/>
            </p:nvSpPr>
            <p:spPr>
              <a:xfrm flipV="1">
                <a:off x="2403485" y="835981"/>
                <a:ext cx="2700550" cy="45719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25400">
                <a:solidFill>
                  <a:srgbClr val="4747FB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5013385" y="827700"/>
                <a:ext cx="108000" cy="108000"/>
              </a:xfrm>
              <a:prstGeom prst="ellipse">
                <a:avLst/>
              </a:prstGeom>
              <a:solidFill>
                <a:srgbClr val="4747FB"/>
              </a:solidFill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CA" sz="1600" kern="0" dirty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4738063" y="558629"/>
                <a:ext cx="392149" cy="32025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4631057" y="4421850"/>
                <a:ext cx="544312" cy="31505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2" name="Oval 351"/>
              <p:cNvSpPr>
                <a:spLocks noChangeAspect="1"/>
              </p:cNvSpPr>
              <p:nvPr/>
            </p:nvSpPr>
            <p:spPr>
              <a:xfrm>
                <a:off x="2352366" y="818710"/>
                <a:ext cx="108000" cy="108000"/>
              </a:xfrm>
              <a:prstGeom prst="ellipse">
                <a:avLst/>
              </a:prstGeom>
              <a:solidFill>
                <a:srgbClr val="00B0F0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CA" sz="1600" kern="0" dirty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  <p:sp>
            <p:nvSpPr>
              <p:cNvPr id="341" name="Oval 340"/>
              <p:cNvSpPr>
                <a:spLocks noChangeAspect="1"/>
              </p:cNvSpPr>
              <p:nvPr/>
            </p:nvSpPr>
            <p:spPr>
              <a:xfrm>
                <a:off x="3216658" y="3557832"/>
                <a:ext cx="108000" cy="108000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CA" sz="1600" kern="0" dirty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</p:grpSp>
        <p:sp>
          <p:nvSpPr>
            <p:cNvPr id="354" name="Freeform 353"/>
            <p:cNvSpPr/>
            <p:nvPr/>
          </p:nvSpPr>
          <p:spPr>
            <a:xfrm>
              <a:off x="6056511" y="1424768"/>
              <a:ext cx="798653" cy="914400"/>
            </a:xfrm>
            <a:custGeom>
              <a:avLst/>
              <a:gdLst>
                <a:gd name="connsiteX0" fmla="*/ 0 w 798653"/>
                <a:gd name="connsiteY0" fmla="*/ 0 h 914400"/>
                <a:gd name="connsiteX1" fmla="*/ 300941 w 798653"/>
                <a:gd name="connsiteY1" fmla="*/ 127321 h 914400"/>
                <a:gd name="connsiteX2" fmla="*/ 520860 w 798653"/>
                <a:gd name="connsiteY2" fmla="*/ 914400 h 914400"/>
                <a:gd name="connsiteX3" fmla="*/ 798653 w 798653"/>
                <a:gd name="connsiteY3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653" h="914400">
                  <a:moveTo>
                    <a:pt x="0" y="0"/>
                  </a:moveTo>
                  <a:lnTo>
                    <a:pt x="300941" y="127321"/>
                  </a:lnTo>
                  <a:lnTo>
                    <a:pt x="520860" y="914400"/>
                  </a:lnTo>
                  <a:lnTo>
                    <a:pt x="798653" y="9144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6056511" y="1447918"/>
              <a:ext cx="798653" cy="1853756"/>
            </a:xfrm>
            <a:custGeom>
              <a:avLst/>
              <a:gdLst>
                <a:gd name="connsiteX0" fmla="*/ 0 w 798653"/>
                <a:gd name="connsiteY0" fmla="*/ 0 h 1851949"/>
                <a:gd name="connsiteX1" fmla="*/ 289367 w 798653"/>
                <a:gd name="connsiteY1" fmla="*/ 324091 h 1851949"/>
                <a:gd name="connsiteX2" fmla="*/ 509286 w 798653"/>
                <a:gd name="connsiteY2" fmla="*/ 1851949 h 1851949"/>
                <a:gd name="connsiteX3" fmla="*/ 798653 w 798653"/>
                <a:gd name="connsiteY3" fmla="*/ 1840375 h 1851949"/>
                <a:gd name="connsiteX0" fmla="*/ 0 w 798653"/>
                <a:gd name="connsiteY0" fmla="*/ 0 h 1853756"/>
                <a:gd name="connsiteX1" fmla="*/ 289367 w 798653"/>
                <a:gd name="connsiteY1" fmla="*/ 324091 h 1853756"/>
                <a:gd name="connsiteX2" fmla="*/ 509286 w 798653"/>
                <a:gd name="connsiteY2" fmla="*/ 1851949 h 1853756"/>
                <a:gd name="connsiteX3" fmla="*/ 798653 w 798653"/>
                <a:gd name="connsiteY3" fmla="*/ 1853756 h 185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653" h="1853756">
                  <a:moveTo>
                    <a:pt x="0" y="0"/>
                  </a:moveTo>
                  <a:lnTo>
                    <a:pt x="289367" y="324091"/>
                  </a:lnTo>
                  <a:lnTo>
                    <a:pt x="509286" y="1851949"/>
                  </a:lnTo>
                  <a:lnTo>
                    <a:pt x="798653" y="1853756"/>
                  </a:lnTo>
                </a:path>
              </a:pathLst>
            </a:custGeom>
            <a:noFill/>
            <a:ln w="19050">
              <a:solidFill>
                <a:srgbClr val="FF434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6045835" y="1466719"/>
              <a:ext cx="785046" cy="2694134"/>
            </a:xfrm>
            <a:custGeom>
              <a:avLst/>
              <a:gdLst>
                <a:gd name="connsiteX0" fmla="*/ 0 w 785046"/>
                <a:gd name="connsiteY0" fmla="*/ 0 h 2694134"/>
                <a:gd name="connsiteX1" fmla="*/ 120433 w 785046"/>
                <a:gd name="connsiteY1" fmla="*/ 298853 h 2694134"/>
                <a:gd name="connsiteX2" fmla="*/ 530798 w 785046"/>
                <a:gd name="connsiteY2" fmla="*/ 2694134 h 2694134"/>
                <a:gd name="connsiteX3" fmla="*/ 785046 w 785046"/>
                <a:gd name="connsiteY3" fmla="*/ 2694134 h 269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046" h="2694134">
                  <a:moveTo>
                    <a:pt x="0" y="0"/>
                  </a:moveTo>
                  <a:lnTo>
                    <a:pt x="120433" y="298853"/>
                  </a:lnTo>
                  <a:lnTo>
                    <a:pt x="530798" y="2694134"/>
                  </a:lnTo>
                  <a:lnTo>
                    <a:pt x="785046" y="2694134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7811684" y="4490930"/>
              <a:ext cx="865335" cy="437127"/>
            </a:xfrm>
            <a:custGeom>
              <a:avLst/>
              <a:gdLst>
                <a:gd name="connsiteX0" fmla="*/ 0 w 865335"/>
                <a:gd name="connsiteY0" fmla="*/ 0 h 437127"/>
                <a:gd name="connsiteX1" fmla="*/ 758283 w 865335"/>
                <a:gd name="connsiteY1" fmla="*/ 187340 h 437127"/>
                <a:gd name="connsiteX2" fmla="*/ 865335 w 865335"/>
                <a:gd name="connsiteY2" fmla="*/ 437127 h 43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5335" h="437127">
                  <a:moveTo>
                    <a:pt x="0" y="0"/>
                  </a:moveTo>
                  <a:lnTo>
                    <a:pt x="758283" y="187340"/>
                  </a:lnTo>
                  <a:lnTo>
                    <a:pt x="865335" y="437127"/>
                  </a:lnTo>
                </a:path>
              </a:pathLst>
            </a:custGeom>
            <a:noFill/>
            <a:ln w="22225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6915126" y="4495390"/>
              <a:ext cx="1735130" cy="441588"/>
            </a:xfrm>
            <a:custGeom>
              <a:avLst/>
              <a:gdLst>
                <a:gd name="connsiteX0" fmla="*/ 0 w 1735130"/>
                <a:gd name="connsiteY0" fmla="*/ 0 h 441588"/>
                <a:gd name="connsiteX1" fmla="*/ 1458580 w 1735130"/>
                <a:gd name="connsiteY1" fmla="*/ 191801 h 441588"/>
                <a:gd name="connsiteX2" fmla="*/ 1735130 w 1735130"/>
                <a:gd name="connsiteY2" fmla="*/ 441588 h 441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35130" h="441588">
                  <a:moveTo>
                    <a:pt x="0" y="0"/>
                  </a:moveTo>
                  <a:lnTo>
                    <a:pt x="1458580" y="191801"/>
                  </a:lnTo>
                  <a:lnTo>
                    <a:pt x="1735130" y="441588"/>
                  </a:lnTo>
                </a:path>
              </a:pathLst>
            </a:custGeom>
            <a:noFill/>
            <a:ln w="41275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765381" y="4167292"/>
              <a:ext cx="45719" cy="295581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15" name="Freeform 114"/>
            <p:cNvSpPr/>
            <p:nvPr/>
          </p:nvSpPr>
          <p:spPr>
            <a:xfrm flipH="1" flipV="1">
              <a:off x="8692064" y="1406578"/>
              <a:ext cx="45719" cy="3549140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751234" y="2357001"/>
              <a:ext cx="45719" cy="1793186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1750">
              <a:solidFill>
                <a:srgbClr val="4DFD6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</p:grpSp>
      <p:sp>
        <p:nvSpPr>
          <p:cNvPr id="118" name="Oval 117"/>
          <p:cNvSpPr>
            <a:spLocks noChangeAspect="1"/>
          </p:cNvSpPr>
          <p:nvPr/>
        </p:nvSpPr>
        <p:spPr>
          <a:xfrm>
            <a:off x="7742953" y="2310219"/>
            <a:ext cx="108000" cy="108000"/>
          </a:xfrm>
          <a:prstGeom prst="ellipse">
            <a:avLst/>
          </a:prstGeom>
          <a:solidFill>
            <a:srgbClr val="4DFD6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7741306" y="4120098"/>
            <a:ext cx="108000" cy="1080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8641416" y="4923553"/>
            <a:ext cx="108000" cy="10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6922805" y="1403340"/>
            <a:ext cx="1725433" cy="2719346"/>
            <a:chOff x="6935683" y="1429096"/>
            <a:chExt cx="1725433" cy="2719346"/>
          </a:xfrm>
        </p:grpSpPr>
        <p:sp>
          <p:nvSpPr>
            <p:cNvPr id="117" name="Freeform 116"/>
            <p:cNvSpPr/>
            <p:nvPr/>
          </p:nvSpPr>
          <p:spPr>
            <a:xfrm>
              <a:off x="6935683" y="1429096"/>
              <a:ext cx="1709531" cy="866692"/>
            </a:xfrm>
            <a:custGeom>
              <a:avLst/>
              <a:gdLst>
                <a:gd name="connsiteX0" fmla="*/ 0 w 1709531"/>
                <a:gd name="connsiteY0" fmla="*/ 866692 h 866692"/>
                <a:gd name="connsiteX1" fmla="*/ 286247 w 1709531"/>
                <a:gd name="connsiteY1" fmla="*/ 580445 h 866692"/>
                <a:gd name="connsiteX2" fmla="*/ 1431235 w 1709531"/>
                <a:gd name="connsiteY2" fmla="*/ 143123 h 866692"/>
                <a:gd name="connsiteX3" fmla="*/ 1709531 w 1709531"/>
                <a:gd name="connsiteY3" fmla="*/ 0 h 866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9531" h="866692">
                  <a:moveTo>
                    <a:pt x="0" y="866692"/>
                  </a:moveTo>
                  <a:lnTo>
                    <a:pt x="286247" y="580445"/>
                  </a:lnTo>
                  <a:lnTo>
                    <a:pt x="1431235" y="143123"/>
                  </a:lnTo>
                  <a:lnTo>
                    <a:pt x="1709531" y="0"/>
                  </a:ln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834181" y="1468852"/>
              <a:ext cx="803081" cy="882634"/>
            </a:xfrm>
            <a:custGeom>
              <a:avLst/>
              <a:gdLst>
                <a:gd name="connsiteX0" fmla="*/ 0 w 803081"/>
                <a:gd name="connsiteY0" fmla="*/ 858741 h 858741"/>
                <a:gd name="connsiteX1" fmla="*/ 294198 w 803081"/>
                <a:gd name="connsiteY1" fmla="*/ 548640 h 858741"/>
                <a:gd name="connsiteX2" fmla="*/ 524786 w 803081"/>
                <a:gd name="connsiteY2" fmla="*/ 302150 h 858741"/>
                <a:gd name="connsiteX3" fmla="*/ 803081 w 803081"/>
                <a:gd name="connsiteY3" fmla="*/ 0 h 858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081" h="858741">
                  <a:moveTo>
                    <a:pt x="0" y="858741"/>
                  </a:moveTo>
                  <a:lnTo>
                    <a:pt x="294198" y="548640"/>
                  </a:lnTo>
                  <a:lnTo>
                    <a:pt x="524786" y="302150"/>
                  </a:lnTo>
                  <a:lnTo>
                    <a:pt x="803081" y="0"/>
                  </a:ln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842132" y="1476803"/>
              <a:ext cx="818984" cy="2671639"/>
            </a:xfrm>
            <a:custGeom>
              <a:avLst/>
              <a:gdLst>
                <a:gd name="connsiteX0" fmla="*/ 0 w 818984"/>
                <a:gd name="connsiteY0" fmla="*/ 2671639 h 2671639"/>
                <a:gd name="connsiteX1" fmla="*/ 278296 w 818984"/>
                <a:gd name="connsiteY1" fmla="*/ 2345635 h 2671639"/>
                <a:gd name="connsiteX2" fmla="*/ 699715 w 818984"/>
                <a:gd name="connsiteY2" fmla="*/ 318053 h 2671639"/>
                <a:gd name="connsiteX3" fmla="*/ 818984 w 818984"/>
                <a:gd name="connsiteY3" fmla="*/ 0 h 2671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984" h="2671639">
                  <a:moveTo>
                    <a:pt x="0" y="2671639"/>
                  </a:moveTo>
                  <a:lnTo>
                    <a:pt x="278296" y="2345635"/>
                  </a:lnTo>
                  <a:lnTo>
                    <a:pt x="699715" y="318053"/>
                  </a:lnTo>
                  <a:lnTo>
                    <a:pt x="818984" y="0"/>
                  </a:ln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943635" y="2391203"/>
              <a:ext cx="811033" cy="858741"/>
            </a:xfrm>
            <a:custGeom>
              <a:avLst/>
              <a:gdLst>
                <a:gd name="connsiteX0" fmla="*/ 0 w 811033"/>
                <a:gd name="connsiteY0" fmla="*/ 858741 h 858741"/>
                <a:gd name="connsiteX1" fmla="*/ 278295 w 811033"/>
                <a:gd name="connsiteY1" fmla="*/ 532738 h 858741"/>
                <a:gd name="connsiteX2" fmla="*/ 516834 w 811033"/>
                <a:gd name="connsiteY2" fmla="*/ 135173 h 858741"/>
                <a:gd name="connsiteX3" fmla="*/ 811033 w 811033"/>
                <a:gd name="connsiteY3" fmla="*/ 0 h 858741"/>
                <a:gd name="connsiteX4" fmla="*/ 803081 w 811033"/>
                <a:gd name="connsiteY4" fmla="*/ 7952 h 858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1033" h="858741">
                  <a:moveTo>
                    <a:pt x="0" y="858741"/>
                  </a:moveTo>
                  <a:lnTo>
                    <a:pt x="278295" y="532738"/>
                  </a:lnTo>
                  <a:lnTo>
                    <a:pt x="516834" y="135173"/>
                  </a:lnTo>
                  <a:lnTo>
                    <a:pt x="811033" y="0"/>
                  </a:lnTo>
                  <a:lnTo>
                    <a:pt x="803081" y="7952"/>
                  </a:ln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935683" y="2415057"/>
              <a:ext cx="826936" cy="1709531"/>
            </a:xfrm>
            <a:custGeom>
              <a:avLst/>
              <a:gdLst>
                <a:gd name="connsiteX0" fmla="*/ 0 w 826936"/>
                <a:gd name="connsiteY0" fmla="*/ 1709531 h 1709531"/>
                <a:gd name="connsiteX1" fmla="*/ 326004 w 826936"/>
                <a:gd name="connsiteY1" fmla="*/ 1399430 h 1709531"/>
                <a:gd name="connsiteX2" fmla="*/ 524786 w 826936"/>
                <a:gd name="connsiteY2" fmla="*/ 294199 h 1709531"/>
                <a:gd name="connsiteX3" fmla="*/ 826936 w 826936"/>
                <a:gd name="connsiteY3" fmla="*/ 0 h 170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936" h="1709531">
                  <a:moveTo>
                    <a:pt x="0" y="1709531"/>
                  </a:moveTo>
                  <a:lnTo>
                    <a:pt x="326004" y="1399430"/>
                  </a:lnTo>
                  <a:lnTo>
                    <a:pt x="524786" y="294199"/>
                  </a:lnTo>
                  <a:lnTo>
                    <a:pt x="826936" y="0"/>
                  </a:ln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25" name="Rectangle 124"/>
          <p:cNvSpPr/>
          <p:nvPr/>
        </p:nvSpPr>
        <p:spPr>
          <a:xfrm>
            <a:off x="6277148" y="5547601"/>
            <a:ext cx="2098628" cy="45477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Drawing </a:t>
            </a:r>
            <a:r>
              <a:rPr lang="en-CA" sz="20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en-CA" sz="2000" i="1" spc="50" baseline="-2500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mid</a:t>
            </a:r>
            <a:endParaRPr lang="en-CA" sz="2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2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27" name="Rounded Rectangle 126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832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Phase 3 (Edge Routing)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2" name="Group 171"/>
          <p:cNvGrpSpPr/>
          <p:nvPr/>
        </p:nvGrpSpPr>
        <p:grpSpPr>
          <a:xfrm>
            <a:off x="-21191" y="1071188"/>
            <a:ext cx="3425783" cy="4308970"/>
            <a:chOff x="1992316" y="537320"/>
            <a:chExt cx="3425783" cy="4308970"/>
          </a:xfrm>
        </p:grpSpPr>
        <p:sp>
          <p:nvSpPr>
            <p:cNvPr id="173" name="Rectangle 172"/>
            <p:cNvSpPr/>
            <p:nvPr/>
          </p:nvSpPr>
          <p:spPr>
            <a:xfrm>
              <a:off x="3837123" y="3276118"/>
              <a:ext cx="667003" cy="697210"/>
            </a:xfrm>
            <a:prstGeom prst="rect">
              <a:avLst/>
            </a:prstGeom>
            <a:solidFill>
              <a:srgbClr val="7030A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4733883" y="548680"/>
              <a:ext cx="667003" cy="697210"/>
            </a:xfrm>
            <a:prstGeom prst="rect">
              <a:avLst/>
            </a:prstGeom>
            <a:solidFill>
              <a:srgbClr val="4747FB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936983" y="2383762"/>
              <a:ext cx="667003" cy="697210"/>
            </a:xfrm>
            <a:prstGeom prst="rect">
              <a:avLst/>
            </a:prstGeom>
            <a:solidFill>
              <a:srgbClr val="FF000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965354" y="3267714"/>
              <a:ext cx="667003" cy="697210"/>
            </a:xfrm>
            <a:prstGeom prst="rect">
              <a:avLst/>
            </a:prstGeom>
            <a:solidFill>
              <a:srgbClr val="00B05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837124" y="1474528"/>
              <a:ext cx="667003" cy="697210"/>
            </a:xfrm>
            <a:prstGeom prst="rect">
              <a:avLst/>
            </a:prstGeom>
            <a:solidFill>
              <a:srgbClr val="B4FEC2">
                <a:alpha val="33725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2936984" y="1474528"/>
              <a:ext cx="667003" cy="6972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2052284" y="537320"/>
              <a:ext cx="667003" cy="6972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289085" y="1823133"/>
              <a:ext cx="896689" cy="1788091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384464" y="1816852"/>
              <a:ext cx="904621" cy="9338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2" name="Oval 181"/>
            <p:cNvSpPr>
              <a:spLocks noChangeAspect="1"/>
            </p:cNvSpPr>
            <p:nvPr/>
          </p:nvSpPr>
          <p:spPr>
            <a:xfrm>
              <a:off x="3216486" y="1749960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2858805" y="1861054"/>
              <a:ext cx="363045" cy="2489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285356" y="3627887"/>
              <a:ext cx="900418" cy="8157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6" name="Oval 185"/>
            <p:cNvSpPr>
              <a:spLocks noChangeAspect="1"/>
            </p:cNvSpPr>
            <p:nvPr/>
          </p:nvSpPr>
          <p:spPr>
            <a:xfrm>
              <a:off x="4116626" y="3586230"/>
              <a:ext cx="108000" cy="108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691921" y="3624723"/>
              <a:ext cx="565892" cy="29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384465" y="2750670"/>
              <a:ext cx="904620" cy="86564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208346" y="881700"/>
              <a:ext cx="198020" cy="35515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392301" y="4433255"/>
              <a:ext cx="2675083" cy="184914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1992316" y="854700"/>
              <a:ext cx="438089" cy="288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385786" y="3627687"/>
              <a:ext cx="903299" cy="8159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3216658" y="3557832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2873832" y="3616319"/>
              <a:ext cx="438028" cy="2939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3216486" y="2678367"/>
              <a:ext cx="108000" cy="108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766452" y="2699484"/>
              <a:ext cx="590413" cy="313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4118273" y="1776351"/>
              <a:ext cx="108000" cy="108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761617" y="1807524"/>
              <a:ext cx="495348" cy="3024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403485" y="881700"/>
              <a:ext cx="2681113" cy="356198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5013385" y="827700"/>
              <a:ext cx="108000" cy="108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738063" y="822482"/>
              <a:ext cx="392149" cy="3202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631057" y="4421850"/>
              <a:ext cx="544312" cy="3150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3" name="Oval 202"/>
            <p:cNvSpPr>
              <a:spLocks noChangeAspect="1"/>
            </p:cNvSpPr>
            <p:nvPr/>
          </p:nvSpPr>
          <p:spPr>
            <a:xfrm>
              <a:off x="5016736" y="4389685"/>
              <a:ext cx="108000" cy="108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4" name="Oval 203"/>
            <p:cNvSpPr>
              <a:spLocks noChangeAspect="1"/>
            </p:cNvSpPr>
            <p:nvPr/>
          </p:nvSpPr>
          <p:spPr>
            <a:xfrm>
              <a:off x="2352366" y="818710"/>
              <a:ext cx="108000" cy="108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4751096" y="4149080"/>
              <a:ext cx="667003" cy="697210"/>
            </a:xfrm>
            <a:prstGeom prst="rect">
              <a:avLst/>
            </a:prstGeom>
            <a:solidFill>
              <a:srgbClr val="FFC000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43" name="Oval 242"/>
          <p:cNvSpPr>
            <a:spLocks noChangeAspect="1"/>
          </p:cNvSpPr>
          <p:nvPr/>
        </p:nvSpPr>
        <p:spPr>
          <a:xfrm>
            <a:off x="4546137" y="1894651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4" name="Oval 243"/>
          <p:cNvSpPr>
            <a:spLocks noChangeAspect="1"/>
          </p:cNvSpPr>
          <p:nvPr/>
        </p:nvSpPr>
        <p:spPr>
          <a:xfrm>
            <a:off x="3640204" y="3511784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45" name="Oval 244"/>
          <p:cNvSpPr>
            <a:spLocks noChangeAspect="1"/>
          </p:cNvSpPr>
          <p:nvPr/>
        </p:nvSpPr>
        <p:spPr>
          <a:xfrm>
            <a:off x="4199004" y="2902185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46" name="Oval 245"/>
          <p:cNvSpPr>
            <a:spLocks noChangeAspect="1"/>
          </p:cNvSpPr>
          <p:nvPr/>
        </p:nvSpPr>
        <p:spPr>
          <a:xfrm>
            <a:off x="4266737" y="24619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7" name="Freeform 246"/>
          <p:cNvSpPr/>
          <p:nvPr/>
        </p:nvSpPr>
        <p:spPr>
          <a:xfrm>
            <a:off x="3684381" y="1963478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noFill/>
          <a:ln w="25400">
            <a:solidFill>
              <a:srgbClr val="4747F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48" name="Freeform 247"/>
          <p:cNvSpPr/>
          <p:nvPr/>
        </p:nvSpPr>
        <p:spPr>
          <a:xfrm>
            <a:off x="4666514" y="1971944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 w="25400">
            <a:solidFill>
              <a:srgbClr val="4747FB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9" name="Freeform 248"/>
          <p:cNvSpPr/>
          <p:nvPr/>
        </p:nvSpPr>
        <p:spPr>
          <a:xfrm>
            <a:off x="3752114" y="3546744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0" name="Freeform 249"/>
          <p:cNvSpPr/>
          <p:nvPr/>
        </p:nvSpPr>
        <p:spPr>
          <a:xfrm>
            <a:off x="3726714" y="2522278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51" name="Freeform 250"/>
          <p:cNvSpPr/>
          <p:nvPr/>
        </p:nvSpPr>
        <p:spPr>
          <a:xfrm>
            <a:off x="4361714" y="1997344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2" name="Freeform 251"/>
          <p:cNvSpPr/>
          <p:nvPr/>
        </p:nvSpPr>
        <p:spPr>
          <a:xfrm>
            <a:off x="4641114" y="2005811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3" name="Freeform 252"/>
          <p:cNvSpPr/>
          <p:nvPr/>
        </p:nvSpPr>
        <p:spPr>
          <a:xfrm>
            <a:off x="4387114" y="2522278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noFill/>
          <a:ln w="34925">
            <a:solidFill>
              <a:srgbClr val="4DFD6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54" name="Freeform 253"/>
          <p:cNvSpPr/>
          <p:nvPr/>
        </p:nvSpPr>
        <p:spPr>
          <a:xfrm>
            <a:off x="4649581" y="1988878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5" name="Freeform 254"/>
          <p:cNvSpPr/>
          <p:nvPr/>
        </p:nvSpPr>
        <p:spPr>
          <a:xfrm>
            <a:off x="4810448" y="2649278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solidFill>
              <a:srgbClr val="4DFD6F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5020270" y="2834451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57" name="Freeform 256"/>
          <p:cNvSpPr/>
          <p:nvPr/>
        </p:nvSpPr>
        <p:spPr>
          <a:xfrm>
            <a:off x="5132181" y="2928678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solidFill>
              <a:srgbClr val="7030A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8" name="Freeform 257"/>
          <p:cNvSpPr/>
          <p:nvPr/>
        </p:nvSpPr>
        <p:spPr>
          <a:xfrm>
            <a:off x="3760581" y="3267344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noFill/>
          <a:ln w="412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59" name="Freeform 258"/>
          <p:cNvSpPr/>
          <p:nvPr/>
        </p:nvSpPr>
        <p:spPr>
          <a:xfrm>
            <a:off x="4658048" y="3258878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0" name="Oval 259"/>
          <p:cNvSpPr>
            <a:spLocks noChangeAspect="1"/>
          </p:cNvSpPr>
          <p:nvPr/>
        </p:nvSpPr>
        <p:spPr>
          <a:xfrm>
            <a:off x="4546136" y="3181585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61" name="Freeform 260"/>
          <p:cNvSpPr/>
          <p:nvPr/>
        </p:nvSpPr>
        <p:spPr>
          <a:xfrm>
            <a:off x="4674981" y="2937144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noFill/>
          <a:ln w="22225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62" name="Freeform 261"/>
          <p:cNvSpPr/>
          <p:nvPr/>
        </p:nvSpPr>
        <p:spPr>
          <a:xfrm>
            <a:off x="4247575" y="2573078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3" name="Freeform 262"/>
          <p:cNvSpPr/>
          <p:nvPr/>
        </p:nvSpPr>
        <p:spPr>
          <a:xfrm>
            <a:off x="4268581" y="3013344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4" name="Freeform 263"/>
          <p:cNvSpPr/>
          <p:nvPr/>
        </p:nvSpPr>
        <p:spPr>
          <a:xfrm>
            <a:off x="3743648" y="2996411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noFill/>
          <a:ln w="19050">
            <a:solidFill>
              <a:srgbClr val="FF43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600" dirty="0"/>
          </a:p>
        </p:txBody>
      </p:sp>
      <p:sp>
        <p:nvSpPr>
          <p:cNvPr id="265" name="Rectangle 264"/>
          <p:cNvSpPr/>
          <p:nvPr/>
        </p:nvSpPr>
        <p:spPr>
          <a:xfrm>
            <a:off x="3455992" y="36337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5220187" y="36064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4471781" y="32633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3845247" y="27976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5030580" y="26876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3972246" y="21965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708846" y="23574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4420979" y="16716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" name="Oval 272"/>
          <p:cNvSpPr>
            <a:spLocks noChangeAspect="1"/>
          </p:cNvSpPr>
          <p:nvPr/>
        </p:nvSpPr>
        <p:spPr>
          <a:xfrm>
            <a:off x="5502870" y="3465040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74" name="Freeform 273"/>
          <p:cNvSpPr/>
          <p:nvPr/>
        </p:nvSpPr>
        <p:spPr>
          <a:xfrm>
            <a:off x="4308093" y="2650555"/>
            <a:ext cx="421419" cy="286247"/>
          </a:xfrm>
          <a:custGeom>
            <a:avLst/>
            <a:gdLst>
              <a:gd name="connsiteX0" fmla="*/ 0 w 421419"/>
              <a:gd name="connsiteY0" fmla="*/ 286247 h 286247"/>
              <a:gd name="connsiteX1" fmla="*/ 230588 w 421419"/>
              <a:gd name="connsiteY1" fmla="*/ 198782 h 286247"/>
              <a:gd name="connsiteX2" fmla="*/ 421419 w 421419"/>
              <a:gd name="connsiteY2" fmla="*/ 0 h 28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419" h="286247">
                <a:moveTo>
                  <a:pt x="0" y="286247"/>
                </a:moveTo>
                <a:cubicBezTo>
                  <a:pt x="80176" y="266368"/>
                  <a:pt x="160352" y="246490"/>
                  <a:pt x="230588" y="198782"/>
                </a:cubicBezTo>
                <a:cubicBezTo>
                  <a:pt x="300825" y="151074"/>
                  <a:pt x="361122" y="75537"/>
                  <a:pt x="421419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5" name="Freeform 274"/>
          <p:cNvSpPr/>
          <p:nvPr/>
        </p:nvSpPr>
        <p:spPr>
          <a:xfrm>
            <a:off x="4634096" y="2658506"/>
            <a:ext cx="159773" cy="532738"/>
          </a:xfrm>
          <a:custGeom>
            <a:avLst/>
            <a:gdLst>
              <a:gd name="connsiteX0" fmla="*/ 0 w 159773"/>
              <a:gd name="connsiteY0" fmla="*/ 532738 h 532738"/>
              <a:gd name="connsiteX1" fmla="*/ 143124 w 159773"/>
              <a:gd name="connsiteY1" fmla="*/ 254442 h 532738"/>
              <a:gd name="connsiteX2" fmla="*/ 151075 w 159773"/>
              <a:gd name="connsiteY2" fmla="*/ 0 h 53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73" h="532738">
                <a:moveTo>
                  <a:pt x="0" y="532738"/>
                </a:moveTo>
                <a:cubicBezTo>
                  <a:pt x="58972" y="437985"/>
                  <a:pt x="117945" y="343232"/>
                  <a:pt x="143124" y="254442"/>
                </a:cubicBezTo>
                <a:cubicBezTo>
                  <a:pt x="168303" y="165652"/>
                  <a:pt x="159689" y="82826"/>
                  <a:pt x="151075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6" name="Oval 275"/>
          <p:cNvSpPr>
            <a:spLocks noChangeAspect="1"/>
          </p:cNvSpPr>
          <p:nvPr/>
        </p:nvSpPr>
        <p:spPr>
          <a:xfrm>
            <a:off x="4710685" y="2538118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77" name="Down Arrow 276"/>
          <p:cNvSpPr/>
          <p:nvPr/>
        </p:nvSpPr>
        <p:spPr>
          <a:xfrm rot="16200000">
            <a:off x="4641230" y="3658555"/>
            <a:ext cx="350642" cy="6148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603709" y="1079059"/>
            <a:ext cx="3183053" cy="4178274"/>
            <a:chOff x="5616996" y="1092497"/>
            <a:chExt cx="3183053" cy="4178274"/>
          </a:xfrm>
        </p:grpSpPr>
        <p:grpSp>
          <p:nvGrpSpPr>
            <p:cNvPr id="322" name="Group 321"/>
            <p:cNvGrpSpPr/>
            <p:nvPr/>
          </p:nvGrpSpPr>
          <p:grpSpPr>
            <a:xfrm>
              <a:off x="5616996" y="1092497"/>
              <a:ext cx="3183053" cy="4178274"/>
              <a:chOff x="1992316" y="558629"/>
              <a:chExt cx="3183053" cy="4178274"/>
            </a:xfrm>
          </p:grpSpPr>
          <p:sp>
            <p:nvSpPr>
              <p:cNvPr id="329" name="Freeform 328"/>
              <p:cNvSpPr/>
              <p:nvPr/>
            </p:nvSpPr>
            <p:spPr>
              <a:xfrm>
                <a:off x="3289085" y="1823133"/>
                <a:ext cx="874475" cy="45719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0" name="Freeform 329"/>
              <p:cNvSpPr/>
              <p:nvPr/>
            </p:nvSpPr>
            <p:spPr>
              <a:xfrm>
                <a:off x="3243366" y="1816852"/>
                <a:ext cx="45719" cy="933819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1" name="Oval 330"/>
              <p:cNvSpPr>
                <a:spLocks noChangeAspect="1"/>
              </p:cNvSpPr>
              <p:nvPr/>
            </p:nvSpPr>
            <p:spPr>
              <a:xfrm>
                <a:off x="3216486" y="1749960"/>
                <a:ext cx="108000" cy="108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CA" sz="1600" kern="0" dirty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2858805" y="1861054"/>
                <a:ext cx="363045" cy="248956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3" name="Freeform 332"/>
              <p:cNvSpPr/>
              <p:nvPr/>
            </p:nvSpPr>
            <p:spPr>
              <a:xfrm>
                <a:off x="3285356" y="3627887"/>
                <a:ext cx="886917" cy="45719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3691921" y="3624723"/>
                <a:ext cx="565892" cy="29784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6" name="Freeform 335"/>
              <p:cNvSpPr/>
              <p:nvPr/>
            </p:nvSpPr>
            <p:spPr>
              <a:xfrm>
                <a:off x="3243365" y="2750670"/>
                <a:ext cx="45719" cy="865649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7" name="Freeform 336"/>
              <p:cNvSpPr/>
              <p:nvPr/>
            </p:nvSpPr>
            <p:spPr>
              <a:xfrm>
                <a:off x="2360646" y="895138"/>
                <a:ext cx="45719" cy="3538117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8" name="Freeform 337"/>
              <p:cNvSpPr/>
              <p:nvPr/>
            </p:nvSpPr>
            <p:spPr>
              <a:xfrm>
                <a:off x="2392301" y="4433255"/>
                <a:ext cx="2692296" cy="45719"/>
              </a:xfrm>
              <a:custGeom>
                <a:avLst/>
                <a:gdLst>
                  <a:gd name="connsiteX0" fmla="*/ 0 w 943583"/>
                  <a:gd name="connsiteY0" fmla="*/ 0 h 797668"/>
                  <a:gd name="connsiteX1" fmla="*/ 943583 w 943583"/>
                  <a:gd name="connsiteY1" fmla="*/ 0 h 797668"/>
                  <a:gd name="connsiteX2" fmla="*/ 943583 w 943583"/>
                  <a:gd name="connsiteY2" fmla="*/ 797668 h 797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3583" h="797668">
                    <a:moveTo>
                      <a:pt x="0" y="0"/>
                    </a:moveTo>
                    <a:lnTo>
                      <a:pt x="943583" y="0"/>
                    </a:lnTo>
                    <a:lnTo>
                      <a:pt x="943583" y="79766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992316" y="854700"/>
                <a:ext cx="438089" cy="28804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0" name="Freeform 339"/>
              <p:cNvSpPr/>
              <p:nvPr/>
            </p:nvSpPr>
            <p:spPr>
              <a:xfrm flipH="1">
                <a:off x="3289083" y="3627687"/>
                <a:ext cx="45719" cy="337237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2873832" y="3616319"/>
                <a:ext cx="342654" cy="293941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3" name="Oval 342"/>
              <p:cNvSpPr>
                <a:spLocks noChangeAspect="1"/>
              </p:cNvSpPr>
              <p:nvPr/>
            </p:nvSpPr>
            <p:spPr>
              <a:xfrm>
                <a:off x="3216486" y="2678367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CA" sz="1600" kern="0" dirty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2766452" y="2699484"/>
                <a:ext cx="590413" cy="31343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3824509" y="1532852"/>
                <a:ext cx="495348" cy="302486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7" name="Freeform 346"/>
              <p:cNvSpPr/>
              <p:nvPr/>
            </p:nvSpPr>
            <p:spPr>
              <a:xfrm flipV="1">
                <a:off x="2403485" y="835981"/>
                <a:ext cx="2700550" cy="45719"/>
              </a:xfrm>
              <a:custGeom>
                <a:avLst/>
                <a:gdLst>
                  <a:gd name="connsiteX0" fmla="*/ 0 w 622570"/>
                  <a:gd name="connsiteY0" fmla="*/ 0 h 486383"/>
                  <a:gd name="connsiteX1" fmla="*/ 622570 w 622570"/>
                  <a:gd name="connsiteY1" fmla="*/ 0 h 486383"/>
                  <a:gd name="connsiteX2" fmla="*/ 622570 w 622570"/>
                  <a:gd name="connsiteY2" fmla="*/ 486383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570" h="486383">
                    <a:moveTo>
                      <a:pt x="0" y="0"/>
                    </a:moveTo>
                    <a:lnTo>
                      <a:pt x="622570" y="0"/>
                    </a:lnTo>
                    <a:lnTo>
                      <a:pt x="622570" y="486383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 sz="1600" dirty="0"/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4738063" y="558629"/>
                <a:ext cx="392149" cy="320258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4631057" y="4421850"/>
                <a:ext cx="544312" cy="31505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CA" sz="16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CA" sz="16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2" name="Oval 351"/>
              <p:cNvSpPr>
                <a:spLocks noChangeAspect="1"/>
              </p:cNvSpPr>
              <p:nvPr/>
            </p:nvSpPr>
            <p:spPr>
              <a:xfrm>
                <a:off x="2352366" y="818710"/>
                <a:ext cx="108000" cy="108000"/>
              </a:xfrm>
              <a:prstGeom prst="ellipse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CA" sz="1600" kern="0" dirty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  <p:sp>
            <p:nvSpPr>
              <p:cNvPr id="341" name="Oval 340"/>
              <p:cNvSpPr>
                <a:spLocks noChangeAspect="1"/>
              </p:cNvSpPr>
              <p:nvPr/>
            </p:nvSpPr>
            <p:spPr>
              <a:xfrm>
                <a:off x="3216658" y="3557832"/>
                <a:ext cx="108000" cy="108000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CA" sz="1600" kern="0" dirty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</p:grpSp>
        <p:sp>
          <p:nvSpPr>
            <p:cNvPr id="354" name="Freeform 353"/>
            <p:cNvSpPr/>
            <p:nvPr/>
          </p:nvSpPr>
          <p:spPr>
            <a:xfrm>
              <a:off x="6056511" y="1424768"/>
              <a:ext cx="798653" cy="914400"/>
            </a:xfrm>
            <a:custGeom>
              <a:avLst/>
              <a:gdLst>
                <a:gd name="connsiteX0" fmla="*/ 0 w 798653"/>
                <a:gd name="connsiteY0" fmla="*/ 0 h 914400"/>
                <a:gd name="connsiteX1" fmla="*/ 300941 w 798653"/>
                <a:gd name="connsiteY1" fmla="*/ 127321 h 914400"/>
                <a:gd name="connsiteX2" fmla="*/ 520860 w 798653"/>
                <a:gd name="connsiteY2" fmla="*/ 914400 h 914400"/>
                <a:gd name="connsiteX3" fmla="*/ 798653 w 798653"/>
                <a:gd name="connsiteY3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653" h="914400">
                  <a:moveTo>
                    <a:pt x="0" y="0"/>
                  </a:moveTo>
                  <a:lnTo>
                    <a:pt x="300941" y="127321"/>
                  </a:lnTo>
                  <a:lnTo>
                    <a:pt x="520860" y="914400"/>
                  </a:lnTo>
                  <a:lnTo>
                    <a:pt x="798653" y="9144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6056511" y="1447918"/>
              <a:ext cx="798653" cy="1853756"/>
            </a:xfrm>
            <a:custGeom>
              <a:avLst/>
              <a:gdLst>
                <a:gd name="connsiteX0" fmla="*/ 0 w 798653"/>
                <a:gd name="connsiteY0" fmla="*/ 0 h 1851949"/>
                <a:gd name="connsiteX1" fmla="*/ 289367 w 798653"/>
                <a:gd name="connsiteY1" fmla="*/ 324091 h 1851949"/>
                <a:gd name="connsiteX2" fmla="*/ 509286 w 798653"/>
                <a:gd name="connsiteY2" fmla="*/ 1851949 h 1851949"/>
                <a:gd name="connsiteX3" fmla="*/ 798653 w 798653"/>
                <a:gd name="connsiteY3" fmla="*/ 1840375 h 1851949"/>
                <a:gd name="connsiteX0" fmla="*/ 0 w 798653"/>
                <a:gd name="connsiteY0" fmla="*/ 0 h 1853756"/>
                <a:gd name="connsiteX1" fmla="*/ 289367 w 798653"/>
                <a:gd name="connsiteY1" fmla="*/ 324091 h 1853756"/>
                <a:gd name="connsiteX2" fmla="*/ 509286 w 798653"/>
                <a:gd name="connsiteY2" fmla="*/ 1851949 h 1853756"/>
                <a:gd name="connsiteX3" fmla="*/ 798653 w 798653"/>
                <a:gd name="connsiteY3" fmla="*/ 1853756 h 185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653" h="1853756">
                  <a:moveTo>
                    <a:pt x="0" y="0"/>
                  </a:moveTo>
                  <a:lnTo>
                    <a:pt x="289367" y="324091"/>
                  </a:lnTo>
                  <a:lnTo>
                    <a:pt x="509286" y="1851949"/>
                  </a:lnTo>
                  <a:lnTo>
                    <a:pt x="798653" y="185375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6045835" y="1466719"/>
              <a:ext cx="785046" cy="2694134"/>
            </a:xfrm>
            <a:custGeom>
              <a:avLst/>
              <a:gdLst>
                <a:gd name="connsiteX0" fmla="*/ 0 w 785046"/>
                <a:gd name="connsiteY0" fmla="*/ 0 h 2694134"/>
                <a:gd name="connsiteX1" fmla="*/ 120433 w 785046"/>
                <a:gd name="connsiteY1" fmla="*/ 298853 h 2694134"/>
                <a:gd name="connsiteX2" fmla="*/ 530798 w 785046"/>
                <a:gd name="connsiteY2" fmla="*/ 2694134 h 2694134"/>
                <a:gd name="connsiteX3" fmla="*/ 785046 w 785046"/>
                <a:gd name="connsiteY3" fmla="*/ 2694134 h 269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046" h="2694134">
                  <a:moveTo>
                    <a:pt x="0" y="0"/>
                  </a:moveTo>
                  <a:lnTo>
                    <a:pt x="120433" y="298853"/>
                  </a:lnTo>
                  <a:lnTo>
                    <a:pt x="530798" y="2694134"/>
                  </a:lnTo>
                  <a:lnTo>
                    <a:pt x="785046" y="269413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7811684" y="4490930"/>
              <a:ext cx="865335" cy="437127"/>
            </a:xfrm>
            <a:custGeom>
              <a:avLst/>
              <a:gdLst>
                <a:gd name="connsiteX0" fmla="*/ 0 w 865335"/>
                <a:gd name="connsiteY0" fmla="*/ 0 h 437127"/>
                <a:gd name="connsiteX1" fmla="*/ 758283 w 865335"/>
                <a:gd name="connsiteY1" fmla="*/ 187340 h 437127"/>
                <a:gd name="connsiteX2" fmla="*/ 865335 w 865335"/>
                <a:gd name="connsiteY2" fmla="*/ 437127 h 43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5335" h="437127">
                  <a:moveTo>
                    <a:pt x="0" y="0"/>
                  </a:moveTo>
                  <a:lnTo>
                    <a:pt x="758283" y="187340"/>
                  </a:lnTo>
                  <a:lnTo>
                    <a:pt x="865335" y="43712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6915126" y="4495390"/>
              <a:ext cx="1735130" cy="441588"/>
            </a:xfrm>
            <a:custGeom>
              <a:avLst/>
              <a:gdLst>
                <a:gd name="connsiteX0" fmla="*/ 0 w 1735130"/>
                <a:gd name="connsiteY0" fmla="*/ 0 h 441588"/>
                <a:gd name="connsiteX1" fmla="*/ 1458580 w 1735130"/>
                <a:gd name="connsiteY1" fmla="*/ 191801 h 441588"/>
                <a:gd name="connsiteX2" fmla="*/ 1735130 w 1735130"/>
                <a:gd name="connsiteY2" fmla="*/ 441588 h 441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35130" h="441588">
                  <a:moveTo>
                    <a:pt x="0" y="0"/>
                  </a:moveTo>
                  <a:lnTo>
                    <a:pt x="1458580" y="191801"/>
                  </a:lnTo>
                  <a:lnTo>
                    <a:pt x="1735130" y="44158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765381" y="4167292"/>
              <a:ext cx="46303" cy="32363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15" name="Freeform 114"/>
            <p:cNvSpPr/>
            <p:nvPr/>
          </p:nvSpPr>
          <p:spPr>
            <a:xfrm flipH="1" flipV="1">
              <a:off x="8692064" y="1406578"/>
              <a:ext cx="45719" cy="3549140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751234" y="2357001"/>
              <a:ext cx="45719" cy="1793186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</p:grpSp>
      <p:sp>
        <p:nvSpPr>
          <p:cNvPr id="118" name="Oval 117"/>
          <p:cNvSpPr>
            <a:spLocks noChangeAspect="1"/>
          </p:cNvSpPr>
          <p:nvPr/>
        </p:nvSpPr>
        <p:spPr>
          <a:xfrm>
            <a:off x="7742953" y="2310219"/>
            <a:ext cx="108000" cy="108000"/>
          </a:xfrm>
          <a:prstGeom prst="ellipse">
            <a:avLst/>
          </a:prstGeom>
          <a:solidFill>
            <a:srgbClr val="4DFD6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7741306" y="4120098"/>
            <a:ext cx="108000" cy="1080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8622263" y="4899685"/>
            <a:ext cx="108000" cy="10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6922805" y="1403340"/>
            <a:ext cx="1725433" cy="2719346"/>
            <a:chOff x="6935683" y="1429096"/>
            <a:chExt cx="1725433" cy="2719346"/>
          </a:xfrm>
        </p:grpSpPr>
        <p:sp>
          <p:nvSpPr>
            <p:cNvPr id="117" name="Freeform 116"/>
            <p:cNvSpPr/>
            <p:nvPr/>
          </p:nvSpPr>
          <p:spPr>
            <a:xfrm>
              <a:off x="6935683" y="1429096"/>
              <a:ext cx="1709531" cy="866692"/>
            </a:xfrm>
            <a:custGeom>
              <a:avLst/>
              <a:gdLst>
                <a:gd name="connsiteX0" fmla="*/ 0 w 1709531"/>
                <a:gd name="connsiteY0" fmla="*/ 866692 h 866692"/>
                <a:gd name="connsiteX1" fmla="*/ 286247 w 1709531"/>
                <a:gd name="connsiteY1" fmla="*/ 580445 h 866692"/>
                <a:gd name="connsiteX2" fmla="*/ 1431235 w 1709531"/>
                <a:gd name="connsiteY2" fmla="*/ 143123 h 866692"/>
                <a:gd name="connsiteX3" fmla="*/ 1709531 w 1709531"/>
                <a:gd name="connsiteY3" fmla="*/ 0 h 866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9531" h="866692">
                  <a:moveTo>
                    <a:pt x="0" y="866692"/>
                  </a:moveTo>
                  <a:lnTo>
                    <a:pt x="286247" y="580445"/>
                  </a:lnTo>
                  <a:lnTo>
                    <a:pt x="1431235" y="143123"/>
                  </a:lnTo>
                  <a:lnTo>
                    <a:pt x="1709531" y="0"/>
                  </a:ln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834181" y="1468852"/>
              <a:ext cx="803081" cy="882634"/>
            </a:xfrm>
            <a:custGeom>
              <a:avLst/>
              <a:gdLst>
                <a:gd name="connsiteX0" fmla="*/ 0 w 803081"/>
                <a:gd name="connsiteY0" fmla="*/ 858741 h 858741"/>
                <a:gd name="connsiteX1" fmla="*/ 294198 w 803081"/>
                <a:gd name="connsiteY1" fmla="*/ 548640 h 858741"/>
                <a:gd name="connsiteX2" fmla="*/ 524786 w 803081"/>
                <a:gd name="connsiteY2" fmla="*/ 302150 h 858741"/>
                <a:gd name="connsiteX3" fmla="*/ 803081 w 803081"/>
                <a:gd name="connsiteY3" fmla="*/ 0 h 858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081" h="858741">
                  <a:moveTo>
                    <a:pt x="0" y="858741"/>
                  </a:moveTo>
                  <a:lnTo>
                    <a:pt x="294198" y="548640"/>
                  </a:lnTo>
                  <a:lnTo>
                    <a:pt x="524786" y="302150"/>
                  </a:lnTo>
                  <a:lnTo>
                    <a:pt x="803081" y="0"/>
                  </a:ln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842132" y="1476803"/>
              <a:ext cx="818984" cy="2671639"/>
            </a:xfrm>
            <a:custGeom>
              <a:avLst/>
              <a:gdLst>
                <a:gd name="connsiteX0" fmla="*/ 0 w 818984"/>
                <a:gd name="connsiteY0" fmla="*/ 2671639 h 2671639"/>
                <a:gd name="connsiteX1" fmla="*/ 278296 w 818984"/>
                <a:gd name="connsiteY1" fmla="*/ 2345635 h 2671639"/>
                <a:gd name="connsiteX2" fmla="*/ 699715 w 818984"/>
                <a:gd name="connsiteY2" fmla="*/ 318053 h 2671639"/>
                <a:gd name="connsiteX3" fmla="*/ 818984 w 818984"/>
                <a:gd name="connsiteY3" fmla="*/ 0 h 2671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984" h="2671639">
                  <a:moveTo>
                    <a:pt x="0" y="2671639"/>
                  </a:moveTo>
                  <a:lnTo>
                    <a:pt x="278296" y="2345635"/>
                  </a:lnTo>
                  <a:lnTo>
                    <a:pt x="699715" y="318053"/>
                  </a:lnTo>
                  <a:lnTo>
                    <a:pt x="818984" y="0"/>
                  </a:ln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943635" y="2391203"/>
              <a:ext cx="811033" cy="858741"/>
            </a:xfrm>
            <a:custGeom>
              <a:avLst/>
              <a:gdLst>
                <a:gd name="connsiteX0" fmla="*/ 0 w 811033"/>
                <a:gd name="connsiteY0" fmla="*/ 858741 h 858741"/>
                <a:gd name="connsiteX1" fmla="*/ 278295 w 811033"/>
                <a:gd name="connsiteY1" fmla="*/ 532738 h 858741"/>
                <a:gd name="connsiteX2" fmla="*/ 516834 w 811033"/>
                <a:gd name="connsiteY2" fmla="*/ 135173 h 858741"/>
                <a:gd name="connsiteX3" fmla="*/ 811033 w 811033"/>
                <a:gd name="connsiteY3" fmla="*/ 0 h 858741"/>
                <a:gd name="connsiteX4" fmla="*/ 803081 w 811033"/>
                <a:gd name="connsiteY4" fmla="*/ 7952 h 858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1033" h="858741">
                  <a:moveTo>
                    <a:pt x="0" y="858741"/>
                  </a:moveTo>
                  <a:lnTo>
                    <a:pt x="278295" y="532738"/>
                  </a:lnTo>
                  <a:lnTo>
                    <a:pt x="516834" y="135173"/>
                  </a:lnTo>
                  <a:lnTo>
                    <a:pt x="811033" y="0"/>
                  </a:lnTo>
                  <a:lnTo>
                    <a:pt x="803081" y="7952"/>
                  </a:ln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935683" y="2415057"/>
              <a:ext cx="826936" cy="1709531"/>
            </a:xfrm>
            <a:custGeom>
              <a:avLst/>
              <a:gdLst>
                <a:gd name="connsiteX0" fmla="*/ 0 w 826936"/>
                <a:gd name="connsiteY0" fmla="*/ 1709531 h 1709531"/>
                <a:gd name="connsiteX1" fmla="*/ 326004 w 826936"/>
                <a:gd name="connsiteY1" fmla="*/ 1399430 h 1709531"/>
                <a:gd name="connsiteX2" fmla="*/ 524786 w 826936"/>
                <a:gd name="connsiteY2" fmla="*/ 294199 h 1709531"/>
                <a:gd name="connsiteX3" fmla="*/ 826936 w 826936"/>
                <a:gd name="connsiteY3" fmla="*/ 0 h 170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936" h="1709531">
                  <a:moveTo>
                    <a:pt x="0" y="1709531"/>
                  </a:moveTo>
                  <a:lnTo>
                    <a:pt x="326004" y="1399430"/>
                  </a:lnTo>
                  <a:lnTo>
                    <a:pt x="524786" y="294199"/>
                  </a:lnTo>
                  <a:lnTo>
                    <a:pt x="826936" y="0"/>
                  </a:ln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25" name="Oval 124"/>
          <p:cNvSpPr>
            <a:spLocks noChangeAspect="1"/>
          </p:cNvSpPr>
          <p:nvPr/>
        </p:nvSpPr>
        <p:spPr>
          <a:xfrm>
            <a:off x="8624778" y="1348130"/>
            <a:ext cx="108000" cy="108000"/>
          </a:xfrm>
          <a:prstGeom prst="ellipse">
            <a:avLst/>
          </a:prstGeom>
          <a:solidFill>
            <a:srgbClr val="4747FB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277148" y="5547601"/>
            <a:ext cx="2098628" cy="45477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Final Output</a:t>
            </a:r>
            <a:endParaRPr lang="en-CA" sz="2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2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28" name="Rounded Rectangle 127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75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ectangle 208"/>
          <p:cNvSpPr/>
          <p:nvPr/>
        </p:nvSpPr>
        <p:spPr>
          <a:xfrm>
            <a:off x="5992244" y="3767474"/>
            <a:ext cx="1080121" cy="1080120"/>
          </a:xfrm>
          <a:prstGeom prst="rect">
            <a:avLst/>
          </a:prstGeom>
          <a:solidFill>
            <a:schemeClr val="tx2">
              <a:lumMod val="20000"/>
              <a:lumOff val="80000"/>
              <a:alpha val="7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dk1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2075212" y="3736518"/>
            <a:ext cx="1080121" cy="1080120"/>
          </a:xfrm>
          <a:prstGeom prst="rect">
            <a:avLst/>
          </a:prstGeom>
          <a:solidFill>
            <a:schemeClr val="tx2">
              <a:lumMod val="20000"/>
              <a:lumOff val="80000"/>
              <a:alpha val="7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dk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2824" y="850668"/>
            <a:ext cx="1440160" cy="1440160"/>
          </a:xfrm>
          <a:prstGeom prst="rect">
            <a:avLst/>
          </a:prstGeom>
          <a:solidFill>
            <a:schemeClr val="tx2">
              <a:lumMod val="20000"/>
              <a:lumOff val="80000"/>
              <a:alpha val="7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dk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52824" y="1030688"/>
            <a:ext cx="1453777" cy="1080120"/>
            <a:chOff x="1691680" y="1448780"/>
            <a:chExt cx="1453777" cy="1080120"/>
          </a:xfrm>
        </p:grpSpPr>
        <p:cxnSp>
          <p:nvCxnSpPr>
            <p:cNvPr id="134" name="Straight Connector 133"/>
            <p:cNvCxnSpPr/>
            <p:nvPr/>
          </p:nvCxnSpPr>
          <p:spPr>
            <a:xfrm>
              <a:off x="1691680" y="144878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1691680" y="180882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1691680" y="1988840"/>
              <a:ext cx="144016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1691680" y="216886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705297" y="234888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1705297" y="252890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1691680" y="162880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/>
          <p:cNvGrpSpPr/>
          <p:nvPr/>
        </p:nvGrpSpPr>
        <p:grpSpPr>
          <a:xfrm rot="16200000">
            <a:off x="1146016" y="1037497"/>
            <a:ext cx="1453777" cy="1080120"/>
            <a:chOff x="1691680" y="1448780"/>
            <a:chExt cx="1453777" cy="1080120"/>
          </a:xfrm>
        </p:grpSpPr>
        <p:cxnSp>
          <p:nvCxnSpPr>
            <p:cNvPr id="145" name="Straight Connector 144"/>
            <p:cNvCxnSpPr/>
            <p:nvPr/>
          </p:nvCxnSpPr>
          <p:spPr>
            <a:xfrm>
              <a:off x="1691680" y="144878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1691680" y="180882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1691680" y="1988840"/>
              <a:ext cx="144016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1691680" y="216886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1705297" y="234888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1705297" y="252890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1691680" y="162880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Where does the trade-off come from?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1818904" y="1516748"/>
            <a:ext cx="108000" cy="10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3" name="Isosceles Triangle 12"/>
          <p:cNvSpPr>
            <a:spLocks noChangeAspect="1"/>
          </p:cNvSpPr>
          <p:nvPr/>
        </p:nvSpPr>
        <p:spPr>
          <a:xfrm rot="18780000">
            <a:off x="2069229" y="1496130"/>
            <a:ext cx="114863" cy="581062"/>
          </a:xfrm>
          <a:prstGeom prst="triangle">
            <a:avLst>
              <a:gd name="adj" fmla="val 5158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5" name="Straight Connector 4"/>
          <p:cNvCxnSpPr>
            <a:stCxn id="130" idx="5"/>
          </p:cNvCxnSpPr>
          <p:nvPr/>
        </p:nvCxnSpPr>
        <p:spPr>
          <a:xfrm>
            <a:off x="1911088" y="1608932"/>
            <a:ext cx="681896" cy="501876"/>
          </a:xfrm>
          <a:prstGeom prst="line">
            <a:avLst/>
          </a:prstGeom>
          <a:ln w="158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30" idx="5"/>
          </p:cNvCxnSpPr>
          <p:nvPr/>
        </p:nvCxnSpPr>
        <p:spPr>
          <a:xfrm>
            <a:off x="1911088" y="1608932"/>
            <a:ext cx="681896" cy="681896"/>
          </a:xfrm>
          <a:prstGeom prst="line">
            <a:avLst/>
          </a:prstGeom>
          <a:ln w="158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111613" y="1932887"/>
            <a:ext cx="2808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/>
              <a:t>θ</a:t>
            </a:r>
            <a:endParaRPr lang="en-CA" sz="1400" dirty="0">
              <a:latin typeface="Times" pitchFamily="18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646058" y="1300718"/>
            <a:ext cx="266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i="1" dirty="0" smtClean="0">
                <a:latin typeface="Times" pitchFamily="18" charset="0"/>
              </a:rPr>
              <a:t>v</a:t>
            </a:r>
            <a:endParaRPr lang="en-CA" sz="1400" i="1" dirty="0">
              <a:latin typeface="Times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35852" y="2515853"/>
            <a:ext cx="12015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spc="50" dirty="0" smtClean="0">
                <a:ln w="11430"/>
                <a:cs typeface="Times New Roman" pitchFamily="18" charset="0"/>
              </a:rPr>
              <a:t>floor</a:t>
            </a:r>
            <a:r>
              <a:rPr lang="en-CA" sz="1600" spc="50" dirty="0" smtClean="0">
                <a:ln w="11430"/>
                <a:latin typeface="Times" pitchFamily="18" charset="0"/>
                <a:cs typeface="Times New Roman" pitchFamily="18" charset="0"/>
              </a:rPr>
              <a:t>(</a:t>
            </a:r>
            <a:r>
              <a:rPr lang="en-CA" sz="1600" i="1" spc="50" dirty="0" smtClean="0">
                <a:ln w="11430"/>
                <a:latin typeface="Times" pitchFamily="18" charset="0"/>
                <a:cs typeface="Times New Roman" pitchFamily="18" charset="0"/>
              </a:rPr>
              <a:t>d</a:t>
            </a:r>
            <a:r>
              <a:rPr lang="en-CA" sz="1600" i="1" spc="50" baseline="-25000" dirty="0" smtClean="0">
                <a:ln w="11430"/>
                <a:latin typeface="Times" pitchFamily="18" charset="0"/>
                <a:cs typeface="Times New Roman" pitchFamily="18" charset="0"/>
              </a:rPr>
              <a:t>v </a:t>
            </a:r>
            <a:r>
              <a:rPr lang="en-CA" sz="1600" spc="50" dirty="0">
                <a:ln w="11430"/>
                <a:latin typeface="Times" pitchFamily="18" charset="0"/>
                <a:cs typeface="Times New Roman" pitchFamily="18" charset="0"/>
              </a:rPr>
              <a:t>/2) </a:t>
            </a:r>
            <a:endParaRPr lang="en-CA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872904" y="2470848"/>
            <a:ext cx="720080" cy="0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>
            <a:off x="2727999" y="1584364"/>
            <a:ext cx="0" cy="706464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2735149" y="1745229"/>
            <a:ext cx="12015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spc="50" dirty="0" smtClean="0">
                <a:ln w="11430"/>
                <a:cs typeface="Times New Roman" pitchFamily="18" charset="0"/>
              </a:rPr>
              <a:t>floor</a:t>
            </a:r>
            <a:r>
              <a:rPr lang="en-CA" sz="1600" spc="50" dirty="0" smtClean="0">
                <a:ln w="11430"/>
                <a:latin typeface="Times" pitchFamily="18" charset="0"/>
                <a:cs typeface="Times New Roman" pitchFamily="18" charset="0"/>
              </a:rPr>
              <a:t>(</a:t>
            </a:r>
            <a:r>
              <a:rPr lang="en-CA" sz="1600" i="1" spc="50" dirty="0" smtClean="0">
                <a:ln w="11430"/>
                <a:latin typeface="Times" pitchFamily="18" charset="0"/>
                <a:cs typeface="Times New Roman" pitchFamily="18" charset="0"/>
              </a:rPr>
              <a:t>d</a:t>
            </a:r>
            <a:r>
              <a:rPr lang="en-CA" sz="1600" i="1" spc="50" baseline="-25000" dirty="0" smtClean="0">
                <a:ln w="11430"/>
                <a:latin typeface="Times" pitchFamily="18" charset="0"/>
                <a:cs typeface="Times New Roman" pitchFamily="18" charset="0"/>
              </a:rPr>
              <a:t>v </a:t>
            </a:r>
            <a:r>
              <a:rPr lang="en-CA" sz="1600" spc="50" dirty="0">
                <a:ln w="11430"/>
                <a:latin typeface="Times" pitchFamily="18" charset="0"/>
                <a:cs typeface="Times New Roman" pitchFamily="18" charset="0"/>
              </a:rPr>
              <a:t>/2) </a:t>
            </a:r>
            <a:endParaRPr lang="en-CA" sz="1600" dirty="0"/>
          </a:p>
        </p:txBody>
      </p:sp>
      <p:grpSp>
        <p:nvGrpSpPr>
          <p:cNvPr id="159" name="Group 158"/>
          <p:cNvGrpSpPr/>
          <p:nvPr/>
        </p:nvGrpSpPr>
        <p:grpSpPr>
          <a:xfrm>
            <a:off x="5992245" y="3767474"/>
            <a:ext cx="1080122" cy="900100"/>
            <a:chOff x="1691680" y="1628800"/>
            <a:chExt cx="1453777" cy="900100"/>
          </a:xfrm>
        </p:grpSpPr>
        <p:cxnSp>
          <p:nvCxnSpPr>
            <p:cNvPr id="161" name="Straight Connector 160"/>
            <p:cNvCxnSpPr/>
            <p:nvPr/>
          </p:nvCxnSpPr>
          <p:spPr>
            <a:xfrm>
              <a:off x="1691680" y="180882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1691680" y="1988840"/>
              <a:ext cx="144016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1691680" y="216886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1705297" y="234888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1705297" y="252890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1691680" y="162880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166"/>
          <p:cNvGrpSpPr/>
          <p:nvPr/>
        </p:nvGrpSpPr>
        <p:grpSpPr>
          <a:xfrm rot="16200000">
            <a:off x="6067305" y="3856152"/>
            <a:ext cx="1110019" cy="900100"/>
            <a:chOff x="1691680" y="1448780"/>
            <a:chExt cx="1453777" cy="900100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1691680" y="144878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1691680" y="180882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1691680" y="1988840"/>
              <a:ext cx="144016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1691680" y="216886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1705297" y="234888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1691680" y="162880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0" name="Oval 209"/>
          <p:cNvSpPr>
            <a:spLocks noChangeAspect="1"/>
          </p:cNvSpPr>
          <p:nvPr/>
        </p:nvSpPr>
        <p:spPr>
          <a:xfrm>
            <a:off x="6658324" y="4073514"/>
            <a:ext cx="108000" cy="10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6485478" y="3857484"/>
            <a:ext cx="266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i="1" dirty="0" smtClean="0">
                <a:latin typeface="Times" pitchFamily="18" charset="0"/>
              </a:rPr>
              <a:t>v</a:t>
            </a:r>
            <a:endParaRPr lang="en-CA" sz="1400" i="1" dirty="0">
              <a:latin typeface="Times" pitchFamily="18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5853907" y="5015481"/>
            <a:ext cx="12015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spc="50" dirty="0" smtClean="0">
                <a:ln w="11430"/>
                <a:cs typeface="Times New Roman" pitchFamily="18" charset="0"/>
              </a:rPr>
              <a:t>floor</a:t>
            </a:r>
            <a:r>
              <a:rPr lang="en-CA" sz="1600" spc="50" dirty="0" smtClean="0">
                <a:ln w="11430"/>
                <a:latin typeface="Times" pitchFamily="18" charset="0"/>
                <a:cs typeface="Times New Roman" pitchFamily="18" charset="0"/>
              </a:rPr>
              <a:t>(</a:t>
            </a:r>
            <a:r>
              <a:rPr lang="en-CA" sz="1600" i="1" spc="50" dirty="0" smtClean="0">
                <a:ln w="11430"/>
                <a:latin typeface="Times" pitchFamily="18" charset="0"/>
                <a:cs typeface="Times New Roman" pitchFamily="18" charset="0"/>
              </a:rPr>
              <a:t>d</a:t>
            </a:r>
            <a:r>
              <a:rPr lang="en-CA" sz="1600" i="1" spc="50" baseline="-25000" dirty="0" smtClean="0">
                <a:ln w="11430"/>
                <a:latin typeface="Times" pitchFamily="18" charset="0"/>
                <a:cs typeface="Times New Roman" pitchFamily="18" charset="0"/>
              </a:rPr>
              <a:t>v </a:t>
            </a:r>
            <a:r>
              <a:rPr lang="en-CA" sz="1600" spc="50" dirty="0">
                <a:ln w="11430"/>
                <a:latin typeface="Times" pitchFamily="18" charset="0"/>
                <a:cs typeface="Times New Roman" pitchFamily="18" charset="0"/>
              </a:rPr>
              <a:t>/2) </a:t>
            </a:r>
            <a:endParaRPr lang="en-CA" sz="1600" dirty="0"/>
          </a:p>
        </p:txBody>
      </p:sp>
      <p:cxnSp>
        <p:nvCxnSpPr>
          <p:cNvPr id="217" name="Straight Arrow Connector 216"/>
          <p:cNvCxnSpPr/>
          <p:nvPr/>
        </p:nvCxnSpPr>
        <p:spPr>
          <a:xfrm>
            <a:off x="5992245" y="5015481"/>
            <a:ext cx="720080" cy="0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/>
          <p:nvPr/>
        </p:nvCxnSpPr>
        <p:spPr>
          <a:xfrm>
            <a:off x="5812223" y="4104423"/>
            <a:ext cx="0" cy="706464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9" name="Rectangle 218"/>
          <p:cNvSpPr/>
          <p:nvPr/>
        </p:nvSpPr>
        <p:spPr>
          <a:xfrm>
            <a:off x="4510908" y="4270046"/>
            <a:ext cx="12015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spc="50" dirty="0" smtClean="0">
                <a:ln w="11430"/>
                <a:cs typeface="Times New Roman" pitchFamily="18" charset="0"/>
              </a:rPr>
              <a:t>floor</a:t>
            </a:r>
            <a:r>
              <a:rPr lang="en-CA" sz="1600" spc="50" dirty="0" smtClean="0">
                <a:ln w="11430"/>
                <a:latin typeface="Times" pitchFamily="18" charset="0"/>
                <a:cs typeface="Times New Roman" pitchFamily="18" charset="0"/>
              </a:rPr>
              <a:t>(</a:t>
            </a:r>
            <a:r>
              <a:rPr lang="en-CA" sz="1600" i="1" spc="50" dirty="0" smtClean="0">
                <a:ln w="11430"/>
                <a:latin typeface="Times" pitchFamily="18" charset="0"/>
                <a:cs typeface="Times New Roman" pitchFamily="18" charset="0"/>
              </a:rPr>
              <a:t>d</a:t>
            </a:r>
            <a:r>
              <a:rPr lang="en-CA" sz="1600" i="1" spc="50" baseline="-25000" dirty="0" smtClean="0">
                <a:ln w="11430"/>
                <a:latin typeface="Times" pitchFamily="18" charset="0"/>
                <a:cs typeface="Times New Roman" pitchFamily="18" charset="0"/>
              </a:rPr>
              <a:t>v </a:t>
            </a:r>
            <a:r>
              <a:rPr lang="en-CA" sz="1600" spc="50" dirty="0" smtClean="0">
                <a:ln w="11430"/>
                <a:latin typeface="Times" pitchFamily="18" charset="0"/>
                <a:cs typeface="Times New Roman" pitchFamily="18" charset="0"/>
              </a:rPr>
              <a:t>/2</a:t>
            </a:r>
            <a:r>
              <a:rPr lang="en-CA" sz="1600" spc="50" dirty="0">
                <a:ln w="11430"/>
                <a:latin typeface="Times" pitchFamily="18" charset="0"/>
                <a:cs typeface="Times New Roman" pitchFamily="18" charset="0"/>
              </a:rPr>
              <a:t>) </a:t>
            </a:r>
            <a:endParaRPr lang="en-CA" sz="1600" dirty="0"/>
          </a:p>
        </p:txBody>
      </p:sp>
      <p:sp>
        <p:nvSpPr>
          <p:cNvPr id="220" name="Rectangle 219"/>
          <p:cNvSpPr/>
          <p:nvPr/>
        </p:nvSpPr>
        <p:spPr>
          <a:xfrm>
            <a:off x="7354434" y="3748950"/>
            <a:ext cx="6923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l-GR" sz="1600" b="1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600" b="1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CA" sz="1600" b="1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i="1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d</a:t>
            </a:r>
            <a:r>
              <a:rPr lang="en-CA" sz="1600" i="1" spc="50" baseline="-2500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v</a:t>
            </a:r>
            <a:endParaRPr lang="en-CA" sz="1600" dirty="0">
              <a:solidFill>
                <a:srgbClr val="4747FB"/>
              </a:solidFill>
            </a:endParaRPr>
          </a:p>
        </p:txBody>
      </p:sp>
      <p:cxnSp>
        <p:nvCxnSpPr>
          <p:cNvPr id="221" name="Straight Arrow Connector 220"/>
          <p:cNvCxnSpPr/>
          <p:nvPr/>
        </p:nvCxnSpPr>
        <p:spPr>
          <a:xfrm>
            <a:off x="7212240" y="3751192"/>
            <a:ext cx="0" cy="376322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2" name="Rectangle 221"/>
          <p:cNvSpPr/>
          <p:nvPr/>
        </p:nvSpPr>
        <p:spPr>
          <a:xfrm>
            <a:off x="6352285" y="3216129"/>
            <a:ext cx="7879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l-GR" sz="1600" b="1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600" b="1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CA" sz="1600" b="1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i="1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d</a:t>
            </a:r>
            <a:r>
              <a:rPr lang="en-CA" sz="1600" i="1" spc="50" baseline="-2500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v 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 </a:t>
            </a:r>
            <a:endParaRPr lang="en-CA" sz="1600" dirty="0">
              <a:solidFill>
                <a:srgbClr val="4747FB"/>
              </a:solidFill>
            </a:endParaRPr>
          </a:p>
        </p:txBody>
      </p:sp>
      <p:cxnSp>
        <p:nvCxnSpPr>
          <p:cNvPr id="223" name="Straight Arrow Connector 222"/>
          <p:cNvCxnSpPr/>
          <p:nvPr/>
        </p:nvCxnSpPr>
        <p:spPr>
          <a:xfrm flipH="1">
            <a:off x="6712325" y="3638500"/>
            <a:ext cx="360042" cy="0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2906815" y="2438890"/>
            <a:ext cx="5175575" cy="94510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… Because we have other options 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en-CA" sz="2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</p:txBody>
      </p:sp>
      <p:grpSp>
        <p:nvGrpSpPr>
          <p:cNvPr id="225" name="Group 224"/>
          <p:cNvGrpSpPr/>
          <p:nvPr/>
        </p:nvGrpSpPr>
        <p:grpSpPr>
          <a:xfrm>
            <a:off x="2075213" y="3736518"/>
            <a:ext cx="1080122" cy="900100"/>
            <a:chOff x="1691680" y="1628800"/>
            <a:chExt cx="1453777" cy="900100"/>
          </a:xfrm>
        </p:grpSpPr>
        <p:cxnSp>
          <p:nvCxnSpPr>
            <p:cNvPr id="226" name="Straight Connector 225"/>
            <p:cNvCxnSpPr/>
            <p:nvPr/>
          </p:nvCxnSpPr>
          <p:spPr>
            <a:xfrm>
              <a:off x="1691680" y="180882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1691680" y="198884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>
              <a:off x="1691680" y="2168860"/>
              <a:ext cx="144016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1705297" y="234888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1705297" y="252890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>
              <a:off x="1691680" y="162880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Group 231"/>
          <p:cNvGrpSpPr/>
          <p:nvPr/>
        </p:nvGrpSpPr>
        <p:grpSpPr>
          <a:xfrm rot="16200000">
            <a:off x="2150273" y="3825196"/>
            <a:ext cx="1110019" cy="900100"/>
            <a:chOff x="1691680" y="1448780"/>
            <a:chExt cx="1453777" cy="900100"/>
          </a:xfrm>
        </p:grpSpPr>
        <p:cxnSp>
          <p:nvCxnSpPr>
            <p:cNvPr id="233" name="Straight Connector 232"/>
            <p:cNvCxnSpPr/>
            <p:nvPr/>
          </p:nvCxnSpPr>
          <p:spPr>
            <a:xfrm>
              <a:off x="1691680" y="144878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>
              <a:off x="1691680" y="1808820"/>
              <a:ext cx="144016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>
              <a:off x="1691680" y="198884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>
              <a:off x="1691680" y="216886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>
              <a:off x="1705297" y="234888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1691680" y="1628800"/>
              <a:ext cx="1440160" cy="0"/>
            </a:xfrm>
            <a:prstGeom prst="line">
              <a:avLst/>
            </a:prstGeom>
            <a:ln>
              <a:solidFill>
                <a:schemeClr val="bg1">
                  <a:lumMod val="75000"/>
                  <a:alpha val="7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0" name="Oval 239"/>
          <p:cNvSpPr>
            <a:spLocks noChangeAspect="1"/>
          </p:cNvSpPr>
          <p:nvPr/>
        </p:nvSpPr>
        <p:spPr>
          <a:xfrm>
            <a:off x="2568458" y="4221100"/>
            <a:ext cx="108000" cy="10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sz="1600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2617073" y="4021323"/>
            <a:ext cx="266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i="1" dirty="0" smtClean="0">
                <a:latin typeface="Times" pitchFamily="18" charset="0"/>
              </a:rPr>
              <a:t>v</a:t>
            </a:r>
            <a:endParaRPr lang="en-CA" sz="1400" i="1" dirty="0">
              <a:latin typeface="Times" pitchFamily="18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1936875" y="4984525"/>
            <a:ext cx="8280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el-GR" sz="1600" b="1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×</a:t>
            </a:r>
            <a:r>
              <a:rPr lang="en-CA" sz="1600" b="1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i="1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d</a:t>
            </a:r>
            <a:r>
              <a:rPr lang="en-CA" sz="1600" i="1" spc="50" baseline="-2500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v 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 </a:t>
            </a:r>
            <a:endParaRPr lang="en-CA" sz="1600" dirty="0">
              <a:solidFill>
                <a:srgbClr val="4747FB"/>
              </a:solidFill>
            </a:endParaRPr>
          </a:p>
        </p:txBody>
      </p:sp>
      <p:cxnSp>
        <p:nvCxnSpPr>
          <p:cNvPr id="278" name="Straight Arrow Connector 277"/>
          <p:cNvCxnSpPr/>
          <p:nvPr/>
        </p:nvCxnSpPr>
        <p:spPr>
          <a:xfrm>
            <a:off x="2075213" y="4984525"/>
            <a:ext cx="535002" cy="0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/>
          <p:nvPr/>
        </p:nvCxnSpPr>
        <p:spPr>
          <a:xfrm>
            <a:off x="1895191" y="4280444"/>
            <a:ext cx="0" cy="499487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0" name="Rectangle 279"/>
          <p:cNvSpPr/>
          <p:nvPr/>
        </p:nvSpPr>
        <p:spPr>
          <a:xfrm>
            <a:off x="1007899" y="4239090"/>
            <a:ext cx="8280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el-GR" sz="1600" b="1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×</a:t>
            </a:r>
            <a:r>
              <a:rPr lang="en-CA" sz="1600" b="1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i="1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d</a:t>
            </a:r>
            <a:r>
              <a:rPr lang="en-CA" sz="1600" i="1" spc="50" baseline="-2500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v 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 </a:t>
            </a:r>
            <a:endParaRPr lang="en-CA" sz="1600" dirty="0">
              <a:solidFill>
                <a:srgbClr val="4747FB"/>
              </a:solidFill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3437402" y="3717994"/>
            <a:ext cx="7355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l-GR" sz="1600" b="1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1600" b="1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CA" sz="1600" b="1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i="1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d</a:t>
            </a:r>
            <a:r>
              <a:rPr lang="en-CA" sz="1600" i="1" spc="50" baseline="-2500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v</a:t>
            </a:r>
            <a:endParaRPr lang="en-CA" sz="1600" dirty="0">
              <a:solidFill>
                <a:srgbClr val="4747FB"/>
              </a:solidFill>
            </a:endParaRPr>
          </a:p>
        </p:txBody>
      </p:sp>
      <p:cxnSp>
        <p:nvCxnSpPr>
          <p:cNvPr id="282" name="Straight Arrow Connector 281"/>
          <p:cNvCxnSpPr/>
          <p:nvPr/>
        </p:nvCxnSpPr>
        <p:spPr>
          <a:xfrm>
            <a:off x="3295208" y="3720236"/>
            <a:ext cx="0" cy="556342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3" name="Rectangle 282"/>
          <p:cNvSpPr/>
          <p:nvPr/>
        </p:nvSpPr>
        <p:spPr>
          <a:xfrm>
            <a:off x="2435253" y="3185173"/>
            <a:ext cx="8280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el-GR" sz="1600" b="1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×</a:t>
            </a:r>
            <a:r>
              <a:rPr lang="en-CA" sz="1600" b="1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i="1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d</a:t>
            </a:r>
            <a:r>
              <a:rPr lang="en-CA" sz="1600" i="1" spc="50" baseline="-2500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v 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 </a:t>
            </a:r>
            <a:endParaRPr lang="en-CA" sz="1600" dirty="0">
              <a:solidFill>
                <a:srgbClr val="4747FB"/>
              </a:solidFill>
            </a:endParaRPr>
          </a:p>
        </p:txBody>
      </p:sp>
      <p:cxnSp>
        <p:nvCxnSpPr>
          <p:cNvPr id="284" name="Straight Arrow Connector 283"/>
          <p:cNvCxnSpPr/>
          <p:nvPr/>
        </p:nvCxnSpPr>
        <p:spPr>
          <a:xfrm flipH="1">
            <a:off x="2622458" y="3607544"/>
            <a:ext cx="532877" cy="0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8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45" y="765944"/>
            <a:ext cx="3364631" cy="1969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ounded Rectangle 29"/>
          <p:cNvSpPr/>
          <p:nvPr/>
        </p:nvSpPr>
        <p:spPr>
          <a:xfrm>
            <a:off x="4514997" y="3158970"/>
            <a:ext cx="3531742" cy="234026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86" name="Rounded Rectangle 285"/>
          <p:cNvSpPr/>
          <p:nvPr/>
        </p:nvSpPr>
        <p:spPr>
          <a:xfrm>
            <a:off x="959343" y="3158970"/>
            <a:ext cx="3213645" cy="234026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" name="Rectangle 30"/>
          <p:cNvSpPr/>
          <p:nvPr/>
        </p:nvSpPr>
        <p:spPr>
          <a:xfrm>
            <a:off x="5812223" y="201217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endParaRPr lang="en-CA" dirty="0"/>
          </a:p>
        </p:txBody>
      </p:sp>
      <p:sp>
        <p:nvSpPr>
          <p:cNvPr id="287" name="Rectangle 286"/>
          <p:cNvSpPr/>
          <p:nvPr/>
        </p:nvSpPr>
        <p:spPr>
          <a:xfrm>
            <a:off x="7394092" y="167520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en-CA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4598878"/>
              </p:ext>
            </p:extLst>
          </p:nvPr>
        </p:nvGraphicFramePr>
        <p:xfrm>
          <a:off x="5202070" y="5814265"/>
          <a:ext cx="2332313" cy="701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23652"/>
                <a:gridCol w="1108661"/>
              </a:tblGrid>
              <a:tr h="675076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Area</a:t>
                      </a:r>
                    </a:p>
                    <a:p>
                      <a:pPr algn="ctr"/>
                      <a:endParaRPr lang="en-CA" sz="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</a:t>
                      </a:r>
                      <a:r>
                        <a:rPr lang="el-GR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+8/3)</a:t>
                      </a:r>
                      <a:r>
                        <a:rPr lang="en-CA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Resolution</a:t>
                      </a:r>
                    </a:p>
                    <a:p>
                      <a:pPr algn="ctr"/>
                      <a:r>
                        <a:rPr lang="en-CA" sz="12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____</a:t>
                      </a:r>
                      <a:r>
                        <a:rPr lang="el-GR" sz="14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lang="en-CA" sz="12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_____ 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sz="1400" b="1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l-GR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lang="el-GR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+1/4) </a:t>
                      </a:r>
                      <a:endParaRPr lang="en-CA" sz="1400" b="1" baseline="30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4313381"/>
              </p:ext>
            </p:extLst>
          </p:nvPr>
        </p:nvGraphicFramePr>
        <p:xfrm>
          <a:off x="1376645" y="5814265"/>
          <a:ext cx="2332313" cy="701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23652"/>
                <a:gridCol w="1108661"/>
              </a:tblGrid>
              <a:tr h="675076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Area</a:t>
                      </a:r>
                    </a:p>
                    <a:p>
                      <a:pPr algn="ctr"/>
                      <a:endParaRPr lang="en-CA" sz="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</a:t>
                      </a:r>
                      <a:r>
                        <a:rPr lang="el-GR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+ 2/3)</a:t>
                      </a:r>
                      <a:r>
                        <a:rPr lang="el-GR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CA" sz="1400" b="1" baseline="30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Resolution</a:t>
                      </a:r>
                    </a:p>
                    <a:p>
                      <a:pPr algn="ctr"/>
                      <a:r>
                        <a:rPr lang="en-CA" sz="12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____</a:t>
                      </a:r>
                      <a:r>
                        <a:rPr lang="el-GR" sz="14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CA" sz="12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_____ 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sz="1400" b="1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l-GR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l-GR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+1) </a:t>
                      </a:r>
                      <a:endParaRPr lang="en-CA" sz="1400" b="1" baseline="30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5334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1210219" y="1376615"/>
            <a:ext cx="68271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Better Trade-offs: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we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achieve better trade-offs between area 	and angular resolution for 2-bend polyline drawings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Find 	such trade-offs for 1-bend and 0-bend drawings. </a:t>
            </a: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Generalization: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xamine trade-offs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between area 	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and angular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resolution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	for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more general graphs such as 1-planar graphs and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thickness 2-graphs.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 Aesthetics: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Examine smooth trade-offs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among different 	aesthetic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criteria for other styles of drawing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graphs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Future Research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2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9095" y="5229200"/>
            <a:ext cx="1867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Better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Trade-offs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CA" dirty="0"/>
          </a:p>
        </p:txBody>
      </p:sp>
      <p:sp>
        <p:nvSpPr>
          <p:cNvPr id="99" name="Rectangle 98"/>
          <p:cNvSpPr/>
          <p:nvPr/>
        </p:nvSpPr>
        <p:spPr>
          <a:xfrm>
            <a:off x="1449101" y="5679250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Generalization?</a:t>
            </a:r>
            <a:endParaRPr lang="en-CA" dirty="0"/>
          </a:p>
        </p:txBody>
      </p:sp>
      <p:sp>
        <p:nvSpPr>
          <p:cNvPr id="100" name="Rectangle 99"/>
          <p:cNvSpPr/>
          <p:nvPr/>
        </p:nvSpPr>
        <p:spPr>
          <a:xfrm>
            <a:off x="2028253" y="6086190"/>
            <a:ext cx="3149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Aesthetics and Styles?</a:t>
            </a:r>
            <a:endParaRPr lang="en-CA" dirty="0"/>
          </a:p>
        </p:txBody>
      </p:sp>
      <p:grpSp>
        <p:nvGrpSpPr>
          <p:cNvPr id="101" name="Group 100"/>
          <p:cNvGrpSpPr>
            <a:grpSpLocks noChangeAspect="1"/>
          </p:cNvGrpSpPr>
          <p:nvPr/>
        </p:nvGrpSpPr>
        <p:grpSpPr>
          <a:xfrm>
            <a:off x="420333" y="3305113"/>
            <a:ext cx="1208958" cy="1446486"/>
            <a:chOff x="5637607" y="1549880"/>
            <a:chExt cx="1511198" cy="1808108"/>
          </a:xfrm>
        </p:grpSpPr>
        <p:sp>
          <p:nvSpPr>
            <p:cNvPr id="102" name="Freeform 101"/>
            <p:cNvSpPr/>
            <p:nvPr/>
          </p:nvSpPr>
          <p:spPr>
            <a:xfrm>
              <a:off x="6360579" y="1942108"/>
              <a:ext cx="353177" cy="68029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 dirty="0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989843" y="1942108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 dirty="0"/>
            </a:p>
          </p:txBody>
        </p: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6325778" y="1925381"/>
              <a:ext cx="54000" cy="5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019728" y="1927285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353121" y="2648203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 dirty="0"/>
            </a:p>
          </p:txBody>
        </p:sp>
        <p:sp>
          <p:nvSpPr>
            <p:cNvPr id="107" name="Oval 106"/>
            <p:cNvSpPr>
              <a:spLocks noChangeAspect="1"/>
            </p:cNvSpPr>
            <p:nvPr/>
          </p:nvSpPr>
          <p:spPr>
            <a:xfrm>
              <a:off x="6686756" y="2615274"/>
              <a:ext cx="54000" cy="54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379778" y="2617261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989843" y="2281442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 dirty="0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637607" y="1586296"/>
              <a:ext cx="363278" cy="14240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000884" y="3008781"/>
              <a:ext cx="1082668" cy="349207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 dirty="0"/>
            </a:p>
          </p:txBody>
        </p:sp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5973884" y="1549880"/>
              <a:ext cx="54000" cy="54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691445" y="1549880"/>
              <a:ext cx="390278" cy="322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723502" y="2993076"/>
              <a:ext cx="400132" cy="2144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992486" y="2647803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 dirty="0"/>
            </a:p>
          </p:txBody>
        </p:sp>
        <p:sp>
          <p:nvSpPr>
            <p:cNvPr id="116" name="Oval 115"/>
            <p:cNvSpPr>
              <a:spLocks noChangeAspect="1"/>
            </p:cNvSpPr>
            <p:nvPr/>
          </p:nvSpPr>
          <p:spPr>
            <a:xfrm>
              <a:off x="6326121" y="2614874"/>
              <a:ext cx="54000" cy="54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27413" y="2625066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Oval 117"/>
            <p:cNvSpPr>
              <a:spLocks noChangeAspect="1"/>
            </p:cNvSpPr>
            <p:nvPr/>
          </p:nvSpPr>
          <p:spPr>
            <a:xfrm>
              <a:off x="6325778" y="2264715"/>
              <a:ext cx="54000" cy="54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019728" y="2266619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Oval 119"/>
            <p:cNvSpPr>
              <a:spLocks noChangeAspect="1"/>
            </p:cNvSpPr>
            <p:nvPr/>
          </p:nvSpPr>
          <p:spPr>
            <a:xfrm>
              <a:off x="6683101" y="1910944"/>
              <a:ext cx="54000" cy="54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379777" y="1933727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027413" y="1587786"/>
              <a:ext cx="1057332" cy="1428920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 dirty="0"/>
            </a:p>
          </p:txBody>
        </p:sp>
        <p:sp>
          <p:nvSpPr>
            <p:cNvPr id="123" name="Oval 122"/>
            <p:cNvSpPr>
              <a:spLocks noChangeAspect="1"/>
            </p:cNvSpPr>
            <p:nvPr/>
          </p:nvSpPr>
          <p:spPr>
            <a:xfrm>
              <a:off x="7049311" y="1559296"/>
              <a:ext cx="54000" cy="54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740756" y="1587786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Oval 124"/>
            <p:cNvSpPr>
              <a:spLocks noChangeAspect="1"/>
            </p:cNvSpPr>
            <p:nvPr/>
          </p:nvSpPr>
          <p:spPr>
            <a:xfrm>
              <a:off x="7057745" y="2986996"/>
              <a:ext cx="54000" cy="54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126" name="Oval 125"/>
          <p:cNvSpPr>
            <a:spLocks noChangeAspect="1"/>
          </p:cNvSpPr>
          <p:nvPr/>
        </p:nvSpPr>
        <p:spPr>
          <a:xfrm>
            <a:off x="1135073" y="1206910"/>
            <a:ext cx="97536" cy="97536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410327" y="2500616"/>
            <a:ext cx="97536" cy="97536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857367" y="2012937"/>
            <a:ext cx="97536" cy="97536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911553" y="1660723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0" name="Freeform 129"/>
          <p:cNvSpPr/>
          <p:nvPr/>
        </p:nvSpPr>
        <p:spPr>
          <a:xfrm>
            <a:off x="445668" y="1261971"/>
            <a:ext cx="690880" cy="123952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1" name="Freeform 130"/>
          <p:cNvSpPr/>
          <p:nvPr/>
        </p:nvSpPr>
        <p:spPr>
          <a:xfrm>
            <a:off x="1231375" y="1268744"/>
            <a:ext cx="711200" cy="1192107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2" name="Freeform 131"/>
          <p:cNvSpPr/>
          <p:nvPr/>
        </p:nvSpPr>
        <p:spPr>
          <a:xfrm>
            <a:off x="499855" y="2528584"/>
            <a:ext cx="1415627" cy="95456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3" name="Freeform 132"/>
          <p:cNvSpPr/>
          <p:nvPr/>
        </p:nvSpPr>
        <p:spPr>
          <a:xfrm>
            <a:off x="479535" y="1709011"/>
            <a:ext cx="419947" cy="799253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4" name="Freeform 133"/>
          <p:cNvSpPr/>
          <p:nvPr/>
        </p:nvSpPr>
        <p:spPr>
          <a:xfrm>
            <a:off x="987535" y="1289064"/>
            <a:ext cx="155787" cy="379307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5" name="Freeform 134"/>
          <p:cNvSpPr/>
          <p:nvPr/>
        </p:nvSpPr>
        <p:spPr>
          <a:xfrm>
            <a:off x="1211055" y="1295838"/>
            <a:ext cx="115146" cy="42672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6" name="Freeform 135"/>
          <p:cNvSpPr/>
          <p:nvPr/>
        </p:nvSpPr>
        <p:spPr>
          <a:xfrm>
            <a:off x="1007855" y="1709011"/>
            <a:ext cx="277707" cy="54186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7" name="Freeform 136"/>
          <p:cNvSpPr/>
          <p:nvPr/>
        </p:nvSpPr>
        <p:spPr>
          <a:xfrm>
            <a:off x="1217828" y="1282291"/>
            <a:ext cx="388394" cy="677333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8" name="Freeform 137"/>
          <p:cNvSpPr/>
          <p:nvPr/>
        </p:nvSpPr>
        <p:spPr>
          <a:xfrm>
            <a:off x="1346522" y="1810611"/>
            <a:ext cx="196426" cy="169333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1514379" y="1958750"/>
            <a:ext cx="97536" cy="97536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40" name="Freeform 139"/>
          <p:cNvSpPr/>
          <p:nvPr/>
        </p:nvSpPr>
        <p:spPr>
          <a:xfrm>
            <a:off x="1603908" y="2034131"/>
            <a:ext cx="311574" cy="453813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1" name="Freeform 140"/>
          <p:cNvSpPr/>
          <p:nvPr/>
        </p:nvSpPr>
        <p:spPr>
          <a:xfrm>
            <a:off x="506628" y="2305064"/>
            <a:ext cx="650240" cy="24384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2" name="Freeform 141"/>
          <p:cNvSpPr/>
          <p:nvPr/>
        </p:nvSpPr>
        <p:spPr>
          <a:xfrm>
            <a:off x="1224602" y="2298291"/>
            <a:ext cx="690880" cy="2032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3" name="Oval 142"/>
          <p:cNvSpPr>
            <a:spLocks noChangeAspect="1"/>
          </p:cNvSpPr>
          <p:nvPr/>
        </p:nvSpPr>
        <p:spPr>
          <a:xfrm>
            <a:off x="1135072" y="2236457"/>
            <a:ext cx="97536" cy="97536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44" name="Freeform 143"/>
          <p:cNvSpPr/>
          <p:nvPr/>
        </p:nvSpPr>
        <p:spPr>
          <a:xfrm>
            <a:off x="1238148" y="2040904"/>
            <a:ext cx="311574" cy="237067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5" name="Freeform 144"/>
          <p:cNvSpPr/>
          <p:nvPr/>
        </p:nvSpPr>
        <p:spPr>
          <a:xfrm>
            <a:off x="896223" y="1749651"/>
            <a:ext cx="37125" cy="26416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6" name="Freeform 145"/>
          <p:cNvSpPr/>
          <p:nvPr/>
        </p:nvSpPr>
        <p:spPr>
          <a:xfrm>
            <a:off x="913028" y="2101864"/>
            <a:ext cx="216746" cy="169334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7" name="Freeform 146"/>
          <p:cNvSpPr/>
          <p:nvPr/>
        </p:nvSpPr>
        <p:spPr>
          <a:xfrm>
            <a:off x="493082" y="2088318"/>
            <a:ext cx="372533" cy="44704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8" name="Rectangle 147"/>
          <p:cNvSpPr/>
          <p:nvPr/>
        </p:nvSpPr>
        <p:spPr>
          <a:xfrm>
            <a:off x="120548" y="2477967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1949227" y="2497845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1075588" y="2301859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574361" y="1929327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1522627" y="1841273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675960" y="1448419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265240" y="1577113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1034947" y="1028473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Oval 155"/>
          <p:cNvSpPr>
            <a:spLocks noChangeAspect="1"/>
          </p:cNvSpPr>
          <p:nvPr/>
        </p:nvSpPr>
        <p:spPr>
          <a:xfrm>
            <a:off x="1900459" y="2463221"/>
            <a:ext cx="97536" cy="97536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7" name="Freeform 156"/>
          <p:cNvSpPr/>
          <p:nvPr/>
        </p:nvSpPr>
        <p:spPr>
          <a:xfrm>
            <a:off x="944638" y="1811633"/>
            <a:ext cx="337135" cy="228998"/>
          </a:xfrm>
          <a:custGeom>
            <a:avLst/>
            <a:gdLst>
              <a:gd name="connsiteX0" fmla="*/ 0 w 421419"/>
              <a:gd name="connsiteY0" fmla="*/ 286247 h 286247"/>
              <a:gd name="connsiteX1" fmla="*/ 230588 w 421419"/>
              <a:gd name="connsiteY1" fmla="*/ 198782 h 286247"/>
              <a:gd name="connsiteX2" fmla="*/ 421419 w 421419"/>
              <a:gd name="connsiteY2" fmla="*/ 0 h 28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419" h="286247">
                <a:moveTo>
                  <a:pt x="0" y="286247"/>
                </a:moveTo>
                <a:cubicBezTo>
                  <a:pt x="80176" y="266368"/>
                  <a:pt x="160352" y="246490"/>
                  <a:pt x="230588" y="198782"/>
                </a:cubicBezTo>
                <a:cubicBezTo>
                  <a:pt x="300825" y="151074"/>
                  <a:pt x="361122" y="75537"/>
                  <a:pt x="421419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8" name="Freeform 157"/>
          <p:cNvSpPr/>
          <p:nvPr/>
        </p:nvSpPr>
        <p:spPr>
          <a:xfrm>
            <a:off x="1205440" y="1817994"/>
            <a:ext cx="127818" cy="426190"/>
          </a:xfrm>
          <a:custGeom>
            <a:avLst/>
            <a:gdLst>
              <a:gd name="connsiteX0" fmla="*/ 0 w 159773"/>
              <a:gd name="connsiteY0" fmla="*/ 532738 h 532738"/>
              <a:gd name="connsiteX1" fmla="*/ 143124 w 159773"/>
              <a:gd name="connsiteY1" fmla="*/ 254442 h 532738"/>
              <a:gd name="connsiteX2" fmla="*/ 151075 w 159773"/>
              <a:gd name="connsiteY2" fmla="*/ 0 h 53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73" h="532738">
                <a:moveTo>
                  <a:pt x="0" y="532738"/>
                </a:moveTo>
                <a:cubicBezTo>
                  <a:pt x="58972" y="437985"/>
                  <a:pt x="117945" y="343232"/>
                  <a:pt x="143124" y="254442"/>
                </a:cubicBezTo>
                <a:cubicBezTo>
                  <a:pt x="168303" y="165652"/>
                  <a:pt x="159689" y="82826"/>
                  <a:pt x="151075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9" name="Oval 158"/>
          <p:cNvSpPr>
            <a:spLocks noChangeAspect="1"/>
          </p:cNvSpPr>
          <p:nvPr/>
        </p:nvSpPr>
        <p:spPr>
          <a:xfrm>
            <a:off x="1266711" y="1721683"/>
            <a:ext cx="97536" cy="97536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60" name="Down Arrow 159"/>
          <p:cNvSpPr/>
          <p:nvPr/>
        </p:nvSpPr>
        <p:spPr>
          <a:xfrm>
            <a:off x="1030277" y="2775988"/>
            <a:ext cx="273826" cy="37398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1" name="Down Arrow 160"/>
          <p:cNvSpPr/>
          <p:nvPr/>
        </p:nvSpPr>
        <p:spPr>
          <a:xfrm rot="16200000">
            <a:off x="2586846" y="2635813"/>
            <a:ext cx="280514" cy="49185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</a:endParaRPr>
          </a:p>
        </p:txBody>
      </p:sp>
      <p:grpSp>
        <p:nvGrpSpPr>
          <p:cNvPr id="162" name="Group 161"/>
          <p:cNvGrpSpPr/>
          <p:nvPr/>
        </p:nvGrpSpPr>
        <p:grpSpPr>
          <a:xfrm>
            <a:off x="3020992" y="777903"/>
            <a:ext cx="2740626" cy="3447176"/>
            <a:chOff x="1992316" y="537320"/>
            <a:chExt cx="3425783" cy="4308970"/>
          </a:xfrm>
        </p:grpSpPr>
        <p:sp>
          <p:nvSpPr>
            <p:cNvPr id="163" name="Rectangle 162"/>
            <p:cNvSpPr/>
            <p:nvPr/>
          </p:nvSpPr>
          <p:spPr>
            <a:xfrm>
              <a:off x="3837123" y="3276118"/>
              <a:ext cx="667003" cy="697210"/>
            </a:xfrm>
            <a:prstGeom prst="rect">
              <a:avLst/>
            </a:prstGeom>
            <a:solidFill>
              <a:srgbClr val="7030A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4733883" y="548680"/>
              <a:ext cx="667003" cy="697210"/>
            </a:xfrm>
            <a:prstGeom prst="rect">
              <a:avLst/>
            </a:prstGeom>
            <a:solidFill>
              <a:srgbClr val="4747FB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936983" y="2383762"/>
              <a:ext cx="667003" cy="697210"/>
            </a:xfrm>
            <a:prstGeom prst="rect">
              <a:avLst/>
            </a:prstGeom>
            <a:solidFill>
              <a:srgbClr val="FF000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2965354" y="3267714"/>
              <a:ext cx="667003" cy="697210"/>
            </a:xfrm>
            <a:prstGeom prst="rect">
              <a:avLst/>
            </a:prstGeom>
            <a:solidFill>
              <a:srgbClr val="00B05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837124" y="1474528"/>
              <a:ext cx="667003" cy="697210"/>
            </a:xfrm>
            <a:prstGeom prst="rect">
              <a:avLst/>
            </a:prstGeom>
            <a:solidFill>
              <a:srgbClr val="B4FEC2">
                <a:alpha val="33725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936984" y="1474528"/>
              <a:ext cx="667003" cy="6972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2052284" y="537320"/>
              <a:ext cx="667003" cy="6972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289085" y="1823133"/>
              <a:ext cx="896689" cy="1788091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2384464" y="1816852"/>
              <a:ext cx="904621" cy="9338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72" name="Oval 171"/>
            <p:cNvSpPr>
              <a:spLocks noChangeAspect="1"/>
            </p:cNvSpPr>
            <p:nvPr/>
          </p:nvSpPr>
          <p:spPr>
            <a:xfrm>
              <a:off x="3216486" y="1749960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858805" y="1861054"/>
              <a:ext cx="453055" cy="2489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3285356" y="3627887"/>
              <a:ext cx="900418" cy="8157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4116626" y="3586230"/>
              <a:ext cx="108000" cy="108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691921" y="3624723"/>
              <a:ext cx="565892" cy="29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384465" y="2750670"/>
              <a:ext cx="904620" cy="86564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2208346" y="881700"/>
              <a:ext cx="198020" cy="35515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2392301" y="4433255"/>
              <a:ext cx="2711734" cy="174604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992316" y="854700"/>
              <a:ext cx="438089" cy="288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385786" y="3627687"/>
              <a:ext cx="903299" cy="8159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2" name="Oval 181"/>
            <p:cNvSpPr>
              <a:spLocks noChangeAspect="1"/>
            </p:cNvSpPr>
            <p:nvPr/>
          </p:nvSpPr>
          <p:spPr>
            <a:xfrm>
              <a:off x="3216658" y="3557832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2873832" y="3616319"/>
              <a:ext cx="438028" cy="2939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" name="Oval 183"/>
            <p:cNvSpPr>
              <a:spLocks noChangeAspect="1"/>
            </p:cNvSpPr>
            <p:nvPr/>
          </p:nvSpPr>
          <p:spPr>
            <a:xfrm>
              <a:off x="3216486" y="2678367"/>
              <a:ext cx="108000" cy="108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766452" y="2699484"/>
              <a:ext cx="590413" cy="313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6" name="Oval 185"/>
            <p:cNvSpPr>
              <a:spLocks noChangeAspect="1"/>
            </p:cNvSpPr>
            <p:nvPr/>
          </p:nvSpPr>
          <p:spPr>
            <a:xfrm>
              <a:off x="4118273" y="1776351"/>
              <a:ext cx="108000" cy="108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761617" y="1807524"/>
              <a:ext cx="495348" cy="3024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403485" y="881700"/>
              <a:ext cx="2681113" cy="365572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89" name="Oval 188"/>
            <p:cNvSpPr>
              <a:spLocks noChangeAspect="1"/>
            </p:cNvSpPr>
            <p:nvPr/>
          </p:nvSpPr>
          <p:spPr>
            <a:xfrm>
              <a:off x="5013385" y="827700"/>
              <a:ext cx="108000" cy="108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4738063" y="822483"/>
              <a:ext cx="547521" cy="3202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631057" y="4421850"/>
              <a:ext cx="544312" cy="3150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2" name="Oval 191"/>
            <p:cNvSpPr>
              <a:spLocks noChangeAspect="1"/>
            </p:cNvSpPr>
            <p:nvPr/>
          </p:nvSpPr>
          <p:spPr>
            <a:xfrm>
              <a:off x="5016736" y="4389685"/>
              <a:ext cx="108000" cy="108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2352366" y="818710"/>
              <a:ext cx="108000" cy="108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4751096" y="4149080"/>
              <a:ext cx="667003" cy="697210"/>
            </a:xfrm>
            <a:prstGeom prst="rect">
              <a:avLst/>
            </a:prstGeom>
            <a:solidFill>
              <a:srgbClr val="FFC000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6244009" y="245068"/>
            <a:ext cx="2651630" cy="3361969"/>
            <a:chOff x="1992316" y="534442"/>
            <a:chExt cx="3314538" cy="4202461"/>
          </a:xfrm>
        </p:grpSpPr>
        <p:sp>
          <p:nvSpPr>
            <p:cNvPr id="197" name="Freeform 196"/>
            <p:cNvSpPr/>
            <p:nvPr/>
          </p:nvSpPr>
          <p:spPr>
            <a:xfrm>
              <a:off x="3289085" y="1823133"/>
              <a:ext cx="896689" cy="1788091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243366" y="1816852"/>
              <a:ext cx="45719" cy="9338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216486" y="1749960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858805" y="1861054"/>
              <a:ext cx="498060" cy="2489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285356" y="3627887"/>
              <a:ext cx="900418" cy="33703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202" name="Oval 201"/>
            <p:cNvSpPr>
              <a:spLocks noChangeAspect="1"/>
            </p:cNvSpPr>
            <p:nvPr/>
          </p:nvSpPr>
          <p:spPr>
            <a:xfrm>
              <a:off x="4116626" y="3586230"/>
              <a:ext cx="108000" cy="108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3691921" y="3624723"/>
              <a:ext cx="565892" cy="29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243365" y="2750670"/>
              <a:ext cx="45719" cy="86564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208346" y="881700"/>
              <a:ext cx="198020" cy="35515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392301" y="4433255"/>
              <a:ext cx="2711734" cy="174604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992316" y="854700"/>
              <a:ext cx="438089" cy="288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" name="Freeform 207"/>
            <p:cNvSpPr/>
            <p:nvPr/>
          </p:nvSpPr>
          <p:spPr>
            <a:xfrm flipH="1">
              <a:off x="3289083" y="3627687"/>
              <a:ext cx="45719" cy="33723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209" name="Oval 208"/>
            <p:cNvSpPr>
              <a:spLocks noChangeAspect="1"/>
            </p:cNvSpPr>
            <p:nvPr/>
          </p:nvSpPr>
          <p:spPr>
            <a:xfrm>
              <a:off x="3216658" y="3557832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2873832" y="3616319"/>
              <a:ext cx="438028" cy="2939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1" name="Oval 210"/>
            <p:cNvSpPr>
              <a:spLocks noChangeAspect="1"/>
            </p:cNvSpPr>
            <p:nvPr/>
          </p:nvSpPr>
          <p:spPr>
            <a:xfrm>
              <a:off x="3216486" y="2678367"/>
              <a:ext cx="108000" cy="108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766452" y="2699484"/>
              <a:ext cx="590413" cy="313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3" name="Oval 212"/>
            <p:cNvSpPr>
              <a:spLocks noChangeAspect="1"/>
            </p:cNvSpPr>
            <p:nvPr/>
          </p:nvSpPr>
          <p:spPr>
            <a:xfrm>
              <a:off x="4118273" y="1776351"/>
              <a:ext cx="108000" cy="108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3765006" y="1501474"/>
              <a:ext cx="495348" cy="3024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2403485" y="881700"/>
              <a:ext cx="2700550" cy="352700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216" name="Oval 215"/>
            <p:cNvSpPr>
              <a:spLocks noChangeAspect="1"/>
            </p:cNvSpPr>
            <p:nvPr/>
          </p:nvSpPr>
          <p:spPr>
            <a:xfrm>
              <a:off x="5013385" y="827700"/>
              <a:ext cx="108000" cy="108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4783220" y="534442"/>
              <a:ext cx="523634" cy="3202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4631057" y="4421850"/>
              <a:ext cx="544312" cy="3150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9" name="Oval 218"/>
            <p:cNvSpPr>
              <a:spLocks noChangeAspect="1"/>
            </p:cNvSpPr>
            <p:nvPr/>
          </p:nvSpPr>
          <p:spPr>
            <a:xfrm>
              <a:off x="5016736" y="4389685"/>
              <a:ext cx="108000" cy="108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20" name="Oval 219"/>
            <p:cNvSpPr>
              <a:spLocks noChangeAspect="1"/>
            </p:cNvSpPr>
            <p:nvPr/>
          </p:nvSpPr>
          <p:spPr>
            <a:xfrm>
              <a:off x="2352366" y="818710"/>
              <a:ext cx="108000" cy="108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 dirty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221" name="Freeform 220"/>
          <p:cNvSpPr/>
          <p:nvPr/>
        </p:nvSpPr>
        <p:spPr>
          <a:xfrm>
            <a:off x="6595621" y="545479"/>
            <a:ext cx="638922" cy="731520"/>
          </a:xfrm>
          <a:custGeom>
            <a:avLst/>
            <a:gdLst>
              <a:gd name="connsiteX0" fmla="*/ 0 w 798653"/>
              <a:gd name="connsiteY0" fmla="*/ 0 h 914400"/>
              <a:gd name="connsiteX1" fmla="*/ 300941 w 798653"/>
              <a:gd name="connsiteY1" fmla="*/ 127321 h 914400"/>
              <a:gd name="connsiteX2" fmla="*/ 520860 w 798653"/>
              <a:gd name="connsiteY2" fmla="*/ 914400 h 914400"/>
              <a:gd name="connsiteX3" fmla="*/ 798653 w 798653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8653" h="914400">
                <a:moveTo>
                  <a:pt x="0" y="0"/>
                </a:moveTo>
                <a:lnTo>
                  <a:pt x="300941" y="127321"/>
                </a:lnTo>
                <a:lnTo>
                  <a:pt x="520860" y="914400"/>
                </a:lnTo>
                <a:lnTo>
                  <a:pt x="798653" y="9144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222" name="Freeform 221"/>
          <p:cNvSpPr/>
          <p:nvPr/>
        </p:nvSpPr>
        <p:spPr>
          <a:xfrm>
            <a:off x="6595621" y="563999"/>
            <a:ext cx="638922" cy="1483005"/>
          </a:xfrm>
          <a:custGeom>
            <a:avLst/>
            <a:gdLst>
              <a:gd name="connsiteX0" fmla="*/ 0 w 798653"/>
              <a:gd name="connsiteY0" fmla="*/ 0 h 1851949"/>
              <a:gd name="connsiteX1" fmla="*/ 289367 w 798653"/>
              <a:gd name="connsiteY1" fmla="*/ 324091 h 1851949"/>
              <a:gd name="connsiteX2" fmla="*/ 509286 w 798653"/>
              <a:gd name="connsiteY2" fmla="*/ 1851949 h 1851949"/>
              <a:gd name="connsiteX3" fmla="*/ 798653 w 798653"/>
              <a:gd name="connsiteY3" fmla="*/ 1840375 h 1851949"/>
              <a:gd name="connsiteX0" fmla="*/ 0 w 798653"/>
              <a:gd name="connsiteY0" fmla="*/ 0 h 1853756"/>
              <a:gd name="connsiteX1" fmla="*/ 289367 w 798653"/>
              <a:gd name="connsiteY1" fmla="*/ 324091 h 1853756"/>
              <a:gd name="connsiteX2" fmla="*/ 509286 w 798653"/>
              <a:gd name="connsiteY2" fmla="*/ 1851949 h 1853756"/>
              <a:gd name="connsiteX3" fmla="*/ 798653 w 798653"/>
              <a:gd name="connsiteY3" fmla="*/ 1853756 h 185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8653" h="1853756">
                <a:moveTo>
                  <a:pt x="0" y="0"/>
                </a:moveTo>
                <a:lnTo>
                  <a:pt x="289367" y="324091"/>
                </a:lnTo>
                <a:lnTo>
                  <a:pt x="509286" y="1851949"/>
                </a:lnTo>
                <a:lnTo>
                  <a:pt x="798653" y="1853756"/>
                </a:lnTo>
              </a:path>
            </a:pathLst>
          </a:custGeom>
          <a:noFill/>
          <a:ln w="19050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223" name="Freeform 222"/>
          <p:cNvSpPr/>
          <p:nvPr/>
        </p:nvSpPr>
        <p:spPr>
          <a:xfrm>
            <a:off x="6597383" y="579040"/>
            <a:ext cx="628037" cy="2155307"/>
          </a:xfrm>
          <a:custGeom>
            <a:avLst/>
            <a:gdLst>
              <a:gd name="connsiteX0" fmla="*/ 0 w 785046"/>
              <a:gd name="connsiteY0" fmla="*/ 0 h 2694134"/>
              <a:gd name="connsiteX1" fmla="*/ 120433 w 785046"/>
              <a:gd name="connsiteY1" fmla="*/ 298853 h 2694134"/>
              <a:gd name="connsiteX2" fmla="*/ 530798 w 785046"/>
              <a:gd name="connsiteY2" fmla="*/ 2694134 h 2694134"/>
              <a:gd name="connsiteX3" fmla="*/ 785046 w 785046"/>
              <a:gd name="connsiteY3" fmla="*/ 2694134 h 269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046" h="2694134">
                <a:moveTo>
                  <a:pt x="0" y="0"/>
                </a:moveTo>
                <a:lnTo>
                  <a:pt x="120433" y="298853"/>
                </a:lnTo>
                <a:lnTo>
                  <a:pt x="530798" y="2694134"/>
                </a:lnTo>
                <a:lnTo>
                  <a:pt x="785046" y="2694134"/>
                </a:lnTo>
              </a:path>
            </a:pathLst>
          </a:custGeom>
          <a:noFill/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224" name="Freeform 223"/>
          <p:cNvSpPr/>
          <p:nvPr/>
        </p:nvSpPr>
        <p:spPr>
          <a:xfrm>
            <a:off x="7999760" y="2998409"/>
            <a:ext cx="692268" cy="349702"/>
          </a:xfrm>
          <a:custGeom>
            <a:avLst/>
            <a:gdLst>
              <a:gd name="connsiteX0" fmla="*/ 0 w 865335"/>
              <a:gd name="connsiteY0" fmla="*/ 0 h 437127"/>
              <a:gd name="connsiteX1" fmla="*/ 758283 w 865335"/>
              <a:gd name="connsiteY1" fmla="*/ 187340 h 437127"/>
              <a:gd name="connsiteX2" fmla="*/ 865335 w 865335"/>
              <a:gd name="connsiteY2" fmla="*/ 437127 h 43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5335" h="437127">
                <a:moveTo>
                  <a:pt x="0" y="0"/>
                </a:moveTo>
                <a:lnTo>
                  <a:pt x="758283" y="187340"/>
                </a:lnTo>
                <a:lnTo>
                  <a:pt x="865335" y="437127"/>
                </a:lnTo>
              </a:path>
            </a:pathLst>
          </a:custGeom>
          <a:noFill/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225" name="Freeform 224"/>
          <p:cNvSpPr/>
          <p:nvPr/>
        </p:nvSpPr>
        <p:spPr>
          <a:xfrm>
            <a:off x="7282513" y="3001977"/>
            <a:ext cx="1388104" cy="353270"/>
          </a:xfrm>
          <a:custGeom>
            <a:avLst/>
            <a:gdLst>
              <a:gd name="connsiteX0" fmla="*/ 0 w 1735130"/>
              <a:gd name="connsiteY0" fmla="*/ 0 h 441588"/>
              <a:gd name="connsiteX1" fmla="*/ 1458580 w 1735130"/>
              <a:gd name="connsiteY1" fmla="*/ 191801 h 441588"/>
              <a:gd name="connsiteX2" fmla="*/ 1735130 w 1735130"/>
              <a:gd name="connsiteY2" fmla="*/ 441588 h 44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5130" h="441588">
                <a:moveTo>
                  <a:pt x="0" y="0"/>
                </a:moveTo>
                <a:lnTo>
                  <a:pt x="1458580" y="191801"/>
                </a:lnTo>
                <a:lnTo>
                  <a:pt x="1735130" y="441588"/>
                </a:lnTo>
              </a:path>
            </a:pathLst>
          </a:custGeom>
          <a:noFill/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226" name="Freeform 225"/>
          <p:cNvSpPr/>
          <p:nvPr/>
        </p:nvSpPr>
        <p:spPr>
          <a:xfrm>
            <a:off x="7298959" y="548942"/>
            <a:ext cx="1367625" cy="693354"/>
          </a:xfrm>
          <a:custGeom>
            <a:avLst/>
            <a:gdLst>
              <a:gd name="connsiteX0" fmla="*/ 0 w 1709531"/>
              <a:gd name="connsiteY0" fmla="*/ 866692 h 866692"/>
              <a:gd name="connsiteX1" fmla="*/ 286247 w 1709531"/>
              <a:gd name="connsiteY1" fmla="*/ 580445 h 866692"/>
              <a:gd name="connsiteX2" fmla="*/ 1431235 w 1709531"/>
              <a:gd name="connsiteY2" fmla="*/ 143123 h 866692"/>
              <a:gd name="connsiteX3" fmla="*/ 1709531 w 1709531"/>
              <a:gd name="connsiteY3" fmla="*/ 0 h 86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9531" h="866692">
                <a:moveTo>
                  <a:pt x="0" y="866692"/>
                </a:moveTo>
                <a:lnTo>
                  <a:pt x="286247" y="580445"/>
                </a:lnTo>
                <a:lnTo>
                  <a:pt x="1431235" y="143123"/>
                </a:lnTo>
                <a:lnTo>
                  <a:pt x="1709531" y="0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7" name="Freeform 226"/>
          <p:cNvSpPr/>
          <p:nvPr/>
        </p:nvSpPr>
        <p:spPr>
          <a:xfrm>
            <a:off x="8017757" y="580747"/>
            <a:ext cx="642465" cy="686993"/>
          </a:xfrm>
          <a:custGeom>
            <a:avLst/>
            <a:gdLst>
              <a:gd name="connsiteX0" fmla="*/ 0 w 803081"/>
              <a:gd name="connsiteY0" fmla="*/ 858741 h 858741"/>
              <a:gd name="connsiteX1" fmla="*/ 294198 w 803081"/>
              <a:gd name="connsiteY1" fmla="*/ 548640 h 858741"/>
              <a:gd name="connsiteX2" fmla="*/ 524786 w 803081"/>
              <a:gd name="connsiteY2" fmla="*/ 302150 h 858741"/>
              <a:gd name="connsiteX3" fmla="*/ 803081 w 803081"/>
              <a:gd name="connsiteY3" fmla="*/ 0 h 85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3081" h="858741">
                <a:moveTo>
                  <a:pt x="0" y="858741"/>
                </a:moveTo>
                <a:lnTo>
                  <a:pt x="294198" y="548640"/>
                </a:lnTo>
                <a:lnTo>
                  <a:pt x="524786" y="302150"/>
                </a:lnTo>
                <a:lnTo>
                  <a:pt x="803081" y="0"/>
                </a:lnTo>
              </a:path>
            </a:pathLst>
          </a:custGeom>
          <a:ln w="25400">
            <a:solidFill>
              <a:schemeClr val="tx1">
                <a:lumMod val="50000"/>
                <a:lumOff val="50000"/>
                <a:alpha val="61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8" name="Freeform 227"/>
          <p:cNvSpPr/>
          <p:nvPr/>
        </p:nvSpPr>
        <p:spPr>
          <a:xfrm>
            <a:off x="8024118" y="587107"/>
            <a:ext cx="655187" cy="2137311"/>
          </a:xfrm>
          <a:custGeom>
            <a:avLst/>
            <a:gdLst>
              <a:gd name="connsiteX0" fmla="*/ 0 w 818984"/>
              <a:gd name="connsiteY0" fmla="*/ 2671639 h 2671639"/>
              <a:gd name="connsiteX1" fmla="*/ 278296 w 818984"/>
              <a:gd name="connsiteY1" fmla="*/ 2345635 h 2671639"/>
              <a:gd name="connsiteX2" fmla="*/ 699715 w 818984"/>
              <a:gd name="connsiteY2" fmla="*/ 318053 h 2671639"/>
              <a:gd name="connsiteX3" fmla="*/ 818984 w 818984"/>
              <a:gd name="connsiteY3" fmla="*/ 0 h 267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984" h="2671639">
                <a:moveTo>
                  <a:pt x="0" y="2671639"/>
                </a:moveTo>
                <a:lnTo>
                  <a:pt x="278296" y="2345635"/>
                </a:lnTo>
                <a:lnTo>
                  <a:pt x="699715" y="318053"/>
                </a:lnTo>
                <a:lnTo>
                  <a:pt x="818984" y="0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9" name="Freeform 228"/>
          <p:cNvSpPr/>
          <p:nvPr/>
        </p:nvSpPr>
        <p:spPr>
          <a:xfrm>
            <a:off x="7305320" y="1318627"/>
            <a:ext cx="648826" cy="686993"/>
          </a:xfrm>
          <a:custGeom>
            <a:avLst/>
            <a:gdLst>
              <a:gd name="connsiteX0" fmla="*/ 0 w 811033"/>
              <a:gd name="connsiteY0" fmla="*/ 858741 h 858741"/>
              <a:gd name="connsiteX1" fmla="*/ 278295 w 811033"/>
              <a:gd name="connsiteY1" fmla="*/ 532738 h 858741"/>
              <a:gd name="connsiteX2" fmla="*/ 516834 w 811033"/>
              <a:gd name="connsiteY2" fmla="*/ 135173 h 858741"/>
              <a:gd name="connsiteX3" fmla="*/ 811033 w 811033"/>
              <a:gd name="connsiteY3" fmla="*/ 0 h 858741"/>
              <a:gd name="connsiteX4" fmla="*/ 803081 w 811033"/>
              <a:gd name="connsiteY4" fmla="*/ 7952 h 85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033" h="858741">
                <a:moveTo>
                  <a:pt x="0" y="858741"/>
                </a:moveTo>
                <a:lnTo>
                  <a:pt x="278295" y="532738"/>
                </a:lnTo>
                <a:lnTo>
                  <a:pt x="516834" y="135173"/>
                </a:lnTo>
                <a:lnTo>
                  <a:pt x="811033" y="0"/>
                </a:lnTo>
                <a:lnTo>
                  <a:pt x="803081" y="7952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0" name="Freeform 229"/>
          <p:cNvSpPr/>
          <p:nvPr/>
        </p:nvSpPr>
        <p:spPr>
          <a:xfrm>
            <a:off x="7298959" y="1337711"/>
            <a:ext cx="661549" cy="1367625"/>
          </a:xfrm>
          <a:custGeom>
            <a:avLst/>
            <a:gdLst>
              <a:gd name="connsiteX0" fmla="*/ 0 w 826936"/>
              <a:gd name="connsiteY0" fmla="*/ 1709531 h 1709531"/>
              <a:gd name="connsiteX1" fmla="*/ 326004 w 826936"/>
              <a:gd name="connsiteY1" fmla="*/ 1399430 h 1709531"/>
              <a:gd name="connsiteX2" fmla="*/ 524786 w 826936"/>
              <a:gd name="connsiteY2" fmla="*/ 294199 h 1709531"/>
              <a:gd name="connsiteX3" fmla="*/ 826936 w 826936"/>
              <a:gd name="connsiteY3" fmla="*/ 0 h 170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36" h="1709531">
                <a:moveTo>
                  <a:pt x="0" y="1709531"/>
                </a:moveTo>
                <a:lnTo>
                  <a:pt x="326004" y="1399430"/>
                </a:lnTo>
                <a:lnTo>
                  <a:pt x="524786" y="294199"/>
                </a:lnTo>
                <a:lnTo>
                  <a:pt x="826936" y="0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3" name="Down Arrow 232"/>
          <p:cNvSpPr/>
          <p:nvPr/>
        </p:nvSpPr>
        <p:spPr>
          <a:xfrm rot="16200000">
            <a:off x="5984487" y="2117437"/>
            <a:ext cx="280514" cy="49185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lt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368481" y="144706"/>
            <a:ext cx="26918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Thank You..</a:t>
            </a:r>
          </a:p>
        </p:txBody>
      </p:sp>
      <p:pic>
        <p:nvPicPr>
          <p:cNvPr id="23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998" y="4340764"/>
            <a:ext cx="3186876" cy="1865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7" name="Down Arrow 236"/>
          <p:cNvSpPr/>
          <p:nvPr/>
        </p:nvSpPr>
        <p:spPr>
          <a:xfrm>
            <a:off x="7603693" y="3791280"/>
            <a:ext cx="273826" cy="37398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418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88937" y="2154183"/>
            <a:ext cx="2010670" cy="210114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" name="Freeform 3"/>
          <p:cNvSpPr/>
          <p:nvPr/>
        </p:nvSpPr>
        <p:spPr>
          <a:xfrm>
            <a:off x="950618" y="2533704"/>
            <a:ext cx="179875" cy="599089"/>
          </a:xfrm>
          <a:custGeom>
            <a:avLst/>
            <a:gdLst>
              <a:gd name="connsiteX0" fmla="*/ 179875 w 179875"/>
              <a:gd name="connsiteY0" fmla="*/ 599089 h 599089"/>
              <a:gd name="connsiteX1" fmla="*/ 6455 w 179875"/>
              <a:gd name="connsiteY1" fmla="*/ 394138 h 599089"/>
              <a:gd name="connsiteX2" fmla="*/ 53751 w 179875"/>
              <a:gd name="connsiteY2" fmla="*/ 0 h 5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875" h="599089">
                <a:moveTo>
                  <a:pt x="179875" y="599089"/>
                </a:moveTo>
                <a:cubicBezTo>
                  <a:pt x="103675" y="546537"/>
                  <a:pt x="27476" y="493986"/>
                  <a:pt x="6455" y="394138"/>
                </a:cubicBezTo>
                <a:cubicBezTo>
                  <a:pt x="-14566" y="294290"/>
                  <a:pt x="19592" y="147145"/>
                  <a:pt x="53751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Freeform 5"/>
          <p:cNvSpPr/>
          <p:nvPr/>
        </p:nvSpPr>
        <p:spPr>
          <a:xfrm>
            <a:off x="1146259" y="3353511"/>
            <a:ext cx="409903" cy="315310"/>
          </a:xfrm>
          <a:custGeom>
            <a:avLst/>
            <a:gdLst>
              <a:gd name="connsiteX0" fmla="*/ 409903 w 409903"/>
              <a:gd name="connsiteY0" fmla="*/ 0 h 315310"/>
              <a:gd name="connsiteX1" fmla="*/ 268014 w 409903"/>
              <a:gd name="connsiteY1" fmla="*/ 252248 h 315310"/>
              <a:gd name="connsiteX2" fmla="*/ 0 w 409903"/>
              <a:gd name="connsiteY2" fmla="*/ 315310 h 31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903" h="315310">
                <a:moveTo>
                  <a:pt x="409903" y="0"/>
                </a:moveTo>
                <a:cubicBezTo>
                  <a:pt x="373117" y="99848"/>
                  <a:pt x="336331" y="199696"/>
                  <a:pt x="268014" y="252248"/>
                </a:cubicBezTo>
                <a:cubicBezTo>
                  <a:pt x="199697" y="304800"/>
                  <a:pt x="99848" y="310055"/>
                  <a:pt x="0" y="31531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Freeform 6"/>
          <p:cNvSpPr/>
          <p:nvPr/>
        </p:nvSpPr>
        <p:spPr>
          <a:xfrm>
            <a:off x="1650755" y="2927842"/>
            <a:ext cx="457200" cy="110358"/>
          </a:xfrm>
          <a:custGeom>
            <a:avLst/>
            <a:gdLst>
              <a:gd name="connsiteX0" fmla="*/ 0 w 457200"/>
              <a:gd name="connsiteY0" fmla="*/ 0 h 110358"/>
              <a:gd name="connsiteX1" fmla="*/ 315311 w 457200"/>
              <a:gd name="connsiteY1" fmla="*/ 31531 h 110358"/>
              <a:gd name="connsiteX2" fmla="*/ 457200 w 457200"/>
              <a:gd name="connsiteY2" fmla="*/ 110358 h 11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110358">
                <a:moveTo>
                  <a:pt x="0" y="0"/>
                </a:moveTo>
                <a:cubicBezTo>
                  <a:pt x="119555" y="6569"/>
                  <a:pt x="239111" y="13138"/>
                  <a:pt x="315311" y="31531"/>
                </a:cubicBezTo>
                <a:cubicBezTo>
                  <a:pt x="391511" y="49924"/>
                  <a:pt x="424355" y="80141"/>
                  <a:pt x="457200" y="110358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7" name="Oval 116"/>
          <p:cNvSpPr/>
          <p:nvPr/>
        </p:nvSpPr>
        <p:spPr>
          <a:xfrm>
            <a:off x="1124295" y="2819479"/>
            <a:ext cx="612235" cy="533572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Oval 2"/>
          <p:cNvSpPr/>
          <p:nvPr/>
        </p:nvSpPr>
        <p:spPr>
          <a:xfrm>
            <a:off x="680953" y="2458954"/>
            <a:ext cx="1435596" cy="1289946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458763" y="33022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2069237" y="2964345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1066782" y="3624160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1088073" y="3047629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" name="Rectangle 43"/>
          <p:cNvSpPr/>
          <p:nvPr/>
        </p:nvSpPr>
        <p:spPr>
          <a:xfrm>
            <a:off x="680953" y="232057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939474" y="2506454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7" name="Rectangle 46"/>
          <p:cNvSpPr/>
          <p:nvPr/>
        </p:nvSpPr>
        <p:spPr>
          <a:xfrm>
            <a:off x="1997799" y="271610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00144" y="362936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25589" y="3087739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497005" y="330572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98511" y="3932006"/>
            <a:ext cx="2257841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planar graph 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1613937" y="2875746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6" name="Rectangle 115"/>
          <p:cNvSpPr/>
          <p:nvPr/>
        </p:nvSpPr>
        <p:spPr>
          <a:xfrm>
            <a:off x="1500888" y="264777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723103" y="1938365"/>
            <a:ext cx="1092504" cy="493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</a:t>
            </a:r>
          </a:p>
          <a:p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30</a:t>
            </a:r>
            <a:r>
              <a:rPr lang="en-CA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CA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Aesthetics of Polyline Drawings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823587" y="966978"/>
            <a:ext cx="6320414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-bend</a:t>
            </a:r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drawings of </a:t>
            </a:r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G, </a:t>
            </a:r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CA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angular resolution </a:t>
            </a:r>
            <a:r>
              <a:rPr lang="el-GR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endParaRPr lang="en-CA" dirty="0"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705248" y="3639204"/>
            <a:ext cx="1092504" cy="493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</a:t>
            </a:r>
          </a:p>
          <a:p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90</a:t>
            </a:r>
            <a:r>
              <a:rPr lang="en-CA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CA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662143" y="5328398"/>
            <a:ext cx="1092504" cy="493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</a:t>
            </a:r>
          </a:p>
          <a:p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120</a:t>
            </a:r>
            <a:r>
              <a:rPr lang="en-CA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CA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4400513" y="5596005"/>
            <a:ext cx="300250" cy="177421"/>
          </a:xfrm>
          <a:custGeom>
            <a:avLst/>
            <a:gdLst>
              <a:gd name="connsiteX0" fmla="*/ 0 w 293426"/>
              <a:gd name="connsiteY0" fmla="*/ 13648 h 238836"/>
              <a:gd name="connsiteX1" fmla="*/ 143301 w 293426"/>
              <a:gd name="connsiteY1" fmla="*/ 238836 h 238836"/>
              <a:gd name="connsiteX2" fmla="*/ 293426 w 293426"/>
              <a:gd name="connsiteY2" fmla="*/ 0 h 238836"/>
              <a:gd name="connsiteX0" fmla="*/ 0 w 293426"/>
              <a:gd name="connsiteY0" fmla="*/ 13648 h 191069"/>
              <a:gd name="connsiteX1" fmla="*/ 163772 w 293426"/>
              <a:gd name="connsiteY1" fmla="*/ 191069 h 191069"/>
              <a:gd name="connsiteX2" fmla="*/ 293426 w 293426"/>
              <a:gd name="connsiteY2" fmla="*/ 0 h 191069"/>
              <a:gd name="connsiteX0" fmla="*/ 0 w 300250"/>
              <a:gd name="connsiteY0" fmla="*/ 0 h 177421"/>
              <a:gd name="connsiteX1" fmla="*/ 163772 w 300250"/>
              <a:gd name="connsiteY1" fmla="*/ 177421 h 177421"/>
              <a:gd name="connsiteX2" fmla="*/ 300250 w 300250"/>
              <a:gd name="connsiteY2" fmla="*/ 6824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50" h="177421">
                <a:moveTo>
                  <a:pt x="0" y="0"/>
                </a:moveTo>
                <a:lnTo>
                  <a:pt x="163772" y="177421"/>
                </a:lnTo>
                <a:lnTo>
                  <a:pt x="300250" y="6824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64" name="Elbow Connector 63"/>
          <p:cNvCxnSpPr>
            <a:cxnSpLocks noChangeAspect="1"/>
          </p:cNvCxnSpPr>
          <p:nvPr/>
        </p:nvCxnSpPr>
        <p:spPr>
          <a:xfrm rot="8700000" flipH="1">
            <a:off x="4805115" y="5038818"/>
            <a:ext cx="3882" cy="784574"/>
          </a:xfrm>
          <a:prstGeom prst="bentConnector3">
            <a:avLst>
              <a:gd name="adj1" fmla="val 80554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cxnSpLocks noChangeAspect="1"/>
          </p:cNvCxnSpPr>
          <p:nvPr/>
        </p:nvCxnSpPr>
        <p:spPr>
          <a:xfrm rot="2040000" flipH="1">
            <a:off x="4326811" y="5034395"/>
            <a:ext cx="3883" cy="784574"/>
          </a:xfrm>
          <a:prstGeom prst="bentConnector3">
            <a:avLst>
              <a:gd name="adj1" fmla="val 80554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3693687" y="1415793"/>
            <a:ext cx="1783529" cy="1318724"/>
            <a:chOff x="3693687" y="1415793"/>
            <a:chExt cx="1783529" cy="1318724"/>
          </a:xfrm>
        </p:grpSpPr>
        <p:sp>
          <p:nvSpPr>
            <p:cNvPr id="67" name="Isosceles Triangle 66"/>
            <p:cNvSpPr/>
            <p:nvPr/>
          </p:nvSpPr>
          <p:spPr>
            <a:xfrm>
              <a:off x="3762589" y="1471599"/>
              <a:ext cx="1671598" cy="1195136"/>
            </a:xfrm>
            <a:prstGeom prst="triangl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537428" y="1415793"/>
              <a:ext cx="121920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69" name="Oval 68"/>
            <p:cNvSpPr>
              <a:spLocks noChangeAspect="1"/>
            </p:cNvSpPr>
            <p:nvPr/>
          </p:nvSpPr>
          <p:spPr>
            <a:xfrm>
              <a:off x="3693687" y="2612597"/>
              <a:ext cx="121920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5355296" y="2578879"/>
              <a:ext cx="121920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1" name="Isosceles Triangle 70"/>
            <p:cNvSpPr/>
            <p:nvPr/>
          </p:nvSpPr>
          <p:spPr>
            <a:xfrm>
              <a:off x="4335628" y="2026842"/>
              <a:ext cx="489660" cy="369922"/>
            </a:xfrm>
            <a:prstGeom prst="triangl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4537717" y="1974537"/>
              <a:ext cx="121920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4274668" y="234452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4770221" y="2335804"/>
              <a:ext cx="121920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75" name="Straight Connector 74"/>
            <p:cNvCxnSpPr>
              <a:stCxn id="68" idx="4"/>
              <a:endCxn id="72" idx="0"/>
            </p:cNvCxnSpPr>
            <p:nvPr/>
          </p:nvCxnSpPr>
          <p:spPr>
            <a:xfrm>
              <a:off x="4598388" y="1537713"/>
              <a:ext cx="289" cy="4368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73" idx="2"/>
              <a:endCxn id="69" idx="7"/>
            </p:cNvCxnSpPr>
            <p:nvPr/>
          </p:nvCxnSpPr>
          <p:spPr>
            <a:xfrm flipH="1">
              <a:off x="3797752" y="2405485"/>
              <a:ext cx="476916" cy="2249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0" idx="2"/>
              <a:endCxn id="74" idx="5"/>
            </p:cNvCxnSpPr>
            <p:nvPr/>
          </p:nvCxnSpPr>
          <p:spPr>
            <a:xfrm flipH="1" flipV="1">
              <a:off x="4874286" y="2439869"/>
              <a:ext cx="481010" cy="1999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Isosceles Triangle 217"/>
          <p:cNvSpPr/>
          <p:nvPr/>
        </p:nvSpPr>
        <p:spPr>
          <a:xfrm rot="10800000">
            <a:off x="3723751" y="3073422"/>
            <a:ext cx="1716656" cy="1474140"/>
          </a:xfrm>
          <a:custGeom>
            <a:avLst/>
            <a:gdLst>
              <a:gd name="connsiteX0" fmla="*/ 0 w 1600650"/>
              <a:gd name="connsiteY0" fmla="*/ 1515083 h 1515083"/>
              <a:gd name="connsiteX1" fmla="*/ 810009 w 1600650"/>
              <a:gd name="connsiteY1" fmla="*/ 0 h 1515083"/>
              <a:gd name="connsiteX2" fmla="*/ 1600650 w 1600650"/>
              <a:gd name="connsiteY2" fmla="*/ 1515083 h 1515083"/>
              <a:gd name="connsiteX3" fmla="*/ 0 w 1600650"/>
              <a:gd name="connsiteY3" fmla="*/ 1515083 h 1515083"/>
              <a:gd name="connsiteX0" fmla="*/ 0 w 1675713"/>
              <a:gd name="connsiteY0" fmla="*/ 1515083 h 1515083"/>
              <a:gd name="connsiteX1" fmla="*/ 885072 w 1675713"/>
              <a:gd name="connsiteY1" fmla="*/ 0 h 1515083"/>
              <a:gd name="connsiteX2" fmla="*/ 1675713 w 1675713"/>
              <a:gd name="connsiteY2" fmla="*/ 1515083 h 1515083"/>
              <a:gd name="connsiteX3" fmla="*/ 0 w 1675713"/>
              <a:gd name="connsiteY3" fmla="*/ 1515083 h 1515083"/>
              <a:gd name="connsiteX0" fmla="*/ 0 w 1716656"/>
              <a:gd name="connsiteY0" fmla="*/ 1515083 h 1521907"/>
              <a:gd name="connsiteX1" fmla="*/ 885072 w 1716656"/>
              <a:gd name="connsiteY1" fmla="*/ 0 h 1521907"/>
              <a:gd name="connsiteX2" fmla="*/ 1716656 w 1716656"/>
              <a:gd name="connsiteY2" fmla="*/ 1521907 h 1521907"/>
              <a:gd name="connsiteX3" fmla="*/ 0 w 1716656"/>
              <a:gd name="connsiteY3" fmla="*/ 1515083 h 1521907"/>
              <a:gd name="connsiteX0" fmla="*/ 0 w 1716656"/>
              <a:gd name="connsiteY0" fmla="*/ 1460492 h 1467316"/>
              <a:gd name="connsiteX1" fmla="*/ 864601 w 1716656"/>
              <a:gd name="connsiteY1" fmla="*/ 0 h 1467316"/>
              <a:gd name="connsiteX2" fmla="*/ 1716656 w 1716656"/>
              <a:gd name="connsiteY2" fmla="*/ 1467316 h 1467316"/>
              <a:gd name="connsiteX3" fmla="*/ 0 w 1716656"/>
              <a:gd name="connsiteY3" fmla="*/ 1460492 h 1467316"/>
              <a:gd name="connsiteX0" fmla="*/ 0 w 1716656"/>
              <a:gd name="connsiteY0" fmla="*/ 1474140 h 1474140"/>
              <a:gd name="connsiteX1" fmla="*/ 864601 w 1716656"/>
              <a:gd name="connsiteY1" fmla="*/ 0 h 1474140"/>
              <a:gd name="connsiteX2" fmla="*/ 1716656 w 1716656"/>
              <a:gd name="connsiteY2" fmla="*/ 1467316 h 1474140"/>
              <a:gd name="connsiteX3" fmla="*/ 0 w 1716656"/>
              <a:gd name="connsiteY3" fmla="*/ 1474140 h 147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6656" h="1474140">
                <a:moveTo>
                  <a:pt x="0" y="1474140"/>
                </a:moveTo>
                <a:lnTo>
                  <a:pt x="864601" y="0"/>
                </a:lnTo>
                <a:lnTo>
                  <a:pt x="1716656" y="1467316"/>
                </a:lnTo>
                <a:lnTo>
                  <a:pt x="0" y="1474140"/>
                </a:lnTo>
                <a:close/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4519498" y="3036160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4087010" y="3756060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4932034" y="3758201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4519787" y="3334720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4339760" y="352920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4709616" y="3542848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85" name="Straight Connector 84"/>
          <p:cNvCxnSpPr>
            <a:stCxn id="79" idx="4"/>
            <a:endCxn id="82" idx="0"/>
          </p:cNvCxnSpPr>
          <p:nvPr/>
        </p:nvCxnSpPr>
        <p:spPr>
          <a:xfrm>
            <a:off x="4580458" y="3158080"/>
            <a:ext cx="289" cy="176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3" idx="3"/>
            <a:endCxn id="80" idx="7"/>
          </p:cNvCxnSpPr>
          <p:nvPr/>
        </p:nvCxnSpPr>
        <p:spPr>
          <a:xfrm flipH="1">
            <a:off x="4191075" y="3633265"/>
            <a:ext cx="166540" cy="140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1" idx="1"/>
            <a:endCxn id="84" idx="5"/>
          </p:cNvCxnSpPr>
          <p:nvPr/>
        </p:nvCxnSpPr>
        <p:spPr>
          <a:xfrm flipH="1" flipV="1">
            <a:off x="4813681" y="3646913"/>
            <a:ext cx="136208" cy="1291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>
            <a:spLocks noChangeAspect="1"/>
          </p:cNvSpPr>
          <p:nvPr/>
        </p:nvSpPr>
        <p:spPr>
          <a:xfrm>
            <a:off x="4497513" y="5034395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3" name="Oval 92"/>
          <p:cNvSpPr>
            <a:spLocks noChangeAspect="1"/>
          </p:cNvSpPr>
          <p:nvPr/>
        </p:nvSpPr>
        <p:spPr>
          <a:xfrm>
            <a:off x="4065025" y="5714103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4921155" y="5723068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5" name="Oval 94"/>
          <p:cNvSpPr>
            <a:spLocks noChangeAspect="1"/>
          </p:cNvSpPr>
          <p:nvPr/>
        </p:nvSpPr>
        <p:spPr>
          <a:xfrm>
            <a:off x="4497802" y="5292763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96" name="Straight Connector 95"/>
          <p:cNvCxnSpPr>
            <a:stCxn id="89" idx="4"/>
            <a:endCxn id="95" idx="0"/>
          </p:cNvCxnSpPr>
          <p:nvPr/>
        </p:nvCxnSpPr>
        <p:spPr>
          <a:xfrm>
            <a:off x="4558473" y="5156315"/>
            <a:ext cx="289" cy="1364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95" idx="3"/>
            <a:endCxn id="93" idx="7"/>
          </p:cNvCxnSpPr>
          <p:nvPr/>
        </p:nvCxnSpPr>
        <p:spPr>
          <a:xfrm flipH="1">
            <a:off x="4169090" y="5396828"/>
            <a:ext cx="346567" cy="3351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4" idx="1"/>
            <a:endCxn id="95" idx="5"/>
          </p:cNvCxnSpPr>
          <p:nvPr/>
        </p:nvCxnSpPr>
        <p:spPr>
          <a:xfrm flipH="1" flipV="1">
            <a:off x="4601867" y="5396828"/>
            <a:ext cx="337143" cy="3440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93" idx="4"/>
            <a:endCxn id="94" idx="4"/>
          </p:cNvCxnSpPr>
          <p:nvPr/>
        </p:nvCxnSpPr>
        <p:spPr>
          <a:xfrm rot="16200000" flipH="1">
            <a:off x="4549568" y="5412440"/>
            <a:ext cx="8965" cy="856130"/>
          </a:xfrm>
          <a:prstGeom prst="bentConnector3">
            <a:avLst>
              <a:gd name="adj1" fmla="val 264991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2" idx="3"/>
            <a:endCxn id="83" idx="7"/>
          </p:cNvCxnSpPr>
          <p:nvPr/>
        </p:nvCxnSpPr>
        <p:spPr>
          <a:xfrm flipH="1">
            <a:off x="4443825" y="3438785"/>
            <a:ext cx="93817" cy="108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2" idx="5"/>
            <a:endCxn id="84" idx="1"/>
          </p:cNvCxnSpPr>
          <p:nvPr/>
        </p:nvCxnSpPr>
        <p:spPr>
          <a:xfrm>
            <a:off x="4623852" y="3438785"/>
            <a:ext cx="103619" cy="121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>
            <a:spLocks noChangeAspect="1"/>
          </p:cNvSpPr>
          <p:nvPr/>
        </p:nvSpPr>
        <p:spPr>
          <a:xfrm>
            <a:off x="4297303" y="549406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4687631" y="5500891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4" name="Freeform 103"/>
          <p:cNvSpPr/>
          <p:nvPr/>
        </p:nvSpPr>
        <p:spPr>
          <a:xfrm>
            <a:off x="4414322" y="3637128"/>
            <a:ext cx="300250" cy="177421"/>
          </a:xfrm>
          <a:custGeom>
            <a:avLst/>
            <a:gdLst>
              <a:gd name="connsiteX0" fmla="*/ 0 w 293426"/>
              <a:gd name="connsiteY0" fmla="*/ 13648 h 238836"/>
              <a:gd name="connsiteX1" fmla="*/ 143301 w 293426"/>
              <a:gd name="connsiteY1" fmla="*/ 238836 h 238836"/>
              <a:gd name="connsiteX2" fmla="*/ 293426 w 293426"/>
              <a:gd name="connsiteY2" fmla="*/ 0 h 238836"/>
              <a:gd name="connsiteX0" fmla="*/ 0 w 293426"/>
              <a:gd name="connsiteY0" fmla="*/ 13648 h 191069"/>
              <a:gd name="connsiteX1" fmla="*/ 163772 w 293426"/>
              <a:gd name="connsiteY1" fmla="*/ 191069 h 191069"/>
              <a:gd name="connsiteX2" fmla="*/ 293426 w 293426"/>
              <a:gd name="connsiteY2" fmla="*/ 0 h 191069"/>
              <a:gd name="connsiteX0" fmla="*/ 0 w 300250"/>
              <a:gd name="connsiteY0" fmla="*/ 0 h 177421"/>
              <a:gd name="connsiteX1" fmla="*/ 163772 w 300250"/>
              <a:gd name="connsiteY1" fmla="*/ 177421 h 177421"/>
              <a:gd name="connsiteX2" fmla="*/ 300250 w 300250"/>
              <a:gd name="connsiteY2" fmla="*/ 6824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50" h="177421">
                <a:moveTo>
                  <a:pt x="0" y="0"/>
                </a:moveTo>
                <a:lnTo>
                  <a:pt x="163772" y="177421"/>
                </a:lnTo>
                <a:lnTo>
                  <a:pt x="300250" y="6824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2442449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88937" y="2154183"/>
            <a:ext cx="2010670" cy="210114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" name="Freeform 3"/>
          <p:cNvSpPr/>
          <p:nvPr/>
        </p:nvSpPr>
        <p:spPr>
          <a:xfrm>
            <a:off x="950618" y="2533704"/>
            <a:ext cx="179875" cy="599089"/>
          </a:xfrm>
          <a:custGeom>
            <a:avLst/>
            <a:gdLst>
              <a:gd name="connsiteX0" fmla="*/ 179875 w 179875"/>
              <a:gd name="connsiteY0" fmla="*/ 599089 h 599089"/>
              <a:gd name="connsiteX1" fmla="*/ 6455 w 179875"/>
              <a:gd name="connsiteY1" fmla="*/ 394138 h 599089"/>
              <a:gd name="connsiteX2" fmla="*/ 53751 w 179875"/>
              <a:gd name="connsiteY2" fmla="*/ 0 h 5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875" h="599089">
                <a:moveTo>
                  <a:pt x="179875" y="599089"/>
                </a:moveTo>
                <a:cubicBezTo>
                  <a:pt x="103675" y="546537"/>
                  <a:pt x="27476" y="493986"/>
                  <a:pt x="6455" y="394138"/>
                </a:cubicBezTo>
                <a:cubicBezTo>
                  <a:pt x="-14566" y="294290"/>
                  <a:pt x="19592" y="147145"/>
                  <a:pt x="53751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Freeform 5"/>
          <p:cNvSpPr/>
          <p:nvPr/>
        </p:nvSpPr>
        <p:spPr>
          <a:xfrm>
            <a:off x="1146259" y="3353511"/>
            <a:ext cx="409903" cy="315310"/>
          </a:xfrm>
          <a:custGeom>
            <a:avLst/>
            <a:gdLst>
              <a:gd name="connsiteX0" fmla="*/ 409903 w 409903"/>
              <a:gd name="connsiteY0" fmla="*/ 0 h 315310"/>
              <a:gd name="connsiteX1" fmla="*/ 268014 w 409903"/>
              <a:gd name="connsiteY1" fmla="*/ 252248 h 315310"/>
              <a:gd name="connsiteX2" fmla="*/ 0 w 409903"/>
              <a:gd name="connsiteY2" fmla="*/ 315310 h 31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903" h="315310">
                <a:moveTo>
                  <a:pt x="409903" y="0"/>
                </a:moveTo>
                <a:cubicBezTo>
                  <a:pt x="373117" y="99848"/>
                  <a:pt x="336331" y="199696"/>
                  <a:pt x="268014" y="252248"/>
                </a:cubicBezTo>
                <a:cubicBezTo>
                  <a:pt x="199697" y="304800"/>
                  <a:pt x="99848" y="310055"/>
                  <a:pt x="0" y="31531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Freeform 6"/>
          <p:cNvSpPr/>
          <p:nvPr/>
        </p:nvSpPr>
        <p:spPr>
          <a:xfrm>
            <a:off x="1650755" y="2927842"/>
            <a:ext cx="457200" cy="110358"/>
          </a:xfrm>
          <a:custGeom>
            <a:avLst/>
            <a:gdLst>
              <a:gd name="connsiteX0" fmla="*/ 0 w 457200"/>
              <a:gd name="connsiteY0" fmla="*/ 0 h 110358"/>
              <a:gd name="connsiteX1" fmla="*/ 315311 w 457200"/>
              <a:gd name="connsiteY1" fmla="*/ 31531 h 110358"/>
              <a:gd name="connsiteX2" fmla="*/ 457200 w 457200"/>
              <a:gd name="connsiteY2" fmla="*/ 110358 h 11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110358">
                <a:moveTo>
                  <a:pt x="0" y="0"/>
                </a:moveTo>
                <a:cubicBezTo>
                  <a:pt x="119555" y="6569"/>
                  <a:pt x="239111" y="13138"/>
                  <a:pt x="315311" y="31531"/>
                </a:cubicBezTo>
                <a:cubicBezTo>
                  <a:pt x="391511" y="49924"/>
                  <a:pt x="424355" y="80141"/>
                  <a:pt x="457200" y="110358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7" name="Oval 116"/>
          <p:cNvSpPr/>
          <p:nvPr/>
        </p:nvSpPr>
        <p:spPr>
          <a:xfrm>
            <a:off x="1124295" y="2819479"/>
            <a:ext cx="612235" cy="533572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Oval 2"/>
          <p:cNvSpPr/>
          <p:nvPr/>
        </p:nvSpPr>
        <p:spPr>
          <a:xfrm>
            <a:off x="680953" y="2458954"/>
            <a:ext cx="1435596" cy="1289946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458763" y="33022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2069237" y="2964345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1066782" y="3624160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1088073" y="3047629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" name="Rectangle 43"/>
          <p:cNvSpPr/>
          <p:nvPr/>
        </p:nvSpPr>
        <p:spPr>
          <a:xfrm>
            <a:off x="680953" y="232057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939474" y="2506454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7" name="Rectangle 46"/>
          <p:cNvSpPr/>
          <p:nvPr/>
        </p:nvSpPr>
        <p:spPr>
          <a:xfrm>
            <a:off x="1997799" y="271610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00144" y="362936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25589" y="3087739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497005" y="330572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98511" y="3932006"/>
            <a:ext cx="2257841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planar graph 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1613937" y="2875746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6" name="Rectangle 115"/>
          <p:cNvSpPr/>
          <p:nvPr/>
        </p:nvSpPr>
        <p:spPr>
          <a:xfrm>
            <a:off x="1500888" y="264777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723103" y="1938365"/>
            <a:ext cx="1092504" cy="493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</a:t>
            </a:r>
          </a:p>
          <a:p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30</a:t>
            </a:r>
            <a:r>
              <a:rPr lang="en-CA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CA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Aesthetics of Polyline Drawings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823587" y="966978"/>
            <a:ext cx="6320414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-bend</a:t>
            </a:r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drawings of </a:t>
            </a:r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G, </a:t>
            </a:r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CA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angular resolution </a:t>
            </a:r>
            <a:r>
              <a:rPr lang="el-GR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CA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705248" y="3639204"/>
            <a:ext cx="1092504" cy="493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</a:t>
            </a:r>
          </a:p>
          <a:p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90</a:t>
            </a:r>
            <a:r>
              <a:rPr lang="en-CA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CA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662143" y="5328398"/>
            <a:ext cx="1092504" cy="493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</a:t>
            </a:r>
          </a:p>
          <a:p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120</a:t>
            </a:r>
            <a:r>
              <a:rPr lang="en-CA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CA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4400513" y="5596005"/>
            <a:ext cx="300250" cy="177421"/>
          </a:xfrm>
          <a:custGeom>
            <a:avLst/>
            <a:gdLst>
              <a:gd name="connsiteX0" fmla="*/ 0 w 293426"/>
              <a:gd name="connsiteY0" fmla="*/ 13648 h 238836"/>
              <a:gd name="connsiteX1" fmla="*/ 143301 w 293426"/>
              <a:gd name="connsiteY1" fmla="*/ 238836 h 238836"/>
              <a:gd name="connsiteX2" fmla="*/ 293426 w 293426"/>
              <a:gd name="connsiteY2" fmla="*/ 0 h 238836"/>
              <a:gd name="connsiteX0" fmla="*/ 0 w 293426"/>
              <a:gd name="connsiteY0" fmla="*/ 13648 h 191069"/>
              <a:gd name="connsiteX1" fmla="*/ 163772 w 293426"/>
              <a:gd name="connsiteY1" fmla="*/ 191069 h 191069"/>
              <a:gd name="connsiteX2" fmla="*/ 293426 w 293426"/>
              <a:gd name="connsiteY2" fmla="*/ 0 h 191069"/>
              <a:gd name="connsiteX0" fmla="*/ 0 w 300250"/>
              <a:gd name="connsiteY0" fmla="*/ 0 h 177421"/>
              <a:gd name="connsiteX1" fmla="*/ 163772 w 300250"/>
              <a:gd name="connsiteY1" fmla="*/ 177421 h 177421"/>
              <a:gd name="connsiteX2" fmla="*/ 300250 w 300250"/>
              <a:gd name="connsiteY2" fmla="*/ 6824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50" h="177421">
                <a:moveTo>
                  <a:pt x="0" y="0"/>
                </a:moveTo>
                <a:lnTo>
                  <a:pt x="163772" y="177421"/>
                </a:lnTo>
                <a:lnTo>
                  <a:pt x="300250" y="6824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64" name="Elbow Connector 63"/>
          <p:cNvCxnSpPr>
            <a:cxnSpLocks noChangeAspect="1"/>
          </p:cNvCxnSpPr>
          <p:nvPr/>
        </p:nvCxnSpPr>
        <p:spPr>
          <a:xfrm rot="8700000" flipH="1">
            <a:off x="4805115" y="5038818"/>
            <a:ext cx="3882" cy="784574"/>
          </a:xfrm>
          <a:prstGeom prst="bentConnector3">
            <a:avLst>
              <a:gd name="adj1" fmla="val 80554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cxnSpLocks noChangeAspect="1"/>
          </p:cNvCxnSpPr>
          <p:nvPr/>
        </p:nvCxnSpPr>
        <p:spPr>
          <a:xfrm rot="2040000" flipH="1">
            <a:off x="4326811" y="5034395"/>
            <a:ext cx="3883" cy="784574"/>
          </a:xfrm>
          <a:prstGeom prst="bentConnector3">
            <a:avLst>
              <a:gd name="adj1" fmla="val 80554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3693687" y="1415793"/>
            <a:ext cx="1783529" cy="1318724"/>
            <a:chOff x="3693687" y="1415793"/>
            <a:chExt cx="1783529" cy="1318724"/>
          </a:xfrm>
        </p:grpSpPr>
        <p:sp>
          <p:nvSpPr>
            <p:cNvPr id="67" name="Isosceles Triangle 66"/>
            <p:cNvSpPr/>
            <p:nvPr/>
          </p:nvSpPr>
          <p:spPr>
            <a:xfrm>
              <a:off x="3762589" y="1471599"/>
              <a:ext cx="1671598" cy="1195136"/>
            </a:xfrm>
            <a:prstGeom prst="triangl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537428" y="1415793"/>
              <a:ext cx="121920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69" name="Oval 68"/>
            <p:cNvSpPr>
              <a:spLocks noChangeAspect="1"/>
            </p:cNvSpPr>
            <p:nvPr/>
          </p:nvSpPr>
          <p:spPr>
            <a:xfrm>
              <a:off x="3693687" y="2612597"/>
              <a:ext cx="121920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5355296" y="2578879"/>
              <a:ext cx="121920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1" name="Isosceles Triangle 70"/>
            <p:cNvSpPr/>
            <p:nvPr/>
          </p:nvSpPr>
          <p:spPr>
            <a:xfrm>
              <a:off x="4335628" y="2026842"/>
              <a:ext cx="489660" cy="369922"/>
            </a:xfrm>
            <a:prstGeom prst="triangl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4537717" y="1974537"/>
              <a:ext cx="121920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4274668" y="234452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4770221" y="2335804"/>
              <a:ext cx="121920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75" name="Straight Connector 74"/>
            <p:cNvCxnSpPr>
              <a:stCxn id="68" idx="4"/>
              <a:endCxn id="72" idx="0"/>
            </p:cNvCxnSpPr>
            <p:nvPr/>
          </p:nvCxnSpPr>
          <p:spPr>
            <a:xfrm>
              <a:off x="4598388" y="1537713"/>
              <a:ext cx="289" cy="4368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73" idx="2"/>
              <a:endCxn id="69" idx="7"/>
            </p:cNvCxnSpPr>
            <p:nvPr/>
          </p:nvCxnSpPr>
          <p:spPr>
            <a:xfrm flipH="1">
              <a:off x="3797752" y="2405485"/>
              <a:ext cx="476916" cy="2249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0" idx="2"/>
              <a:endCxn id="74" idx="5"/>
            </p:cNvCxnSpPr>
            <p:nvPr/>
          </p:nvCxnSpPr>
          <p:spPr>
            <a:xfrm flipH="1" flipV="1">
              <a:off x="4874286" y="2439869"/>
              <a:ext cx="481010" cy="1999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Isosceles Triangle 217"/>
          <p:cNvSpPr/>
          <p:nvPr/>
        </p:nvSpPr>
        <p:spPr>
          <a:xfrm rot="10800000">
            <a:off x="3723751" y="3073422"/>
            <a:ext cx="1716656" cy="1474140"/>
          </a:xfrm>
          <a:custGeom>
            <a:avLst/>
            <a:gdLst>
              <a:gd name="connsiteX0" fmla="*/ 0 w 1600650"/>
              <a:gd name="connsiteY0" fmla="*/ 1515083 h 1515083"/>
              <a:gd name="connsiteX1" fmla="*/ 810009 w 1600650"/>
              <a:gd name="connsiteY1" fmla="*/ 0 h 1515083"/>
              <a:gd name="connsiteX2" fmla="*/ 1600650 w 1600650"/>
              <a:gd name="connsiteY2" fmla="*/ 1515083 h 1515083"/>
              <a:gd name="connsiteX3" fmla="*/ 0 w 1600650"/>
              <a:gd name="connsiteY3" fmla="*/ 1515083 h 1515083"/>
              <a:gd name="connsiteX0" fmla="*/ 0 w 1675713"/>
              <a:gd name="connsiteY0" fmla="*/ 1515083 h 1515083"/>
              <a:gd name="connsiteX1" fmla="*/ 885072 w 1675713"/>
              <a:gd name="connsiteY1" fmla="*/ 0 h 1515083"/>
              <a:gd name="connsiteX2" fmla="*/ 1675713 w 1675713"/>
              <a:gd name="connsiteY2" fmla="*/ 1515083 h 1515083"/>
              <a:gd name="connsiteX3" fmla="*/ 0 w 1675713"/>
              <a:gd name="connsiteY3" fmla="*/ 1515083 h 1515083"/>
              <a:gd name="connsiteX0" fmla="*/ 0 w 1716656"/>
              <a:gd name="connsiteY0" fmla="*/ 1515083 h 1521907"/>
              <a:gd name="connsiteX1" fmla="*/ 885072 w 1716656"/>
              <a:gd name="connsiteY1" fmla="*/ 0 h 1521907"/>
              <a:gd name="connsiteX2" fmla="*/ 1716656 w 1716656"/>
              <a:gd name="connsiteY2" fmla="*/ 1521907 h 1521907"/>
              <a:gd name="connsiteX3" fmla="*/ 0 w 1716656"/>
              <a:gd name="connsiteY3" fmla="*/ 1515083 h 1521907"/>
              <a:gd name="connsiteX0" fmla="*/ 0 w 1716656"/>
              <a:gd name="connsiteY0" fmla="*/ 1460492 h 1467316"/>
              <a:gd name="connsiteX1" fmla="*/ 864601 w 1716656"/>
              <a:gd name="connsiteY1" fmla="*/ 0 h 1467316"/>
              <a:gd name="connsiteX2" fmla="*/ 1716656 w 1716656"/>
              <a:gd name="connsiteY2" fmla="*/ 1467316 h 1467316"/>
              <a:gd name="connsiteX3" fmla="*/ 0 w 1716656"/>
              <a:gd name="connsiteY3" fmla="*/ 1460492 h 1467316"/>
              <a:gd name="connsiteX0" fmla="*/ 0 w 1716656"/>
              <a:gd name="connsiteY0" fmla="*/ 1474140 h 1474140"/>
              <a:gd name="connsiteX1" fmla="*/ 864601 w 1716656"/>
              <a:gd name="connsiteY1" fmla="*/ 0 h 1474140"/>
              <a:gd name="connsiteX2" fmla="*/ 1716656 w 1716656"/>
              <a:gd name="connsiteY2" fmla="*/ 1467316 h 1474140"/>
              <a:gd name="connsiteX3" fmla="*/ 0 w 1716656"/>
              <a:gd name="connsiteY3" fmla="*/ 1474140 h 147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6656" h="1474140">
                <a:moveTo>
                  <a:pt x="0" y="1474140"/>
                </a:moveTo>
                <a:lnTo>
                  <a:pt x="864601" y="0"/>
                </a:lnTo>
                <a:lnTo>
                  <a:pt x="1716656" y="1467316"/>
                </a:lnTo>
                <a:lnTo>
                  <a:pt x="0" y="1474140"/>
                </a:lnTo>
                <a:close/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4519498" y="3036160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4087010" y="3756060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4932034" y="3758201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4519787" y="3334720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4339760" y="352920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4709616" y="3542848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85" name="Straight Connector 84"/>
          <p:cNvCxnSpPr>
            <a:stCxn id="79" idx="4"/>
            <a:endCxn id="82" idx="0"/>
          </p:cNvCxnSpPr>
          <p:nvPr/>
        </p:nvCxnSpPr>
        <p:spPr>
          <a:xfrm>
            <a:off x="4580458" y="3158080"/>
            <a:ext cx="289" cy="176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3" idx="3"/>
            <a:endCxn id="80" idx="7"/>
          </p:cNvCxnSpPr>
          <p:nvPr/>
        </p:nvCxnSpPr>
        <p:spPr>
          <a:xfrm flipH="1">
            <a:off x="4191075" y="3633265"/>
            <a:ext cx="166540" cy="140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1" idx="1"/>
            <a:endCxn id="84" idx="5"/>
          </p:cNvCxnSpPr>
          <p:nvPr/>
        </p:nvCxnSpPr>
        <p:spPr>
          <a:xfrm flipH="1" flipV="1">
            <a:off x="4813681" y="3646913"/>
            <a:ext cx="136208" cy="1291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>
            <a:spLocks noChangeAspect="1"/>
          </p:cNvSpPr>
          <p:nvPr/>
        </p:nvSpPr>
        <p:spPr>
          <a:xfrm>
            <a:off x="4497513" y="5034395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3" name="Oval 92"/>
          <p:cNvSpPr>
            <a:spLocks noChangeAspect="1"/>
          </p:cNvSpPr>
          <p:nvPr/>
        </p:nvSpPr>
        <p:spPr>
          <a:xfrm>
            <a:off x="4065025" y="5714103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4921155" y="5723068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5" name="Oval 94"/>
          <p:cNvSpPr>
            <a:spLocks noChangeAspect="1"/>
          </p:cNvSpPr>
          <p:nvPr/>
        </p:nvSpPr>
        <p:spPr>
          <a:xfrm>
            <a:off x="4497802" y="5292763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96" name="Straight Connector 95"/>
          <p:cNvCxnSpPr>
            <a:stCxn id="89" idx="4"/>
            <a:endCxn id="95" idx="0"/>
          </p:cNvCxnSpPr>
          <p:nvPr/>
        </p:nvCxnSpPr>
        <p:spPr>
          <a:xfrm>
            <a:off x="4558473" y="5156315"/>
            <a:ext cx="289" cy="1364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95" idx="3"/>
            <a:endCxn id="93" idx="7"/>
          </p:cNvCxnSpPr>
          <p:nvPr/>
        </p:nvCxnSpPr>
        <p:spPr>
          <a:xfrm flipH="1">
            <a:off x="4169090" y="5396828"/>
            <a:ext cx="346567" cy="3351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4" idx="1"/>
            <a:endCxn id="95" idx="5"/>
          </p:cNvCxnSpPr>
          <p:nvPr/>
        </p:nvCxnSpPr>
        <p:spPr>
          <a:xfrm flipH="1" flipV="1">
            <a:off x="4601867" y="5396828"/>
            <a:ext cx="337143" cy="3440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93" idx="4"/>
            <a:endCxn id="94" idx="4"/>
          </p:cNvCxnSpPr>
          <p:nvPr/>
        </p:nvCxnSpPr>
        <p:spPr>
          <a:xfrm rot="16200000" flipH="1">
            <a:off x="4549568" y="5412440"/>
            <a:ext cx="8965" cy="856130"/>
          </a:xfrm>
          <a:prstGeom prst="bentConnector3">
            <a:avLst>
              <a:gd name="adj1" fmla="val 264991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2" idx="3"/>
            <a:endCxn id="83" idx="7"/>
          </p:cNvCxnSpPr>
          <p:nvPr/>
        </p:nvCxnSpPr>
        <p:spPr>
          <a:xfrm flipH="1">
            <a:off x="4443825" y="3438785"/>
            <a:ext cx="93817" cy="108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2" idx="5"/>
            <a:endCxn id="84" idx="1"/>
          </p:cNvCxnSpPr>
          <p:nvPr/>
        </p:nvCxnSpPr>
        <p:spPr>
          <a:xfrm>
            <a:off x="4623852" y="3438785"/>
            <a:ext cx="103619" cy="121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>
            <a:spLocks noChangeAspect="1"/>
          </p:cNvSpPr>
          <p:nvPr/>
        </p:nvSpPr>
        <p:spPr>
          <a:xfrm>
            <a:off x="4297303" y="549406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4687631" y="5500891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4" name="Freeform 103"/>
          <p:cNvSpPr/>
          <p:nvPr/>
        </p:nvSpPr>
        <p:spPr>
          <a:xfrm>
            <a:off x="4414322" y="3637128"/>
            <a:ext cx="300250" cy="177421"/>
          </a:xfrm>
          <a:custGeom>
            <a:avLst/>
            <a:gdLst>
              <a:gd name="connsiteX0" fmla="*/ 0 w 293426"/>
              <a:gd name="connsiteY0" fmla="*/ 13648 h 238836"/>
              <a:gd name="connsiteX1" fmla="*/ 143301 w 293426"/>
              <a:gd name="connsiteY1" fmla="*/ 238836 h 238836"/>
              <a:gd name="connsiteX2" fmla="*/ 293426 w 293426"/>
              <a:gd name="connsiteY2" fmla="*/ 0 h 238836"/>
              <a:gd name="connsiteX0" fmla="*/ 0 w 293426"/>
              <a:gd name="connsiteY0" fmla="*/ 13648 h 191069"/>
              <a:gd name="connsiteX1" fmla="*/ 163772 w 293426"/>
              <a:gd name="connsiteY1" fmla="*/ 191069 h 191069"/>
              <a:gd name="connsiteX2" fmla="*/ 293426 w 293426"/>
              <a:gd name="connsiteY2" fmla="*/ 0 h 191069"/>
              <a:gd name="connsiteX0" fmla="*/ 0 w 300250"/>
              <a:gd name="connsiteY0" fmla="*/ 0 h 177421"/>
              <a:gd name="connsiteX1" fmla="*/ 163772 w 300250"/>
              <a:gd name="connsiteY1" fmla="*/ 177421 h 177421"/>
              <a:gd name="connsiteX2" fmla="*/ 300250 w 300250"/>
              <a:gd name="connsiteY2" fmla="*/ 6824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50" h="177421">
                <a:moveTo>
                  <a:pt x="0" y="0"/>
                </a:moveTo>
                <a:lnTo>
                  <a:pt x="163772" y="177421"/>
                </a:lnTo>
                <a:lnTo>
                  <a:pt x="300250" y="6824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5" name="Freeform 104"/>
          <p:cNvSpPr/>
          <p:nvPr/>
        </p:nvSpPr>
        <p:spPr>
          <a:xfrm rot="13681088">
            <a:off x="6653868" y="5374025"/>
            <a:ext cx="131759" cy="178688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  <a:gd name="connsiteX0" fmla="*/ 200556 w 241347"/>
              <a:gd name="connsiteY0" fmla="*/ 190359 h 190359"/>
              <a:gd name="connsiteX1" fmla="*/ 0 w 241347"/>
              <a:gd name="connsiteY1" fmla="*/ 10198 h 190359"/>
              <a:gd name="connsiteX2" fmla="*/ 27194 w 241347"/>
              <a:gd name="connsiteY2" fmla="*/ 0 h 190359"/>
              <a:gd name="connsiteX3" fmla="*/ 241347 w 241347"/>
              <a:gd name="connsiteY3" fmla="*/ 129172 h 190359"/>
              <a:gd name="connsiteX4" fmla="*/ 200556 w 241347"/>
              <a:gd name="connsiteY4" fmla="*/ 190359 h 190359"/>
              <a:gd name="connsiteX0" fmla="*/ 183560 w 241347"/>
              <a:gd name="connsiteY0" fmla="*/ 193758 h 193758"/>
              <a:gd name="connsiteX1" fmla="*/ 0 w 241347"/>
              <a:gd name="connsiteY1" fmla="*/ 10198 h 193758"/>
              <a:gd name="connsiteX2" fmla="*/ 27194 w 241347"/>
              <a:gd name="connsiteY2" fmla="*/ 0 h 193758"/>
              <a:gd name="connsiteX3" fmla="*/ 241347 w 241347"/>
              <a:gd name="connsiteY3" fmla="*/ 129172 h 193758"/>
              <a:gd name="connsiteX4" fmla="*/ 183560 w 241347"/>
              <a:gd name="connsiteY4" fmla="*/ 193758 h 193758"/>
              <a:gd name="connsiteX0" fmla="*/ 183560 w 248146"/>
              <a:gd name="connsiteY0" fmla="*/ 193758 h 193758"/>
              <a:gd name="connsiteX1" fmla="*/ 0 w 248146"/>
              <a:gd name="connsiteY1" fmla="*/ 10198 h 193758"/>
              <a:gd name="connsiteX2" fmla="*/ 27194 w 248146"/>
              <a:gd name="connsiteY2" fmla="*/ 0 h 193758"/>
              <a:gd name="connsiteX3" fmla="*/ 248146 w 248146"/>
              <a:gd name="connsiteY3" fmla="*/ 101978 h 193758"/>
              <a:gd name="connsiteX4" fmla="*/ 183560 w 248146"/>
              <a:gd name="connsiteY4" fmla="*/ 193758 h 193758"/>
              <a:gd name="connsiteX0" fmla="*/ 183560 w 248146"/>
              <a:gd name="connsiteY0" fmla="*/ 183560 h 183560"/>
              <a:gd name="connsiteX1" fmla="*/ 0 w 248146"/>
              <a:gd name="connsiteY1" fmla="*/ 0 h 183560"/>
              <a:gd name="connsiteX2" fmla="*/ 26439 w 248146"/>
              <a:gd name="connsiteY2" fmla="*/ 21132 h 183560"/>
              <a:gd name="connsiteX3" fmla="*/ 248146 w 248146"/>
              <a:gd name="connsiteY3" fmla="*/ 91780 h 183560"/>
              <a:gd name="connsiteX4" fmla="*/ 183560 w 248146"/>
              <a:gd name="connsiteY4" fmla="*/ 183560 h 183560"/>
              <a:gd name="connsiteX0" fmla="*/ 183560 w 216052"/>
              <a:gd name="connsiteY0" fmla="*/ 183560 h 183560"/>
              <a:gd name="connsiteX1" fmla="*/ 0 w 216052"/>
              <a:gd name="connsiteY1" fmla="*/ 0 h 183560"/>
              <a:gd name="connsiteX2" fmla="*/ 26439 w 216052"/>
              <a:gd name="connsiteY2" fmla="*/ 21132 h 183560"/>
              <a:gd name="connsiteX3" fmla="*/ 216052 w 216052"/>
              <a:gd name="connsiteY3" fmla="*/ 30891 h 183560"/>
              <a:gd name="connsiteX4" fmla="*/ 183560 w 216052"/>
              <a:gd name="connsiteY4" fmla="*/ 183560 h 183560"/>
              <a:gd name="connsiteX0" fmla="*/ 158545 w 216052"/>
              <a:gd name="connsiteY0" fmla="*/ 165623 h 165623"/>
              <a:gd name="connsiteX1" fmla="*/ 0 w 216052"/>
              <a:gd name="connsiteY1" fmla="*/ 0 h 165623"/>
              <a:gd name="connsiteX2" fmla="*/ 26439 w 216052"/>
              <a:gd name="connsiteY2" fmla="*/ 21132 h 165623"/>
              <a:gd name="connsiteX3" fmla="*/ 216052 w 216052"/>
              <a:gd name="connsiteY3" fmla="*/ 30891 h 165623"/>
              <a:gd name="connsiteX4" fmla="*/ 158545 w 216052"/>
              <a:gd name="connsiteY4" fmla="*/ 165623 h 165623"/>
              <a:gd name="connsiteX0" fmla="*/ 140352 w 197859"/>
              <a:gd name="connsiteY0" fmla="*/ 144491 h 144491"/>
              <a:gd name="connsiteX1" fmla="*/ 0 w 197859"/>
              <a:gd name="connsiteY1" fmla="*/ 4386 h 144491"/>
              <a:gd name="connsiteX2" fmla="*/ 8246 w 197859"/>
              <a:gd name="connsiteY2" fmla="*/ 0 h 144491"/>
              <a:gd name="connsiteX3" fmla="*/ 197859 w 197859"/>
              <a:gd name="connsiteY3" fmla="*/ 9759 h 144491"/>
              <a:gd name="connsiteX4" fmla="*/ 140352 w 197859"/>
              <a:gd name="connsiteY4" fmla="*/ 144491 h 144491"/>
              <a:gd name="connsiteX0" fmla="*/ 137319 w 197859"/>
              <a:gd name="connsiteY0" fmla="*/ 132616 h 132616"/>
              <a:gd name="connsiteX1" fmla="*/ 0 w 197859"/>
              <a:gd name="connsiteY1" fmla="*/ 4386 h 132616"/>
              <a:gd name="connsiteX2" fmla="*/ 8246 w 197859"/>
              <a:gd name="connsiteY2" fmla="*/ 0 h 132616"/>
              <a:gd name="connsiteX3" fmla="*/ 197859 w 197859"/>
              <a:gd name="connsiteY3" fmla="*/ 9759 h 132616"/>
              <a:gd name="connsiteX4" fmla="*/ 137319 w 197859"/>
              <a:gd name="connsiteY4" fmla="*/ 132616 h 132616"/>
              <a:gd name="connsiteX0" fmla="*/ 137319 w 137319"/>
              <a:gd name="connsiteY0" fmla="*/ 192837 h 192837"/>
              <a:gd name="connsiteX1" fmla="*/ 0 w 137319"/>
              <a:gd name="connsiteY1" fmla="*/ 64607 h 192837"/>
              <a:gd name="connsiteX2" fmla="*/ 8246 w 137319"/>
              <a:gd name="connsiteY2" fmla="*/ 60221 h 192837"/>
              <a:gd name="connsiteX3" fmla="*/ 109926 w 137319"/>
              <a:gd name="connsiteY3" fmla="*/ 0 h 192837"/>
              <a:gd name="connsiteX4" fmla="*/ 137319 w 137319"/>
              <a:gd name="connsiteY4" fmla="*/ 192837 h 192837"/>
              <a:gd name="connsiteX0" fmla="*/ 137319 w 137319"/>
              <a:gd name="connsiteY0" fmla="*/ 192837 h 192837"/>
              <a:gd name="connsiteX1" fmla="*/ 0 w 137319"/>
              <a:gd name="connsiteY1" fmla="*/ 64607 h 192837"/>
              <a:gd name="connsiteX2" fmla="*/ 16585 w 137319"/>
              <a:gd name="connsiteY2" fmla="*/ 81443 h 192837"/>
              <a:gd name="connsiteX3" fmla="*/ 109926 w 137319"/>
              <a:gd name="connsiteY3" fmla="*/ 0 h 192837"/>
              <a:gd name="connsiteX4" fmla="*/ 137319 w 137319"/>
              <a:gd name="connsiteY4" fmla="*/ 192837 h 192837"/>
              <a:gd name="connsiteX0" fmla="*/ 131759 w 131759"/>
              <a:gd name="connsiteY0" fmla="*/ 178688 h 178688"/>
              <a:gd name="connsiteX1" fmla="*/ 0 w 131759"/>
              <a:gd name="connsiteY1" fmla="*/ 64607 h 178688"/>
              <a:gd name="connsiteX2" fmla="*/ 16585 w 131759"/>
              <a:gd name="connsiteY2" fmla="*/ 81443 h 178688"/>
              <a:gd name="connsiteX3" fmla="*/ 109926 w 131759"/>
              <a:gd name="connsiteY3" fmla="*/ 0 h 178688"/>
              <a:gd name="connsiteX4" fmla="*/ 131759 w 131759"/>
              <a:gd name="connsiteY4" fmla="*/ 178688 h 17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59" h="178688">
                <a:moveTo>
                  <a:pt x="131759" y="178688"/>
                </a:moveTo>
                <a:lnTo>
                  <a:pt x="0" y="64607"/>
                </a:lnTo>
                <a:lnTo>
                  <a:pt x="16585" y="81443"/>
                </a:lnTo>
                <a:lnTo>
                  <a:pt x="109926" y="0"/>
                </a:lnTo>
                <a:lnTo>
                  <a:pt x="131759" y="178688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6" name="Freeform 105"/>
          <p:cNvSpPr/>
          <p:nvPr/>
        </p:nvSpPr>
        <p:spPr>
          <a:xfrm rot="13681088">
            <a:off x="6632278" y="3618411"/>
            <a:ext cx="197859" cy="132616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  <a:gd name="connsiteX0" fmla="*/ 200556 w 241347"/>
              <a:gd name="connsiteY0" fmla="*/ 190359 h 190359"/>
              <a:gd name="connsiteX1" fmla="*/ 0 w 241347"/>
              <a:gd name="connsiteY1" fmla="*/ 10198 h 190359"/>
              <a:gd name="connsiteX2" fmla="*/ 27194 w 241347"/>
              <a:gd name="connsiteY2" fmla="*/ 0 h 190359"/>
              <a:gd name="connsiteX3" fmla="*/ 241347 w 241347"/>
              <a:gd name="connsiteY3" fmla="*/ 129172 h 190359"/>
              <a:gd name="connsiteX4" fmla="*/ 200556 w 241347"/>
              <a:gd name="connsiteY4" fmla="*/ 190359 h 190359"/>
              <a:gd name="connsiteX0" fmla="*/ 183560 w 241347"/>
              <a:gd name="connsiteY0" fmla="*/ 193758 h 193758"/>
              <a:gd name="connsiteX1" fmla="*/ 0 w 241347"/>
              <a:gd name="connsiteY1" fmla="*/ 10198 h 193758"/>
              <a:gd name="connsiteX2" fmla="*/ 27194 w 241347"/>
              <a:gd name="connsiteY2" fmla="*/ 0 h 193758"/>
              <a:gd name="connsiteX3" fmla="*/ 241347 w 241347"/>
              <a:gd name="connsiteY3" fmla="*/ 129172 h 193758"/>
              <a:gd name="connsiteX4" fmla="*/ 183560 w 241347"/>
              <a:gd name="connsiteY4" fmla="*/ 193758 h 193758"/>
              <a:gd name="connsiteX0" fmla="*/ 183560 w 248146"/>
              <a:gd name="connsiteY0" fmla="*/ 193758 h 193758"/>
              <a:gd name="connsiteX1" fmla="*/ 0 w 248146"/>
              <a:gd name="connsiteY1" fmla="*/ 10198 h 193758"/>
              <a:gd name="connsiteX2" fmla="*/ 27194 w 248146"/>
              <a:gd name="connsiteY2" fmla="*/ 0 h 193758"/>
              <a:gd name="connsiteX3" fmla="*/ 248146 w 248146"/>
              <a:gd name="connsiteY3" fmla="*/ 101978 h 193758"/>
              <a:gd name="connsiteX4" fmla="*/ 183560 w 248146"/>
              <a:gd name="connsiteY4" fmla="*/ 193758 h 193758"/>
              <a:gd name="connsiteX0" fmla="*/ 183560 w 248146"/>
              <a:gd name="connsiteY0" fmla="*/ 183560 h 183560"/>
              <a:gd name="connsiteX1" fmla="*/ 0 w 248146"/>
              <a:gd name="connsiteY1" fmla="*/ 0 h 183560"/>
              <a:gd name="connsiteX2" fmla="*/ 26439 w 248146"/>
              <a:gd name="connsiteY2" fmla="*/ 21132 h 183560"/>
              <a:gd name="connsiteX3" fmla="*/ 248146 w 248146"/>
              <a:gd name="connsiteY3" fmla="*/ 91780 h 183560"/>
              <a:gd name="connsiteX4" fmla="*/ 183560 w 248146"/>
              <a:gd name="connsiteY4" fmla="*/ 183560 h 183560"/>
              <a:gd name="connsiteX0" fmla="*/ 183560 w 216052"/>
              <a:gd name="connsiteY0" fmla="*/ 183560 h 183560"/>
              <a:gd name="connsiteX1" fmla="*/ 0 w 216052"/>
              <a:gd name="connsiteY1" fmla="*/ 0 h 183560"/>
              <a:gd name="connsiteX2" fmla="*/ 26439 w 216052"/>
              <a:gd name="connsiteY2" fmla="*/ 21132 h 183560"/>
              <a:gd name="connsiteX3" fmla="*/ 216052 w 216052"/>
              <a:gd name="connsiteY3" fmla="*/ 30891 h 183560"/>
              <a:gd name="connsiteX4" fmla="*/ 183560 w 216052"/>
              <a:gd name="connsiteY4" fmla="*/ 183560 h 183560"/>
              <a:gd name="connsiteX0" fmla="*/ 158545 w 216052"/>
              <a:gd name="connsiteY0" fmla="*/ 165623 h 165623"/>
              <a:gd name="connsiteX1" fmla="*/ 0 w 216052"/>
              <a:gd name="connsiteY1" fmla="*/ 0 h 165623"/>
              <a:gd name="connsiteX2" fmla="*/ 26439 w 216052"/>
              <a:gd name="connsiteY2" fmla="*/ 21132 h 165623"/>
              <a:gd name="connsiteX3" fmla="*/ 216052 w 216052"/>
              <a:gd name="connsiteY3" fmla="*/ 30891 h 165623"/>
              <a:gd name="connsiteX4" fmla="*/ 158545 w 216052"/>
              <a:gd name="connsiteY4" fmla="*/ 165623 h 165623"/>
              <a:gd name="connsiteX0" fmla="*/ 140352 w 197859"/>
              <a:gd name="connsiteY0" fmla="*/ 144491 h 144491"/>
              <a:gd name="connsiteX1" fmla="*/ 0 w 197859"/>
              <a:gd name="connsiteY1" fmla="*/ 4386 h 144491"/>
              <a:gd name="connsiteX2" fmla="*/ 8246 w 197859"/>
              <a:gd name="connsiteY2" fmla="*/ 0 h 144491"/>
              <a:gd name="connsiteX3" fmla="*/ 197859 w 197859"/>
              <a:gd name="connsiteY3" fmla="*/ 9759 h 144491"/>
              <a:gd name="connsiteX4" fmla="*/ 140352 w 197859"/>
              <a:gd name="connsiteY4" fmla="*/ 144491 h 144491"/>
              <a:gd name="connsiteX0" fmla="*/ 137319 w 197859"/>
              <a:gd name="connsiteY0" fmla="*/ 132616 h 132616"/>
              <a:gd name="connsiteX1" fmla="*/ 0 w 197859"/>
              <a:gd name="connsiteY1" fmla="*/ 4386 h 132616"/>
              <a:gd name="connsiteX2" fmla="*/ 8246 w 197859"/>
              <a:gd name="connsiteY2" fmla="*/ 0 h 132616"/>
              <a:gd name="connsiteX3" fmla="*/ 197859 w 197859"/>
              <a:gd name="connsiteY3" fmla="*/ 9759 h 132616"/>
              <a:gd name="connsiteX4" fmla="*/ 137319 w 197859"/>
              <a:gd name="connsiteY4" fmla="*/ 132616 h 13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859" h="132616">
                <a:moveTo>
                  <a:pt x="137319" y="132616"/>
                </a:moveTo>
                <a:lnTo>
                  <a:pt x="0" y="4386"/>
                </a:lnTo>
                <a:lnTo>
                  <a:pt x="8246" y="0"/>
                </a:lnTo>
                <a:lnTo>
                  <a:pt x="197859" y="9759"/>
                </a:lnTo>
                <a:lnTo>
                  <a:pt x="137319" y="132616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7" name="Freeform 106"/>
          <p:cNvSpPr/>
          <p:nvPr/>
        </p:nvSpPr>
        <p:spPr>
          <a:xfrm>
            <a:off x="5982691" y="1474112"/>
            <a:ext cx="231150" cy="190359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50" h="190359">
                <a:moveTo>
                  <a:pt x="190359" y="190359"/>
                </a:moveTo>
                <a:lnTo>
                  <a:pt x="0" y="10198"/>
                </a:lnTo>
                <a:lnTo>
                  <a:pt x="16997" y="0"/>
                </a:lnTo>
                <a:lnTo>
                  <a:pt x="231150" y="129172"/>
                </a:lnTo>
                <a:lnTo>
                  <a:pt x="190359" y="190359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5947219" y="3039121"/>
            <a:ext cx="932215" cy="896559"/>
            <a:chOff x="5943601" y="1609895"/>
            <a:chExt cx="932215" cy="896559"/>
          </a:xfrm>
        </p:grpSpPr>
        <p:grpSp>
          <p:nvGrpSpPr>
            <p:cNvPr id="109" name="Group 108"/>
            <p:cNvGrpSpPr/>
            <p:nvPr/>
          </p:nvGrpSpPr>
          <p:grpSpPr>
            <a:xfrm>
              <a:off x="5990373" y="1609895"/>
              <a:ext cx="757287" cy="896559"/>
              <a:chOff x="4874286" y="3857340"/>
              <a:chExt cx="1069314" cy="1552860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/>
            <p:cNvGrpSpPr/>
            <p:nvPr/>
          </p:nvGrpSpPr>
          <p:grpSpPr>
            <a:xfrm rot="16200000">
              <a:off x="6043485" y="1533291"/>
              <a:ext cx="732448" cy="932215"/>
              <a:chOff x="5410200" y="4009740"/>
              <a:chExt cx="1069314" cy="1552860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3" name="Group 122"/>
          <p:cNvGrpSpPr/>
          <p:nvPr/>
        </p:nvGrpSpPr>
        <p:grpSpPr>
          <a:xfrm>
            <a:off x="5943601" y="1448965"/>
            <a:ext cx="932215" cy="896559"/>
            <a:chOff x="5943601" y="1609895"/>
            <a:chExt cx="932215" cy="896559"/>
          </a:xfrm>
        </p:grpSpPr>
        <p:grpSp>
          <p:nvGrpSpPr>
            <p:cNvPr id="124" name="Group 123"/>
            <p:cNvGrpSpPr/>
            <p:nvPr/>
          </p:nvGrpSpPr>
          <p:grpSpPr>
            <a:xfrm>
              <a:off x="5990373" y="1609895"/>
              <a:ext cx="757287" cy="896559"/>
              <a:chOff x="4874286" y="3857340"/>
              <a:chExt cx="1069314" cy="1552860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 rot="16200000">
              <a:off x="6043485" y="1533291"/>
              <a:ext cx="732448" cy="932215"/>
              <a:chOff x="5410200" y="4009740"/>
              <a:chExt cx="1069314" cy="1552860"/>
            </a:xfrm>
          </p:grpSpPr>
          <p:cxnSp>
            <p:nvCxnSpPr>
              <p:cNvPr id="126" name="Straight Connector 125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4" name="Group 133"/>
          <p:cNvGrpSpPr>
            <a:grpSpLocks noChangeAspect="1"/>
          </p:cNvGrpSpPr>
          <p:nvPr/>
        </p:nvGrpSpPr>
        <p:grpSpPr>
          <a:xfrm>
            <a:off x="5943922" y="1448965"/>
            <a:ext cx="871580" cy="796559"/>
            <a:chOff x="3797085" y="1415793"/>
            <a:chExt cx="1281306" cy="1171010"/>
          </a:xfrm>
        </p:grpSpPr>
        <p:sp>
          <p:nvSpPr>
            <p:cNvPr id="135" name="Oval 134"/>
            <p:cNvSpPr>
              <a:spLocks noChangeAspect="1"/>
            </p:cNvSpPr>
            <p:nvPr/>
          </p:nvSpPr>
          <p:spPr>
            <a:xfrm>
              <a:off x="3798856" y="1415793"/>
              <a:ext cx="121919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3797085" y="2464883"/>
              <a:ext cx="121919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>
            <a:xfrm>
              <a:off x="4956470" y="2114938"/>
              <a:ext cx="121921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38" name="Oval 137"/>
            <p:cNvSpPr>
              <a:spLocks noChangeAspect="1"/>
            </p:cNvSpPr>
            <p:nvPr/>
          </p:nvSpPr>
          <p:spPr>
            <a:xfrm>
              <a:off x="4200689" y="1797280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39" name="Oval 138"/>
            <p:cNvSpPr>
              <a:spLocks noChangeAspect="1"/>
            </p:cNvSpPr>
            <p:nvPr/>
          </p:nvSpPr>
          <p:spPr>
            <a:xfrm>
              <a:off x="4203528" y="2137726"/>
              <a:ext cx="121921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40" name="Oval 139"/>
            <p:cNvSpPr>
              <a:spLocks noChangeAspect="1"/>
            </p:cNvSpPr>
            <p:nvPr/>
          </p:nvSpPr>
          <p:spPr>
            <a:xfrm>
              <a:off x="4578192" y="2116949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141" name="Straight Connector 140"/>
            <p:cNvCxnSpPr>
              <a:stCxn id="135" idx="5"/>
              <a:endCxn id="138" idx="1"/>
            </p:cNvCxnSpPr>
            <p:nvPr/>
          </p:nvCxnSpPr>
          <p:spPr>
            <a:xfrm>
              <a:off x="3902922" y="1519859"/>
              <a:ext cx="315622" cy="295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39" idx="3"/>
              <a:endCxn id="136" idx="7"/>
            </p:cNvCxnSpPr>
            <p:nvPr/>
          </p:nvCxnSpPr>
          <p:spPr>
            <a:xfrm flipH="1">
              <a:off x="3901150" y="2241792"/>
              <a:ext cx="320232" cy="2409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Straight Connector 142"/>
          <p:cNvCxnSpPr>
            <a:stCxn id="140" idx="6"/>
            <a:endCxn id="137" idx="2"/>
          </p:cNvCxnSpPr>
          <p:nvPr/>
        </p:nvCxnSpPr>
        <p:spPr>
          <a:xfrm flipV="1">
            <a:off x="6558187" y="1966013"/>
            <a:ext cx="174381" cy="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38" idx="5"/>
            <a:endCxn id="140" idx="1"/>
          </p:cNvCxnSpPr>
          <p:nvPr/>
        </p:nvCxnSpPr>
        <p:spPr>
          <a:xfrm>
            <a:off x="6289254" y="1779254"/>
            <a:ext cx="198144" cy="15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35" idx="4"/>
            <a:endCxn id="136" idx="0"/>
          </p:cNvCxnSpPr>
          <p:nvPr/>
        </p:nvCxnSpPr>
        <p:spPr>
          <a:xfrm flipH="1">
            <a:off x="5985389" y="1531899"/>
            <a:ext cx="1205" cy="6306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38" idx="4"/>
            <a:endCxn id="139" idx="0"/>
          </p:cNvCxnSpPr>
          <p:nvPr/>
        </p:nvCxnSpPr>
        <p:spPr>
          <a:xfrm>
            <a:off x="6259932" y="1791399"/>
            <a:ext cx="1931" cy="148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6303330" y="1966013"/>
            <a:ext cx="174381" cy="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36" idx="6"/>
            <a:endCxn id="137" idx="3"/>
          </p:cNvCxnSpPr>
          <p:nvPr/>
        </p:nvCxnSpPr>
        <p:spPr>
          <a:xfrm flipV="1">
            <a:off x="6026855" y="1995335"/>
            <a:ext cx="717858" cy="2087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35" idx="6"/>
            <a:endCxn id="137" idx="1"/>
          </p:cNvCxnSpPr>
          <p:nvPr/>
        </p:nvCxnSpPr>
        <p:spPr>
          <a:xfrm>
            <a:off x="6028060" y="1490432"/>
            <a:ext cx="716653" cy="4462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oup 149"/>
          <p:cNvGrpSpPr>
            <a:grpSpLocks noChangeAspect="1"/>
          </p:cNvGrpSpPr>
          <p:nvPr/>
        </p:nvGrpSpPr>
        <p:grpSpPr>
          <a:xfrm>
            <a:off x="5948956" y="3017865"/>
            <a:ext cx="847828" cy="813361"/>
            <a:chOff x="3797085" y="1398335"/>
            <a:chExt cx="1246390" cy="1195721"/>
          </a:xfrm>
        </p:grpSpPr>
        <p:sp>
          <p:nvSpPr>
            <p:cNvPr id="151" name="Oval 150"/>
            <p:cNvSpPr>
              <a:spLocks noChangeAspect="1"/>
            </p:cNvSpPr>
            <p:nvPr/>
          </p:nvSpPr>
          <p:spPr>
            <a:xfrm>
              <a:off x="4567046" y="1398335"/>
              <a:ext cx="121919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797085" y="2124439"/>
              <a:ext cx="121920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3" name="Oval 152"/>
            <p:cNvSpPr>
              <a:spLocks noChangeAspect="1"/>
            </p:cNvSpPr>
            <p:nvPr/>
          </p:nvSpPr>
          <p:spPr>
            <a:xfrm>
              <a:off x="4921554" y="2472135"/>
              <a:ext cx="121921" cy="121921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4" name="Oval 153"/>
            <p:cNvSpPr>
              <a:spLocks noChangeAspect="1"/>
            </p:cNvSpPr>
            <p:nvPr/>
          </p:nvSpPr>
          <p:spPr>
            <a:xfrm>
              <a:off x="4567325" y="1779821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4203529" y="2128997"/>
              <a:ext cx="121921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6" name="Oval 155"/>
            <p:cNvSpPr>
              <a:spLocks noChangeAspect="1"/>
            </p:cNvSpPr>
            <p:nvPr/>
          </p:nvSpPr>
          <p:spPr>
            <a:xfrm>
              <a:off x="4569462" y="2116949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157" name="Straight Connector 156"/>
            <p:cNvCxnSpPr>
              <a:stCxn id="151" idx="4"/>
              <a:endCxn id="154" idx="0"/>
            </p:cNvCxnSpPr>
            <p:nvPr/>
          </p:nvCxnSpPr>
          <p:spPr>
            <a:xfrm>
              <a:off x="4628006" y="1520255"/>
              <a:ext cx="279" cy="2595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55" idx="2"/>
              <a:endCxn id="152" idx="6"/>
            </p:cNvCxnSpPr>
            <p:nvPr/>
          </p:nvCxnSpPr>
          <p:spPr>
            <a:xfrm flipH="1" flipV="1">
              <a:off x="3919005" y="2185400"/>
              <a:ext cx="284524" cy="45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0" name="Straight Connector 159"/>
          <p:cNvCxnSpPr>
            <a:stCxn id="156" idx="5"/>
            <a:endCxn id="153" idx="1"/>
          </p:cNvCxnSpPr>
          <p:nvPr/>
        </p:nvCxnSpPr>
        <p:spPr>
          <a:xfrm>
            <a:off x="6545137" y="3577473"/>
            <a:ext cx="180858" cy="1829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4"/>
            <a:endCxn id="156" idx="0"/>
          </p:cNvCxnSpPr>
          <p:nvPr/>
        </p:nvCxnSpPr>
        <p:spPr>
          <a:xfrm>
            <a:off x="6514363" y="3360300"/>
            <a:ext cx="1454" cy="1463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V="1">
            <a:off x="6308368" y="3552715"/>
            <a:ext cx="174381" cy="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Freeform 162"/>
          <p:cNvSpPr/>
          <p:nvPr/>
        </p:nvSpPr>
        <p:spPr>
          <a:xfrm>
            <a:off x="6560168" y="3060374"/>
            <a:ext cx="190576" cy="687917"/>
          </a:xfrm>
          <a:custGeom>
            <a:avLst/>
            <a:gdLst>
              <a:gd name="connsiteX0" fmla="*/ 0 w 195943"/>
              <a:gd name="connsiteY0" fmla="*/ 0 h 439387"/>
              <a:gd name="connsiteX1" fmla="*/ 190005 w 195943"/>
              <a:gd name="connsiteY1" fmla="*/ 0 h 439387"/>
              <a:gd name="connsiteX2" fmla="*/ 195943 w 195943"/>
              <a:gd name="connsiteY2" fmla="*/ 439387 h 439387"/>
              <a:gd name="connsiteX0" fmla="*/ 0 w 190576"/>
              <a:gd name="connsiteY0" fmla="*/ 0 h 457200"/>
              <a:gd name="connsiteX1" fmla="*/ 190005 w 190576"/>
              <a:gd name="connsiteY1" fmla="*/ 0 h 457200"/>
              <a:gd name="connsiteX2" fmla="*/ 190005 w 190576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76" h="457200">
                <a:moveTo>
                  <a:pt x="0" y="0"/>
                </a:moveTo>
                <a:lnTo>
                  <a:pt x="190005" y="0"/>
                </a:lnTo>
                <a:cubicBezTo>
                  <a:pt x="191984" y="146462"/>
                  <a:pt x="188026" y="310738"/>
                  <a:pt x="190005" y="45720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164" name="Group 163"/>
          <p:cNvGrpSpPr/>
          <p:nvPr/>
        </p:nvGrpSpPr>
        <p:grpSpPr>
          <a:xfrm>
            <a:off x="5941489" y="4983534"/>
            <a:ext cx="932215" cy="896559"/>
            <a:chOff x="5943601" y="1609895"/>
            <a:chExt cx="932215" cy="896559"/>
          </a:xfrm>
        </p:grpSpPr>
        <p:grpSp>
          <p:nvGrpSpPr>
            <p:cNvPr id="165" name="Group 164"/>
            <p:cNvGrpSpPr/>
            <p:nvPr/>
          </p:nvGrpSpPr>
          <p:grpSpPr>
            <a:xfrm>
              <a:off x="5990373" y="1609895"/>
              <a:ext cx="757287" cy="896559"/>
              <a:chOff x="4874286" y="3857340"/>
              <a:chExt cx="1069314" cy="1552860"/>
            </a:xfrm>
          </p:grpSpPr>
          <p:cxnSp>
            <p:nvCxnSpPr>
              <p:cNvPr id="171" name="Straight Connector 170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6" name="Group 165"/>
            <p:cNvGrpSpPr/>
            <p:nvPr/>
          </p:nvGrpSpPr>
          <p:grpSpPr>
            <a:xfrm rot="16200000">
              <a:off x="6043485" y="1533291"/>
              <a:ext cx="732448" cy="932215"/>
              <a:chOff x="5410200" y="4009740"/>
              <a:chExt cx="1069314" cy="1552860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5" name="Group 174"/>
          <p:cNvGrpSpPr>
            <a:grpSpLocks noChangeAspect="1"/>
          </p:cNvGrpSpPr>
          <p:nvPr/>
        </p:nvGrpSpPr>
        <p:grpSpPr>
          <a:xfrm>
            <a:off x="5943226" y="4962280"/>
            <a:ext cx="847828" cy="579954"/>
            <a:chOff x="3797085" y="1398335"/>
            <a:chExt cx="1246390" cy="852582"/>
          </a:xfrm>
        </p:grpSpPr>
        <p:sp>
          <p:nvSpPr>
            <p:cNvPr id="176" name="Oval 175"/>
            <p:cNvSpPr>
              <a:spLocks noChangeAspect="1"/>
            </p:cNvSpPr>
            <p:nvPr/>
          </p:nvSpPr>
          <p:spPr>
            <a:xfrm>
              <a:off x="4567046" y="1398335"/>
              <a:ext cx="121919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7" name="Oval 176"/>
            <p:cNvSpPr>
              <a:spLocks noChangeAspect="1"/>
            </p:cNvSpPr>
            <p:nvPr/>
          </p:nvSpPr>
          <p:spPr>
            <a:xfrm>
              <a:off x="3797085" y="2124439"/>
              <a:ext cx="121920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4921554" y="2124932"/>
              <a:ext cx="121921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9" name="Oval 178"/>
            <p:cNvSpPr>
              <a:spLocks noChangeAspect="1"/>
            </p:cNvSpPr>
            <p:nvPr/>
          </p:nvSpPr>
          <p:spPr>
            <a:xfrm>
              <a:off x="4567325" y="1779821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0" name="Oval 179"/>
            <p:cNvSpPr>
              <a:spLocks noChangeAspect="1"/>
            </p:cNvSpPr>
            <p:nvPr/>
          </p:nvSpPr>
          <p:spPr>
            <a:xfrm>
              <a:off x="4203529" y="2128997"/>
              <a:ext cx="121921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4569463" y="2121946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182" name="Straight Connector 181"/>
            <p:cNvCxnSpPr>
              <a:stCxn id="176" idx="4"/>
              <a:endCxn id="179" idx="0"/>
            </p:cNvCxnSpPr>
            <p:nvPr/>
          </p:nvCxnSpPr>
          <p:spPr>
            <a:xfrm>
              <a:off x="4628006" y="1520255"/>
              <a:ext cx="279" cy="2595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>
              <a:stCxn id="180" idx="2"/>
              <a:endCxn id="177" idx="6"/>
            </p:cNvCxnSpPr>
            <p:nvPr/>
          </p:nvCxnSpPr>
          <p:spPr>
            <a:xfrm flipH="1" flipV="1">
              <a:off x="3919005" y="2185400"/>
              <a:ext cx="284524" cy="45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Straight Connector 185"/>
          <p:cNvCxnSpPr>
            <a:stCxn id="181" idx="6"/>
            <a:endCxn id="178" idx="2"/>
          </p:cNvCxnSpPr>
          <p:nvPr/>
        </p:nvCxnSpPr>
        <p:spPr>
          <a:xfrm>
            <a:off x="6551552" y="5495971"/>
            <a:ext cx="156568" cy="20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179" idx="4"/>
            <a:endCxn id="181" idx="0"/>
          </p:cNvCxnSpPr>
          <p:nvPr/>
        </p:nvCxnSpPr>
        <p:spPr>
          <a:xfrm>
            <a:off x="6508631" y="5304713"/>
            <a:ext cx="1454" cy="149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6302638" y="5497128"/>
            <a:ext cx="174381" cy="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Freeform 188"/>
          <p:cNvSpPr/>
          <p:nvPr/>
        </p:nvSpPr>
        <p:spPr>
          <a:xfrm>
            <a:off x="6554438" y="5004788"/>
            <a:ext cx="190576" cy="457200"/>
          </a:xfrm>
          <a:custGeom>
            <a:avLst/>
            <a:gdLst>
              <a:gd name="connsiteX0" fmla="*/ 0 w 195943"/>
              <a:gd name="connsiteY0" fmla="*/ 0 h 439387"/>
              <a:gd name="connsiteX1" fmla="*/ 190005 w 195943"/>
              <a:gd name="connsiteY1" fmla="*/ 0 h 439387"/>
              <a:gd name="connsiteX2" fmla="*/ 195943 w 195943"/>
              <a:gd name="connsiteY2" fmla="*/ 439387 h 439387"/>
              <a:gd name="connsiteX0" fmla="*/ 0 w 190576"/>
              <a:gd name="connsiteY0" fmla="*/ 0 h 457200"/>
              <a:gd name="connsiteX1" fmla="*/ 190005 w 190576"/>
              <a:gd name="connsiteY1" fmla="*/ 0 h 457200"/>
              <a:gd name="connsiteX2" fmla="*/ 190005 w 190576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76" h="457200">
                <a:moveTo>
                  <a:pt x="0" y="0"/>
                </a:moveTo>
                <a:lnTo>
                  <a:pt x="190005" y="0"/>
                </a:lnTo>
                <a:cubicBezTo>
                  <a:pt x="191984" y="146462"/>
                  <a:pt x="188026" y="310738"/>
                  <a:pt x="190005" y="45720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90" name="Elbow Connector 189"/>
          <p:cNvCxnSpPr>
            <a:stCxn id="177" idx="4"/>
            <a:endCxn id="178" idx="4"/>
          </p:cNvCxnSpPr>
          <p:nvPr/>
        </p:nvCxnSpPr>
        <p:spPr>
          <a:xfrm rot="16200000" flipH="1">
            <a:off x="6366973" y="5156854"/>
            <a:ext cx="335" cy="764894"/>
          </a:xfrm>
          <a:prstGeom prst="bentConnector3">
            <a:avLst>
              <a:gd name="adj1" fmla="val 5920626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Elbow Connector 190"/>
          <p:cNvCxnSpPr>
            <a:stCxn id="152" idx="0"/>
            <a:endCxn id="151" idx="2"/>
          </p:cNvCxnSpPr>
          <p:nvPr/>
        </p:nvCxnSpPr>
        <p:spPr>
          <a:xfrm rot="5400000" flipH="1" flipV="1">
            <a:off x="6005337" y="3044421"/>
            <a:ext cx="452453" cy="482281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Elbow Connector 191"/>
          <p:cNvCxnSpPr>
            <a:stCxn id="152" idx="4"/>
            <a:endCxn id="153" idx="2"/>
          </p:cNvCxnSpPr>
          <p:nvPr/>
        </p:nvCxnSpPr>
        <p:spPr>
          <a:xfrm rot="16200000" flipH="1">
            <a:off x="6254613" y="3330522"/>
            <a:ext cx="195046" cy="723427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Elbow Connector 192"/>
          <p:cNvCxnSpPr>
            <a:stCxn id="176" idx="2"/>
            <a:endCxn id="177" idx="0"/>
          </p:cNvCxnSpPr>
          <p:nvPr/>
        </p:nvCxnSpPr>
        <p:spPr>
          <a:xfrm rot="10800000" flipV="1">
            <a:off x="5984694" y="5003746"/>
            <a:ext cx="482281" cy="452453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Elbow Connector 193"/>
          <p:cNvCxnSpPr/>
          <p:nvPr/>
        </p:nvCxnSpPr>
        <p:spPr>
          <a:xfrm rot="5400000" flipH="1" flipV="1">
            <a:off x="6271869" y="3320681"/>
            <a:ext cx="196052" cy="205997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Elbow Connector 194"/>
          <p:cNvCxnSpPr/>
          <p:nvPr/>
        </p:nvCxnSpPr>
        <p:spPr>
          <a:xfrm rot="5400000" flipH="1" flipV="1">
            <a:off x="6267594" y="5267695"/>
            <a:ext cx="196052" cy="205997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Freeform 195"/>
          <p:cNvSpPr/>
          <p:nvPr/>
        </p:nvSpPr>
        <p:spPr>
          <a:xfrm rot="12076392">
            <a:off x="8266383" y="5336784"/>
            <a:ext cx="234197" cy="337199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  <a:gd name="connsiteX0" fmla="*/ 200556 w 241347"/>
              <a:gd name="connsiteY0" fmla="*/ 190359 h 190359"/>
              <a:gd name="connsiteX1" fmla="*/ 0 w 241347"/>
              <a:gd name="connsiteY1" fmla="*/ 10198 h 190359"/>
              <a:gd name="connsiteX2" fmla="*/ 27194 w 241347"/>
              <a:gd name="connsiteY2" fmla="*/ 0 h 190359"/>
              <a:gd name="connsiteX3" fmla="*/ 241347 w 241347"/>
              <a:gd name="connsiteY3" fmla="*/ 129172 h 190359"/>
              <a:gd name="connsiteX4" fmla="*/ 200556 w 241347"/>
              <a:gd name="connsiteY4" fmla="*/ 190359 h 190359"/>
              <a:gd name="connsiteX0" fmla="*/ 183560 w 241347"/>
              <a:gd name="connsiteY0" fmla="*/ 193758 h 193758"/>
              <a:gd name="connsiteX1" fmla="*/ 0 w 241347"/>
              <a:gd name="connsiteY1" fmla="*/ 10198 h 193758"/>
              <a:gd name="connsiteX2" fmla="*/ 27194 w 241347"/>
              <a:gd name="connsiteY2" fmla="*/ 0 h 193758"/>
              <a:gd name="connsiteX3" fmla="*/ 241347 w 241347"/>
              <a:gd name="connsiteY3" fmla="*/ 129172 h 193758"/>
              <a:gd name="connsiteX4" fmla="*/ 183560 w 241347"/>
              <a:gd name="connsiteY4" fmla="*/ 193758 h 193758"/>
              <a:gd name="connsiteX0" fmla="*/ 183560 w 248146"/>
              <a:gd name="connsiteY0" fmla="*/ 193758 h 193758"/>
              <a:gd name="connsiteX1" fmla="*/ 0 w 248146"/>
              <a:gd name="connsiteY1" fmla="*/ 10198 h 193758"/>
              <a:gd name="connsiteX2" fmla="*/ 27194 w 248146"/>
              <a:gd name="connsiteY2" fmla="*/ 0 h 193758"/>
              <a:gd name="connsiteX3" fmla="*/ 248146 w 248146"/>
              <a:gd name="connsiteY3" fmla="*/ 101978 h 193758"/>
              <a:gd name="connsiteX4" fmla="*/ 183560 w 248146"/>
              <a:gd name="connsiteY4" fmla="*/ 193758 h 193758"/>
              <a:gd name="connsiteX0" fmla="*/ 183560 w 248146"/>
              <a:gd name="connsiteY0" fmla="*/ 183560 h 183560"/>
              <a:gd name="connsiteX1" fmla="*/ 0 w 248146"/>
              <a:gd name="connsiteY1" fmla="*/ 0 h 183560"/>
              <a:gd name="connsiteX2" fmla="*/ 26439 w 248146"/>
              <a:gd name="connsiteY2" fmla="*/ 21132 h 183560"/>
              <a:gd name="connsiteX3" fmla="*/ 248146 w 248146"/>
              <a:gd name="connsiteY3" fmla="*/ 91780 h 183560"/>
              <a:gd name="connsiteX4" fmla="*/ 183560 w 248146"/>
              <a:gd name="connsiteY4" fmla="*/ 183560 h 183560"/>
              <a:gd name="connsiteX0" fmla="*/ 183560 w 216052"/>
              <a:gd name="connsiteY0" fmla="*/ 183560 h 183560"/>
              <a:gd name="connsiteX1" fmla="*/ 0 w 216052"/>
              <a:gd name="connsiteY1" fmla="*/ 0 h 183560"/>
              <a:gd name="connsiteX2" fmla="*/ 26439 w 216052"/>
              <a:gd name="connsiteY2" fmla="*/ 21132 h 183560"/>
              <a:gd name="connsiteX3" fmla="*/ 216052 w 216052"/>
              <a:gd name="connsiteY3" fmla="*/ 30891 h 183560"/>
              <a:gd name="connsiteX4" fmla="*/ 183560 w 216052"/>
              <a:gd name="connsiteY4" fmla="*/ 183560 h 183560"/>
              <a:gd name="connsiteX0" fmla="*/ 158545 w 216052"/>
              <a:gd name="connsiteY0" fmla="*/ 165623 h 165623"/>
              <a:gd name="connsiteX1" fmla="*/ 0 w 216052"/>
              <a:gd name="connsiteY1" fmla="*/ 0 h 165623"/>
              <a:gd name="connsiteX2" fmla="*/ 26439 w 216052"/>
              <a:gd name="connsiteY2" fmla="*/ 21132 h 165623"/>
              <a:gd name="connsiteX3" fmla="*/ 216052 w 216052"/>
              <a:gd name="connsiteY3" fmla="*/ 30891 h 165623"/>
              <a:gd name="connsiteX4" fmla="*/ 158545 w 216052"/>
              <a:gd name="connsiteY4" fmla="*/ 165623 h 165623"/>
              <a:gd name="connsiteX0" fmla="*/ 140352 w 197859"/>
              <a:gd name="connsiteY0" fmla="*/ 144491 h 144491"/>
              <a:gd name="connsiteX1" fmla="*/ 0 w 197859"/>
              <a:gd name="connsiteY1" fmla="*/ 4386 h 144491"/>
              <a:gd name="connsiteX2" fmla="*/ 8246 w 197859"/>
              <a:gd name="connsiteY2" fmla="*/ 0 h 144491"/>
              <a:gd name="connsiteX3" fmla="*/ 197859 w 197859"/>
              <a:gd name="connsiteY3" fmla="*/ 9759 h 144491"/>
              <a:gd name="connsiteX4" fmla="*/ 140352 w 197859"/>
              <a:gd name="connsiteY4" fmla="*/ 144491 h 144491"/>
              <a:gd name="connsiteX0" fmla="*/ 137319 w 197859"/>
              <a:gd name="connsiteY0" fmla="*/ 132616 h 132616"/>
              <a:gd name="connsiteX1" fmla="*/ 0 w 197859"/>
              <a:gd name="connsiteY1" fmla="*/ 4386 h 132616"/>
              <a:gd name="connsiteX2" fmla="*/ 8246 w 197859"/>
              <a:gd name="connsiteY2" fmla="*/ 0 h 132616"/>
              <a:gd name="connsiteX3" fmla="*/ 197859 w 197859"/>
              <a:gd name="connsiteY3" fmla="*/ 9759 h 132616"/>
              <a:gd name="connsiteX4" fmla="*/ 137319 w 197859"/>
              <a:gd name="connsiteY4" fmla="*/ 132616 h 132616"/>
              <a:gd name="connsiteX0" fmla="*/ 137319 w 137319"/>
              <a:gd name="connsiteY0" fmla="*/ 192837 h 192837"/>
              <a:gd name="connsiteX1" fmla="*/ 0 w 137319"/>
              <a:gd name="connsiteY1" fmla="*/ 64607 h 192837"/>
              <a:gd name="connsiteX2" fmla="*/ 8246 w 137319"/>
              <a:gd name="connsiteY2" fmla="*/ 60221 h 192837"/>
              <a:gd name="connsiteX3" fmla="*/ 109926 w 137319"/>
              <a:gd name="connsiteY3" fmla="*/ 0 h 192837"/>
              <a:gd name="connsiteX4" fmla="*/ 137319 w 137319"/>
              <a:gd name="connsiteY4" fmla="*/ 192837 h 192837"/>
              <a:gd name="connsiteX0" fmla="*/ 137319 w 137319"/>
              <a:gd name="connsiteY0" fmla="*/ 192837 h 192837"/>
              <a:gd name="connsiteX1" fmla="*/ 0 w 137319"/>
              <a:gd name="connsiteY1" fmla="*/ 64607 h 192837"/>
              <a:gd name="connsiteX2" fmla="*/ 16585 w 137319"/>
              <a:gd name="connsiteY2" fmla="*/ 81443 h 192837"/>
              <a:gd name="connsiteX3" fmla="*/ 109926 w 137319"/>
              <a:gd name="connsiteY3" fmla="*/ 0 h 192837"/>
              <a:gd name="connsiteX4" fmla="*/ 137319 w 137319"/>
              <a:gd name="connsiteY4" fmla="*/ 192837 h 192837"/>
              <a:gd name="connsiteX0" fmla="*/ 131759 w 131759"/>
              <a:gd name="connsiteY0" fmla="*/ 178688 h 178688"/>
              <a:gd name="connsiteX1" fmla="*/ 0 w 131759"/>
              <a:gd name="connsiteY1" fmla="*/ 64607 h 178688"/>
              <a:gd name="connsiteX2" fmla="*/ 16585 w 131759"/>
              <a:gd name="connsiteY2" fmla="*/ 81443 h 178688"/>
              <a:gd name="connsiteX3" fmla="*/ 109926 w 131759"/>
              <a:gd name="connsiteY3" fmla="*/ 0 h 178688"/>
              <a:gd name="connsiteX4" fmla="*/ 131759 w 131759"/>
              <a:gd name="connsiteY4" fmla="*/ 178688 h 178688"/>
              <a:gd name="connsiteX0" fmla="*/ 131759 w 131759"/>
              <a:gd name="connsiteY0" fmla="*/ 276127 h 276127"/>
              <a:gd name="connsiteX1" fmla="*/ 0 w 131759"/>
              <a:gd name="connsiteY1" fmla="*/ 162046 h 276127"/>
              <a:gd name="connsiteX2" fmla="*/ 16585 w 131759"/>
              <a:gd name="connsiteY2" fmla="*/ 178882 h 276127"/>
              <a:gd name="connsiteX3" fmla="*/ 751 w 131759"/>
              <a:gd name="connsiteY3" fmla="*/ 0 h 276127"/>
              <a:gd name="connsiteX4" fmla="*/ 131759 w 131759"/>
              <a:gd name="connsiteY4" fmla="*/ 276127 h 276127"/>
              <a:gd name="connsiteX0" fmla="*/ 131008 w 131008"/>
              <a:gd name="connsiteY0" fmla="*/ 276127 h 276127"/>
              <a:gd name="connsiteX1" fmla="*/ 17050 w 131008"/>
              <a:gd name="connsiteY1" fmla="*/ 194349 h 276127"/>
              <a:gd name="connsiteX2" fmla="*/ 15834 w 131008"/>
              <a:gd name="connsiteY2" fmla="*/ 178882 h 276127"/>
              <a:gd name="connsiteX3" fmla="*/ 0 w 131008"/>
              <a:gd name="connsiteY3" fmla="*/ 0 h 276127"/>
              <a:gd name="connsiteX4" fmla="*/ 131008 w 131008"/>
              <a:gd name="connsiteY4" fmla="*/ 276127 h 276127"/>
              <a:gd name="connsiteX0" fmla="*/ 103416 w 103416"/>
              <a:gd name="connsiteY0" fmla="*/ 240654 h 240654"/>
              <a:gd name="connsiteX1" fmla="*/ 17050 w 103416"/>
              <a:gd name="connsiteY1" fmla="*/ 194349 h 240654"/>
              <a:gd name="connsiteX2" fmla="*/ 15834 w 103416"/>
              <a:gd name="connsiteY2" fmla="*/ 178882 h 240654"/>
              <a:gd name="connsiteX3" fmla="*/ 0 w 103416"/>
              <a:gd name="connsiteY3" fmla="*/ 0 h 240654"/>
              <a:gd name="connsiteX4" fmla="*/ 103416 w 103416"/>
              <a:gd name="connsiteY4" fmla="*/ 240654 h 240654"/>
              <a:gd name="connsiteX0" fmla="*/ 102855 w 102855"/>
              <a:gd name="connsiteY0" fmla="*/ 252305 h 252305"/>
              <a:gd name="connsiteX1" fmla="*/ 17050 w 102855"/>
              <a:gd name="connsiteY1" fmla="*/ 194349 h 252305"/>
              <a:gd name="connsiteX2" fmla="*/ 15834 w 102855"/>
              <a:gd name="connsiteY2" fmla="*/ 178882 h 252305"/>
              <a:gd name="connsiteX3" fmla="*/ 0 w 102855"/>
              <a:gd name="connsiteY3" fmla="*/ 0 h 252305"/>
              <a:gd name="connsiteX4" fmla="*/ 102855 w 102855"/>
              <a:gd name="connsiteY4" fmla="*/ 252305 h 252305"/>
              <a:gd name="connsiteX0" fmla="*/ 87021 w 87021"/>
              <a:gd name="connsiteY0" fmla="*/ 241213 h 241213"/>
              <a:gd name="connsiteX1" fmla="*/ 1216 w 87021"/>
              <a:gd name="connsiteY1" fmla="*/ 183257 h 241213"/>
              <a:gd name="connsiteX2" fmla="*/ 0 w 87021"/>
              <a:gd name="connsiteY2" fmla="*/ 167790 h 241213"/>
              <a:gd name="connsiteX3" fmla="*/ 6827 w 87021"/>
              <a:gd name="connsiteY3" fmla="*/ 0 h 241213"/>
              <a:gd name="connsiteX4" fmla="*/ 87021 w 87021"/>
              <a:gd name="connsiteY4" fmla="*/ 241213 h 24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21" h="241213">
                <a:moveTo>
                  <a:pt x="87021" y="241213"/>
                </a:moveTo>
                <a:lnTo>
                  <a:pt x="1216" y="183257"/>
                </a:lnTo>
                <a:cubicBezTo>
                  <a:pt x="811" y="178101"/>
                  <a:pt x="405" y="172946"/>
                  <a:pt x="0" y="167790"/>
                </a:cubicBezTo>
                <a:lnTo>
                  <a:pt x="6827" y="0"/>
                </a:lnTo>
                <a:lnTo>
                  <a:pt x="87021" y="241213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97" name="Straight Connector 196"/>
          <p:cNvCxnSpPr/>
          <p:nvPr/>
        </p:nvCxnSpPr>
        <p:spPr>
          <a:xfrm>
            <a:off x="9062440" y="4436895"/>
            <a:ext cx="1" cy="18823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8" name="Group 197"/>
          <p:cNvGrpSpPr/>
          <p:nvPr/>
        </p:nvGrpSpPr>
        <p:grpSpPr>
          <a:xfrm>
            <a:off x="7416599" y="3035667"/>
            <a:ext cx="1099734" cy="1063662"/>
            <a:chOff x="4808241" y="3857340"/>
            <a:chExt cx="1552860" cy="1552860"/>
          </a:xfrm>
        </p:grpSpPr>
        <p:grpSp>
          <p:nvGrpSpPr>
            <p:cNvPr id="199" name="Group 198"/>
            <p:cNvGrpSpPr/>
            <p:nvPr/>
          </p:nvGrpSpPr>
          <p:grpSpPr>
            <a:xfrm>
              <a:off x="4874286" y="3857340"/>
              <a:ext cx="1452828" cy="1552860"/>
              <a:chOff x="4874286" y="3857340"/>
              <a:chExt cx="1452828" cy="1552860"/>
            </a:xfrm>
          </p:grpSpPr>
          <p:cxnSp>
            <p:nvCxnSpPr>
              <p:cNvPr id="206" name="Straight Connector 205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6327114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0" name="Group 199"/>
            <p:cNvGrpSpPr/>
            <p:nvPr/>
          </p:nvGrpSpPr>
          <p:grpSpPr>
            <a:xfrm rot="16200000">
              <a:off x="4858257" y="3841311"/>
              <a:ext cx="1452828" cy="1552860"/>
              <a:chOff x="5026686" y="4009740"/>
              <a:chExt cx="1452828" cy="1552860"/>
            </a:xfrm>
          </p:grpSpPr>
          <p:cxnSp>
            <p:nvCxnSpPr>
              <p:cNvPr id="201" name="Straight Connector 200"/>
              <p:cNvCxnSpPr/>
              <p:nvPr/>
            </p:nvCxnSpPr>
            <p:spPr>
              <a:xfrm>
                <a:off x="5026686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1" name="Freeform 210"/>
          <p:cNvSpPr/>
          <p:nvPr/>
        </p:nvSpPr>
        <p:spPr>
          <a:xfrm rot="18266124">
            <a:off x="7491580" y="3666598"/>
            <a:ext cx="209661" cy="227832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  <a:gd name="connsiteX0" fmla="*/ 200556 w 241347"/>
              <a:gd name="connsiteY0" fmla="*/ 190359 h 190359"/>
              <a:gd name="connsiteX1" fmla="*/ 0 w 241347"/>
              <a:gd name="connsiteY1" fmla="*/ 10198 h 190359"/>
              <a:gd name="connsiteX2" fmla="*/ 27194 w 241347"/>
              <a:gd name="connsiteY2" fmla="*/ 0 h 190359"/>
              <a:gd name="connsiteX3" fmla="*/ 241347 w 241347"/>
              <a:gd name="connsiteY3" fmla="*/ 129172 h 190359"/>
              <a:gd name="connsiteX4" fmla="*/ 200556 w 241347"/>
              <a:gd name="connsiteY4" fmla="*/ 190359 h 190359"/>
              <a:gd name="connsiteX0" fmla="*/ 183560 w 241347"/>
              <a:gd name="connsiteY0" fmla="*/ 193758 h 193758"/>
              <a:gd name="connsiteX1" fmla="*/ 0 w 241347"/>
              <a:gd name="connsiteY1" fmla="*/ 10198 h 193758"/>
              <a:gd name="connsiteX2" fmla="*/ 27194 w 241347"/>
              <a:gd name="connsiteY2" fmla="*/ 0 h 193758"/>
              <a:gd name="connsiteX3" fmla="*/ 241347 w 241347"/>
              <a:gd name="connsiteY3" fmla="*/ 129172 h 193758"/>
              <a:gd name="connsiteX4" fmla="*/ 183560 w 241347"/>
              <a:gd name="connsiteY4" fmla="*/ 193758 h 193758"/>
              <a:gd name="connsiteX0" fmla="*/ 183560 w 248146"/>
              <a:gd name="connsiteY0" fmla="*/ 193758 h 193758"/>
              <a:gd name="connsiteX1" fmla="*/ 0 w 248146"/>
              <a:gd name="connsiteY1" fmla="*/ 10198 h 193758"/>
              <a:gd name="connsiteX2" fmla="*/ 27194 w 248146"/>
              <a:gd name="connsiteY2" fmla="*/ 0 h 193758"/>
              <a:gd name="connsiteX3" fmla="*/ 248146 w 248146"/>
              <a:gd name="connsiteY3" fmla="*/ 101978 h 193758"/>
              <a:gd name="connsiteX4" fmla="*/ 183560 w 248146"/>
              <a:gd name="connsiteY4" fmla="*/ 193758 h 193758"/>
              <a:gd name="connsiteX0" fmla="*/ 183560 w 248146"/>
              <a:gd name="connsiteY0" fmla="*/ 183560 h 183560"/>
              <a:gd name="connsiteX1" fmla="*/ 0 w 248146"/>
              <a:gd name="connsiteY1" fmla="*/ 0 h 183560"/>
              <a:gd name="connsiteX2" fmla="*/ 26439 w 248146"/>
              <a:gd name="connsiteY2" fmla="*/ 21132 h 183560"/>
              <a:gd name="connsiteX3" fmla="*/ 248146 w 248146"/>
              <a:gd name="connsiteY3" fmla="*/ 91780 h 183560"/>
              <a:gd name="connsiteX4" fmla="*/ 183560 w 248146"/>
              <a:gd name="connsiteY4" fmla="*/ 183560 h 183560"/>
              <a:gd name="connsiteX0" fmla="*/ 183560 w 216052"/>
              <a:gd name="connsiteY0" fmla="*/ 183560 h 183560"/>
              <a:gd name="connsiteX1" fmla="*/ 0 w 216052"/>
              <a:gd name="connsiteY1" fmla="*/ 0 h 183560"/>
              <a:gd name="connsiteX2" fmla="*/ 26439 w 216052"/>
              <a:gd name="connsiteY2" fmla="*/ 21132 h 183560"/>
              <a:gd name="connsiteX3" fmla="*/ 216052 w 216052"/>
              <a:gd name="connsiteY3" fmla="*/ 30891 h 183560"/>
              <a:gd name="connsiteX4" fmla="*/ 183560 w 216052"/>
              <a:gd name="connsiteY4" fmla="*/ 183560 h 183560"/>
              <a:gd name="connsiteX0" fmla="*/ 158545 w 216052"/>
              <a:gd name="connsiteY0" fmla="*/ 165623 h 165623"/>
              <a:gd name="connsiteX1" fmla="*/ 0 w 216052"/>
              <a:gd name="connsiteY1" fmla="*/ 0 h 165623"/>
              <a:gd name="connsiteX2" fmla="*/ 26439 w 216052"/>
              <a:gd name="connsiteY2" fmla="*/ 21132 h 165623"/>
              <a:gd name="connsiteX3" fmla="*/ 216052 w 216052"/>
              <a:gd name="connsiteY3" fmla="*/ 30891 h 165623"/>
              <a:gd name="connsiteX4" fmla="*/ 158545 w 216052"/>
              <a:gd name="connsiteY4" fmla="*/ 165623 h 165623"/>
              <a:gd name="connsiteX0" fmla="*/ 140352 w 197859"/>
              <a:gd name="connsiteY0" fmla="*/ 144491 h 144491"/>
              <a:gd name="connsiteX1" fmla="*/ 0 w 197859"/>
              <a:gd name="connsiteY1" fmla="*/ 4386 h 144491"/>
              <a:gd name="connsiteX2" fmla="*/ 8246 w 197859"/>
              <a:gd name="connsiteY2" fmla="*/ 0 h 144491"/>
              <a:gd name="connsiteX3" fmla="*/ 197859 w 197859"/>
              <a:gd name="connsiteY3" fmla="*/ 9759 h 144491"/>
              <a:gd name="connsiteX4" fmla="*/ 140352 w 197859"/>
              <a:gd name="connsiteY4" fmla="*/ 144491 h 144491"/>
              <a:gd name="connsiteX0" fmla="*/ 137319 w 197859"/>
              <a:gd name="connsiteY0" fmla="*/ 132616 h 132616"/>
              <a:gd name="connsiteX1" fmla="*/ 0 w 197859"/>
              <a:gd name="connsiteY1" fmla="*/ 4386 h 132616"/>
              <a:gd name="connsiteX2" fmla="*/ 8246 w 197859"/>
              <a:gd name="connsiteY2" fmla="*/ 0 h 132616"/>
              <a:gd name="connsiteX3" fmla="*/ 197859 w 197859"/>
              <a:gd name="connsiteY3" fmla="*/ 9759 h 132616"/>
              <a:gd name="connsiteX4" fmla="*/ 137319 w 197859"/>
              <a:gd name="connsiteY4" fmla="*/ 132616 h 132616"/>
              <a:gd name="connsiteX0" fmla="*/ 137319 w 197859"/>
              <a:gd name="connsiteY0" fmla="*/ 128230 h 128230"/>
              <a:gd name="connsiteX1" fmla="*/ 0 w 197859"/>
              <a:gd name="connsiteY1" fmla="*/ 0 h 128230"/>
              <a:gd name="connsiteX2" fmla="*/ 19707 w 197859"/>
              <a:gd name="connsiteY2" fmla="*/ 17547 h 128230"/>
              <a:gd name="connsiteX3" fmla="*/ 197859 w 197859"/>
              <a:gd name="connsiteY3" fmla="*/ 5373 h 128230"/>
              <a:gd name="connsiteX4" fmla="*/ 137319 w 197859"/>
              <a:gd name="connsiteY4" fmla="*/ 128230 h 128230"/>
              <a:gd name="connsiteX0" fmla="*/ 23216 w 197859"/>
              <a:gd name="connsiteY0" fmla="*/ 170996 h 170996"/>
              <a:gd name="connsiteX1" fmla="*/ 0 w 197859"/>
              <a:gd name="connsiteY1" fmla="*/ 0 h 170996"/>
              <a:gd name="connsiteX2" fmla="*/ 19707 w 197859"/>
              <a:gd name="connsiteY2" fmla="*/ 17547 h 170996"/>
              <a:gd name="connsiteX3" fmla="*/ 197859 w 197859"/>
              <a:gd name="connsiteY3" fmla="*/ 5373 h 170996"/>
              <a:gd name="connsiteX4" fmla="*/ 23216 w 197859"/>
              <a:gd name="connsiteY4" fmla="*/ 170996 h 170996"/>
              <a:gd name="connsiteX0" fmla="*/ 23216 w 197859"/>
              <a:gd name="connsiteY0" fmla="*/ 170996 h 170996"/>
              <a:gd name="connsiteX1" fmla="*/ 0 w 197859"/>
              <a:gd name="connsiteY1" fmla="*/ 0 h 170996"/>
              <a:gd name="connsiteX2" fmla="*/ 29564 w 197859"/>
              <a:gd name="connsiteY2" fmla="*/ 8181 h 170996"/>
              <a:gd name="connsiteX3" fmla="*/ 197859 w 197859"/>
              <a:gd name="connsiteY3" fmla="*/ 5373 h 170996"/>
              <a:gd name="connsiteX4" fmla="*/ 23216 w 197859"/>
              <a:gd name="connsiteY4" fmla="*/ 170996 h 170996"/>
              <a:gd name="connsiteX0" fmla="*/ 0 w 174643"/>
              <a:gd name="connsiteY0" fmla="*/ 175187 h 175187"/>
              <a:gd name="connsiteX1" fmla="*/ 936 w 174643"/>
              <a:gd name="connsiteY1" fmla="*/ 0 h 175187"/>
              <a:gd name="connsiteX2" fmla="*/ 6348 w 174643"/>
              <a:gd name="connsiteY2" fmla="*/ 12372 h 175187"/>
              <a:gd name="connsiteX3" fmla="*/ 174643 w 174643"/>
              <a:gd name="connsiteY3" fmla="*/ 9564 h 175187"/>
              <a:gd name="connsiteX4" fmla="*/ 0 w 174643"/>
              <a:gd name="connsiteY4" fmla="*/ 175187 h 175187"/>
              <a:gd name="connsiteX0" fmla="*/ 0 w 179571"/>
              <a:gd name="connsiteY0" fmla="*/ 179869 h 179869"/>
              <a:gd name="connsiteX1" fmla="*/ 5864 w 179571"/>
              <a:gd name="connsiteY1" fmla="*/ 0 h 179869"/>
              <a:gd name="connsiteX2" fmla="*/ 11276 w 179571"/>
              <a:gd name="connsiteY2" fmla="*/ 12372 h 179869"/>
              <a:gd name="connsiteX3" fmla="*/ 179571 w 179571"/>
              <a:gd name="connsiteY3" fmla="*/ 9564 h 179869"/>
              <a:gd name="connsiteX4" fmla="*/ 0 w 179571"/>
              <a:gd name="connsiteY4" fmla="*/ 179869 h 179869"/>
              <a:gd name="connsiteX0" fmla="*/ 13543 w 193114"/>
              <a:gd name="connsiteY0" fmla="*/ 203697 h 203697"/>
              <a:gd name="connsiteX1" fmla="*/ 19407 w 193114"/>
              <a:gd name="connsiteY1" fmla="*/ 23828 h 203697"/>
              <a:gd name="connsiteX2" fmla="*/ 0 w 193114"/>
              <a:gd name="connsiteY2" fmla="*/ 0 h 203697"/>
              <a:gd name="connsiteX3" fmla="*/ 193114 w 193114"/>
              <a:gd name="connsiteY3" fmla="*/ 33392 h 203697"/>
              <a:gd name="connsiteX4" fmla="*/ 13543 w 193114"/>
              <a:gd name="connsiteY4" fmla="*/ 203697 h 203697"/>
              <a:gd name="connsiteX0" fmla="*/ 30090 w 209661"/>
              <a:gd name="connsiteY0" fmla="*/ 227832 h 227832"/>
              <a:gd name="connsiteX1" fmla="*/ 35954 w 209661"/>
              <a:gd name="connsiteY1" fmla="*/ 47963 h 227832"/>
              <a:gd name="connsiteX2" fmla="*/ 0 w 209661"/>
              <a:gd name="connsiteY2" fmla="*/ 0 h 227832"/>
              <a:gd name="connsiteX3" fmla="*/ 209661 w 209661"/>
              <a:gd name="connsiteY3" fmla="*/ 57527 h 227832"/>
              <a:gd name="connsiteX4" fmla="*/ 30090 w 209661"/>
              <a:gd name="connsiteY4" fmla="*/ 227832 h 22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661" h="227832">
                <a:moveTo>
                  <a:pt x="30090" y="227832"/>
                </a:moveTo>
                <a:lnTo>
                  <a:pt x="35954" y="47963"/>
                </a:lnTo>
                <a:lnTo>
                  <a:pt x="0" y="0"/>
                </a:lnTo>
                <a:lnTo>
                  <a:pt x="209661" y="57527"/>
                </a:lnTo>
                <a:lnTo>
                  <a:pt x="30090" y="227832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2" name="Freeform 211"/>
          <p:cNvSpPr/>
          <p:nvPr/>
        </p:nvSpPr>
        <p:spPr>
          <a:xfrm>
            <a:off x="7473692" y="1490433"/>
            <a:ext cx="248146" cy="193758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  <a:gd name="connsiteX0" fmla="*/ 200556 w 241347"/>
              <a:gd name="connsiteY0" fmla="*/ 190359 h 190359"/>
              <a:gd name="connsiteX1" fmla="*/ 0 w 241347"/>
              <a:gd name="connsiteY1" fmla="*/ 10198 h 190359"/>
              <a:gd name="connsiteX2" fmla="*/ 27194 w 241347"/>
              <a:gd name="connsiteY2" fmla="*/ 0 h 190359"/>
              <a:gd name="connsiteX3" fmla="*/ 241347 w 241347"/>
              <a:gd name="connsiteY3" fmla="*/ 129172 h 190359"/>
              <a:gd name="connsiteX4" fmla="*/ 200556 w 241347"/>
              <a:gd name="connsiteY4" fmla="*/ 190359 h 190359"/>
              <a:gd name="connsiteX0" fmla="*/ 183560 w 241347"/>
              <a:gd name="connsiteY0" fmla="*/ 193758 h 193758"/>
              <a:gd name="connsiteX1" fmla="*/ 0 w 241347"/>
              <a:gd name="connsiteY1" fmla="*/ 10198 h 193758"/>
              <a:gd name="connsiteX2" fmla="*/ 27194 w 241347"/>
              <a:gd name="connsiteY2" fmla="*/ 0 h 193758"/>
              <a:gd name="connsiteX3" fmla="*/ 241347 w 241347"/>
              <a:gd name="connsiteY3" fmla="*/ 129172 h 193758"/>
              <a:gd name="connsiteX4" fmla="*/ 183560 w 241347"/>
              <a:gd name="connsiteY4" fmla="*/ 193758 h 193758"/>
              <a:gd name="connsiteX0" fmla="*/ 183560 w 248146"/>
              <a:gd name="connsiteY0" fmla="*/ 193758 h 193758"/>
              <a:gd name="connsiteX1" fmla="*/ 0 w 248146"/>
              <a:gd name="connsiteY1" fmla="*/ 10198 h 193758"/>
              <a:gd name="connsiteX2" fmla="*/ 27194 w 248146"/>
              <a:gd name="connsiteY2" fmla="*/ 0 h 193758"/>
              <a:gd name="connsiteX3" fmla="*/ 248146 w 248146"/>
              <a:gd name="connsiteY3" fmla="*/ 101978 h 193758"/>
              <a:gd name="connsiteX4" fmla="*/ 183560 w 248146"/>
              <a:gd name="connsiteY4" fmla="*/ 193758 h 19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146" h="193758">
                <a:moveTo>
                  <a:pt x="183560" y="193758"/>
                </a:moveTo>
                <a:lnTo>
                  <a:pt x="0" y="10198"/>
                </a:lnTo>
                <a:lnTo>
                  <a:pt x="27194" y="0"/>
                </a:lnTo>
                <a:lnTo>
                  <a:pt x="248146" y="101978"/>
                </a:lnTo>
                <a:lnTo>
                  <a:pt x="183560" y="193758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213" name="Group 212"/>
          <p:cNvGrpSpPr/>
          <p:nvPr/>
        </p:nvGrpSpPr>
        <p:grpSpPr>
          <a:xfrm>
            <a:off x="7411561" y="1448965"/>
            <a:ext cx="1099734" cy="1063662"/>
            <a:chOff x="4808241" y="3857340"/>
            <a:chExt cx="1552860" cy="1552860"/>
          </a:xfrm>
        </p:grpSpPr>
        <p:grpSp>
          <p:nvGrpSpPr>
            <p:cNvPr id="214" name="Group 213"/>
            <p:cNvGrpSpPr/>
            <p:nvPr/>
          </p:nvGrpSpPr>
          <p:grpSpPr>
            <a:xfrm>
              <a:off x="4874286" y="3857340"/>
              <a:ext cx="1452828" cy="1552860"/>
              <a:chOff x="4874286" y="3857340"/>
              <a:chExt cx="1452828" cy="1552860"/>
            </a:xfrm>
          </p:grpSpPr>
          <p:cxnSp>
            <p:nvCxnSpPr>
              <p:cNvPr id="221" name="Straight Connector 220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6327114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" name="Group 214"/>
            <p:cNvGrpSpPr/>
            <p:nvPr/>
          </p:nvGrpSpPr>
          <p:grpSpPr>
            <a:xfrm rot="16200000">
              <a:off x="4858257" y="3841311"/>
              <a:ext cx="1452828" cy="1552860"/>
              <a:chOff x="5026686" y="4009740"/>
              <a:chExt cx="1452828" cy="1552860"/>
            </a:xfrm>
          </p:grpSpPr>
          <p:cxnSp>
            <p:nvCxnSpPr>
              <p:cNvPr id="216" name="Straight Connector 215"/>
              <p:cNvCxnSpPr/>
              <p:nvPr/>
            </p:nvCxnSpPr>
            <p:spPr>
              <a:xfrm>
                <a:off x="5026686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>
            <a:grpSpLocks noChangeAspect="1"/>
          </p:cNvGrpSpPr>
          <p:nvPr/>
        </p:nvGrpSpPr>
        <p:grpSpPr>
          <a:xfrm>
            <a:off x="7413100" y="1448962"/>
            <a:ext cx="1104075" cy="1046659"/>
            <a:chOff x="3798856" y="1415793"/>
            <a:chExt cx="1623096" cy="1538675"/>
          </a:xfrm>
        </p:grpSpPr>
        <p:sp>
          <p:nvSpPr>
            <p:cNvPr id="227" name="Oval 226"/>
            <p:cNvSpPr>
              <a:spLocks noChangeAspect="1"/>
            </p:cNvSpPr>
            <p:nvPr/>
          </p:nvSpPr>
          <p:spPr>
            <a:xfrm>
              <a:off x="3798856" y="1415793"/>
              <a:ext cx="121919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8" name="Oval 227"/>
            <p:cNvSpPr>
              <a:spLocks noChangeAspect="1"/>
            </p:cNvSpPr>
            <p:nvPr/>
          </p:nvSpPr>
          <p:spPr>
            <a:xfrm>
              <a:off x="4158728" y="2832548"/>
              <a:ext cx="121919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9" name="Oval 228"/>
            <p:cNvSpPr>
              <a:spLocks noChangeAspect="1"/>
            </p:cNvSpPr>
            <p:nvPr/>
          </p:nvSpPr>
          <p:spPr>
            <a:xfrm>
              <a:off x="5300031" y="2108910"/>
              <a:ext cx="121921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30" name="Oval 229"/>
            <p:cNvSpPr>
              <a:spLocks noChangeAspect="1"/>
            </p:cNvSpPr>
            <p:nvPr/>
          </p:nvSpPr>
          <p:spPr>
            <a:xfrm>
              <a:off x="4200689" y="1797280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31" name="Oval 230"/>
            <p:cNvSpPr>
              <a:spLocks noChangeAspect="1"/>
            </p:cNvSpPr>
            <p:nvPr/>
          </p:nvSpPr>
          <p:spPr>
            <a:xfrm>
              <a:off x="4203528" y="2109650"/>
              <a:ext cx="121921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32" name="Oval 231"/>
            <p:cNvSpPr>
              <a:spLocks noChangeAspect="1"/>
            </p:cNvSpPr>
            <p:nvPr/>
          </p:nvSpPr>
          <p:spPr>
            <a:xfrm>
              <a:off x="4578192" y="2109891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233" name="Straight Connector 232"/>
            <p:cNvCxnSpPr>
              <a:stCxn id="227" idx="5"/>
              <a:endCxn id="230" idx="1"/>
            </p:cNvCxnSpPr>
            <p:nvPr/>
          </p:nvCxnSpPr>
          <p:spPr>
            <a:xfrm>
              <a:off x="3902922" y="1519859"/>
              <a:ext cx="315622" cy="295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stCxn id="231" idx="4"/>
              <a:endCxn id="228" idx="7"/>
            </p:cNvCxnSpPr>
            <p:nvPr/>
          </p:nvCxnSpPr>
          <p:spPr>
            <a:xfrm flipH="1">
              <a:off x="4262793" y="2231570"/>
              <a:ext cx="1695" cy="6188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5" name="Straight Connector 234"/>
          <p:cNvCxnSpPr>
            <a:stCxn id="232" idx="6"/>
            <a:endCxn id="229" idx="2"/>
          </p:cNvCxnSpPr>
          <p:nvPr/>
        </p:nvCxnSpPr>
        <p:spPr>
          <a:xfrm flipV="1">
            <a:off x="8026160" y="1961911"/>
            <a:ext cx="408081" cy="6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>
            <a:stCxn id="230" idx="5"/>
            <a:endCxn id="232" idx="1"/>
          </p:cNvCxnSpPr>
          <p:nvPr/>
        </p:nvCxnSpPr>
        <p:spPr>
          <a:xfrm>
            <a:off x="7757227" y="1779251"/>
            <a:ext cx="198144" cy="1540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>
            <a:stCxn id="227" idx="4"/>
            <a:endCxn id="228" idx="0"/>
          </p:cNvCxnSpPr>
          <p:nvPr/>
        </p:nvCxnSpPr>
        <p:spPr>
          <a:xfrm>
            <a:off x="7454566" y="1531896"/>
            <a:ext cx="244795" cy="880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stCxn id="230" idx="4"/>
            <a:endCxn id="231" idx="0"/>
          </p:cNvCxnSpPr>
          <p:nvPr/>
        </p:nvCxnSpPr>
        <p:spPr>
          <a:xfrm>
            <a:off x="7727905" y="1791396"/>
            <a:ext cx="1931" cy="1295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stCxn id="231" idx="6"/>
            <a:endCxn id="232" idx="2"/>
          </p:cNvCxnSpPr>
          <p:nvPr/>
        </p:nvCxnSpPr>
        <p:spPr>
          <a:xfrm>
            <a:off x="7771303" y="1962414"/>
            <a:ext cx="171923" cy="1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stCxn id="228" idx="6"/>
            <a:endCxn id="229" idx="3"/>
          </p:cNvCxnSpPr>
          <p:nvPr/>
        </p:nvCxnSpPr>
        <p:spPr>
          <a:xfrm flipV="1">
            <a:off x="7740828" y="1991233"/>
            <a:ext cx="705558" cy="4629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>
            <a:stCxn id="227" idx="6"/>
            <a:endCxn id="229" idx="1"/>
          </p:cNvCxnSpPr>
          <p:nvPr/>
        </p:nvCxnSpPr>
        <p:spPr>
          <a:xfrm>
            <a:off x="7496033" y="1490429"/>
            <a:ext cx="950353" cy="442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2" name="Group 241"/>
          <p:cNvGrpSpPr/>
          <p:nvPr/>
        </p:nvGrpSpPr>
        <p:grpSpPr>
          <a:xfrm>
            <a:off x="7254562" y="4436894"/>
            <a:ext cx="1011555" cy="1882324"/>
            <a:chOff x="4874286" y="3857340"/>
            <a:chExt cx="1428348" cy="1552860"/>
          </a:xfrm>
        </p:grpSpPr>
        <p:cxnSp>
          <p:nvCxnSpPr>
            <p:cNvPr id="243" name="Straight Connector 242"/>
            <p:cNvCxnSpPr/>
            <p:nvPr/>
          </p:nvCxnSpPr>
          <p:spPr>
            <a:xfrm>
              <a:off x="4874286" y="38573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>
              <a:off x="5257800" y="38573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5606742" y="38573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>
              <a:off x="5943600" y="38573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6302634" y="38573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8" name="Group 247"/>
          <p:cNvGrpSpPr/>
          <p:nvPr/>
        </p:nvGrpSpPr>
        <p:grpSpPr>
          <a:xfrm>
            <a:off x="7200901" y="4458839"/>
            <a:ext cx="1884577" cy="1796608"/>
            <a:chOff x="7266734" y="4458839"/>
            <a:chExt cx="1613425" cy="1796608"/>
          </a:xfrm>
        </p:grpSpPr>
        <p:cxnSp>
          <p:nvCxnSpPr>
            <p:cNvPr id="249" name="Straight Connector 248"/>
            <p:cNvCxnSpPr/>
            <p:nvPr/>
          </p:nvCxnSpPr>
          <p:spPr>
            <a:xfrm rot="16200000">
              <a:off x="8058304" y="4684585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16200000">
              <a:off x="8058304" y="4947280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>
              <a:off x="8058305" y="4445570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16200000">
              <a:off x="8058304" y="4214833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>
              <a:off x="8058304" y="3952138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16200000">
              <a:off x="8051413" y="5208020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>
              <a:off x="8077687" y="5470768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 rot="16200000">
              <a:off x="8095480" y="3674160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7" name="Straight Connector 256"/>
          <p:cNvCxnSpPr>
            <a:stCxn id="264" idx="5"/>
            <a:endCxn id="262" idx="1"/>
          </p:cNvCxnSpPr>
          <p:nvPr/>
        </p:nvCxnSpPr>
        <p:spPr>
          <a:xfrm>
            <a:off x="8011036" y="3577473"/>
            <a:ext cx="189526" cy="1829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70" idx="4"/>
            <a:endCxn id="264" idx="0"/>
          </p:cNvCxnSpPr>
          <p:nvPr/>
        </p:nvCxnSpPr>
        <p:spPr>
          <a:xfrm>
            <a:off x="7980262" y="3360300"/>
            <a:ext cx="1454" cy="1463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7782935" y="3552715"/>
            <a:ext cx="174381" cy="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Elbow Connector 259"/>
          <p:cNvCxnSpPr>
            <a:stCxn id="285" idx="0"/>
            <a:endCxn id="284" idx="2"/>
          </p:cNvCxnSpPr>
          <p:nvPr/>
        </p:nvCxnSpPr>
        <p:spPr>
          <a:xfrm rot="5400000" flipH="1" flipV="1">
            <a:off x="7470856" y="3045191"/>
            <a:ext cx="702324" cy="714056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Freeform 260"/>
          <p:cNvSpPr/>
          <p:nvPr/>
        </p:nvSpPr>
        <p:spPr>
          <a:xfrm>
            <a:off x="7468181" y="3070747"/>
            <a:ext cx="1025381" cy="987612"/>
          </a:xfrm>
          <a:custGeom>
            <a:avLst/>
            <a:gdLst>
              <a:gd name="connsiteX0" fmla="*/ 0 w 1032696"/>
              <a:gd name="connsiteY0" fmla="*/ 505158 h 968753"/>
              <a:gd name="connsiteX1" fmla="*/ 524341 w 1032696"/>
              <a:gd name="connsiteY1" fmla="*/ 968753 h 968753"/>
              <a:gd name="connsiteX2" fmla="*/ 1032696 w 1032696"/>
              <a:gd name="connsiteY2" fmla="*/ 463595 h 968753"/>
              <a:gd name="connsiteX3" fmla="*/ 569102 w 1032696"/>
              <a:gd name="connsiteY3" fmla="*/ 0 h 968753"/>
              <a:gd name="connsiteX0" fmla="*/ 0 w 1032696"/>
              <a:gd name="connsiteY0" fmla="*/ 509460 h 973055"/>
              <a:gd name="connsiteX1" fmla="*/ 524341 w 1032696"/>
              <a:gd name="connsiteY1" fmla="*/ 973055 h 973055"/>
              <a:gd name="connsiteX2" fmla="*/ 1032696 w 1032696"/>
              <a:gd name="connsiteY2" fmla="*/ 467897 h 973055"/>
              <a:gd name="connsiteX3" fmla="*/ 556101 w 1032696"/>
              <a:gd name="connsiteY3" fmla="*/ 0 h 973055"/>
              <a:gd name="connsiteX0" fmla="*/ 0 w 1025381"/>
              <a:gd name="connsiteY0" fmla="*/ 720034 h 973055"/>
              <a:gd name="connsiteX1" fmla="*/ 517026 w 1025381"/>
              <a:gd name="connsiteY1" fmla="*/ 973055 h 973055"/>
              <a:gd name="connsiteX2" fmla="*/ 1025381 w 1025381"/>
              <a:gd name="connsiteY2" fmla="*/ 467897 h 973055"/>
              <a:gd name="connsiteX3" fmla="*/ 548786 w 1025381"/>
              <a:gd name="connsiteY3" fmla="*/ 0 h 973055"/>
              <a:gd name="connsiteX0" fmla="*/ 0 w 1025381"/>
              <a:gd name="connsiteY0" fmla="*/ 727295 h 980316"/>
              <a:gd name="connsiteX1" fmla="*/ 517026 w 1025381"/>
              <a:gd name="connsiteY1" fmla="*/ 980316 h 980316"/>
              <a:gd name="connsiteX2" fmla="*/ 1025381 w 1025381"/>
              <a:gd name="connsiteY2" fmla="*/ 475158 h 980316"/>
              <a:gd name="connsiteX3" fmla="*/ 768242 w 1025381"/>
              <a:gd name="connsiteY3" fmla="*/ 0 h 9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5381" h="980316">
                <a:moveTo>
                  <a:pt x="0" y="727295"/>
                </a:moveTo>
                <a:lnTo>
                  <a:pt x="517026" y="980316"/>
                </a:lnTo>
                <a:lnTo>
                  <a:pt x="1025381" y="475158"/>
                </a:lnTo>
                <a:lnTo>
                  <a:pt x="768242" y="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2" name="Oval 261"/>
          <p:cNvSpPr>
            <a:spLocks noChangeAspect="1"/>
          </p:cNvSpPr>
          <p:nvPr/>
        </p:nvSpPr>
        <p:spPr>
          <a:xfrm>
            <a:off x="8188417" y="3748292"/>
            <a:ext cx="82934" cy="82934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3" name="Oval 262"/>
          <p:cNvSpPr>
            <a:spLocks noChangeAspect="1"/>
          </p:cNvSpPr>
          <p:nvPr/>
        </p:nvSpPr>
        <p:spPr>
          <a:xfrm>
            <a:off x="7699997" y="3514881"/>
            <a:ext cx="82934" cy="8293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4" name="Oval 263"/>
          <p:cNvSpPr>
            <a:spLocks noChangeAspect="1"/>
          </p:cNvSpPr>
          <p:nvPr/>
        </p:nvSpPr>
        <p:spPr>
          <a:xfrm>
            <a:off x="7940247" y="3506685"/>
            <a:ext cx="82934" cy="8293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65" name="Straight Connector 264"/>
          <p:cNvCxnSpPr>
            <a:stCxn id="284" idx="3"/>
            <a:endCxn id="270" idx="7"/>
          </p:cNvCxnSpPr>
          <p:nvPr/>
        </p:nvCxnSpPr>
        <p:spPr>
          <a:xfrm flipH="1">
            <a:off x="8009582" y="3080378"/>
            <a:ext cx="181609" cy="2091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>
            <a:stCxn id="263" idx="2"/>
            <a:endCxn id="261" idx="0"/>
          </p:cNvCxnSpPr>
          <p:nvPr/>
        </p:nvCxnSpPr>
        <p:spPr>
          <a:xfrm flipH="1">
            <a:off x="7468181" y="3556348"/>
            <a:ext cx="231816" cy="2471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flipH="1">
            <a:off x="8513857" y="4436895"/>
            <a:ext cx="8285" cy="18823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Elbow Connector 267"/>
          <p:cNvCxnSpPr/>
          <p:nvPr/>
        </p:nvCxnSpPr>
        <p:spPr>
          <a:xfrm rot="5400000" flipH="1" flipV="1">
            <a:off x="7750051" y="3320468"/>
            <a:ext cx="196052" cy="205997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8784462" y="4436895"/>
            <a:ext cx="0" cy="18823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>
            <a:spLocks noChangeAspect="1"/>
          </p:cNvSpPr>
          <p:nvPr/>
        </p:nvSpPr>
        <p:spPr>
          <a:xfrm>
            <a:off x="7938793" y="3277362"/>
            <a:ext cx="82934" cy="82933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1" name="Freeform 270"/>
          <p:cNvSpPr/>
          <p:nvPr/>
        </p:nvSpPr>
        <p:spPr>
          <a:xfrm>
            <a:off x="7798003" y="5493715"/>
            <a:ext cx="702259" cy="512064"/>
          </a:xfrm>
          <a:custGeom>
            <a:avLst/>
            <a:gdLst>
              <a:gd name="connsiteX0" fmla="*/ 0 w 702259"/>
              <a:gd name="connsiteY0" fmla="*/ 263347 h 512064"/>
              <a:gd name="connsiteX1" fmla="*/ 204826 w 702259"/>
              <a:gd name="connsiteY1" fmla="*/ 512064 h 512064"/>
              <a:gd name="connsiteX2" fmla="*/ 475488 w 702259"/>
              <a:gd name="connsiteY2" fmla="*/ 512064 h 512064"/>
              <a:gd name="connsiteX3" fmla="*/ 702259 w 702259"/>
              <a:gd name="connsiteY3" fmla="*/ 0 h 51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259" h="512064">
                <a:moveTo>
                  <a:pt x="0" y="263347"/>
                </a:moveTo>
                <a:lnTo>
                  <a:pt x="204826" y="512064"/>
                </a:lnTo>
                <a:lnTo>
                  <a:pt x="475488" y="512064"/>
                </a:lnTo>
                <a:lnTo>
                  <a:pt x="702259" y="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2" name="Freeform 271"/>
          <p:cNvSpPr/>
          <p:nvPr/>
        </p:nvSpPr>
        <p:spPr>
          <a:xfrm>
            <a:off x="7249363" y="4454956"/>
            <a:ext cx="1836115" cy="1799539"/>
          </a:xfrm>
          <a:custGeom>
            <a:avLst/>
            <a:gdLst>
              <a:gd name="connsiteX0" fmla="*/ 819302 w 1850745"/>
              <a:gd name="connsiteY0" fmla="*/ 234086 h 1514246"/>
              <a:gd name="connsiteX1" fmla="*/ 1287475 w 1850745"/>
              <a:gd name="connsiteY1" fmla="*/ 0 h 1514246"/>
              <a:gd name="connsiteX2" fmla="*/ 1850745 w 1850745"/>
              <a:gd name="connsiteY2" fmla="*/ 263347 h 1514246"/>
              <a:gd name="connsiteX3" fmla="*/ 1543507 w 1850745"/>
              <a:gd name="connsiteY3" fmla="*/ 724204 h 1514246"/>
              <a:gd name="connsiteX4" fmla="*/ 1843430 w 1850745"/>
              <a:gd name="connsiteY4" fmla="*/ 1514246 h 1514246"/>
              <a:gd name="connsiteX5" fmla="*/ 21945 w 1850745"/>
              <a:gd name="connsiteY5" fmla="*/ 1514246 h 1514246"/>
              <a:gd name="connsiteX6" fmla="*/ 270662 w 1850745"/>
              <a:gd name="connsiteY6" fmla="*/ 987552 h 1514246"/>
              <a:gd name="connsiteX7" fmla="*/ 0 w 1850745"/>
              <a:gd name="connsiteY7" fmla="*/ 497433 h 1514246"/>
              <a:gd name="connsiteX8" fmla="*/ 21945 w 1850745"/>
              <a:gd name="connsiteY8" fmla="*/ 0 h 1514246"/>
              <a:gd name="connsiteX9" fmla="*/ 819302 w 1850745"/>
              <a:gd name="connsiteY9" fmla="*/ 234086 h 1514246"/>
              <a:gd name="connsiteX0" fmla="*/ 804672 w 1836115"/>
              <a:gd name="connsiteY0" fmla="*/ 234086 h 1514246"/>
              <a:gd name="connsiteX1" fmla="*/ 1272845 w 1836115"/>
              <a:gd name="connsiteY1" fmla="*/ 0 h 1514246"/>
              <a:gd name="connsiteX2" fmla="*/ 1836115 w 1836115"/>
              <a:gd name="connsiteY2" fmla="*/ 263347 h 1514246"/>
              <a:gd name="connsiteX3" fmla="*/ 1528877 w 1836115"/>
              <a:gd name="connsiteY3" fmla="*/ 724204 h 1514246"/>
              <a:gd name="connsiteX4" fmla="*/ 1828800 w 1836115"/>
              <a:gd name="connsiteY4" fmla="*/ 1514246 h 1514246"/>
              <a:gd name="connsiteX5" fmla="*/ 7315 w 1836115"/>
              <a:gd name="connsiteY5" fmla="*/ 1514246 h 1514246"/>
              <a:gd name="connsiteX6" fmla="*/ 256032 w 1836115"/>
              <a:gd name="connsiteY6" fmla="*/ 987552 h 1514246"/>
              <a:gd name="connsiteX7" fmla="*/ 0 w 1836115"/>
              <a:gd name="connsiteY7" fmla="*/ 497433 h 1514246"/>
              <a:gd name="connsiteX8" fmla="*/ 7315 w 1836115"/>
              <a:gd name="connsiteY8" fmla="*/ 0 h 1514246"/>
              <a:gd name="connsiteX9" fmla="*/ 804672 w 1836115"/>
              <a:gd name="connsiteY9" fmla="*/ 234086 h 1514246"/>
              <a:gd name="connsiteX0" fmla="*/ 541325 w 1836115"/>
              <a:gd name="connsiteY0" fmla="*/ 226771 h 1514246"/>
              <a:gd name="connsiteX1" fmla="*/ 1272845 w 1836115"/>
              <a:gd name="connsiteY1" fmla="*/ 0 h 1514246"/>
              <a:gd name="connsiteX2" fmla="*/ 1836115 w 1836115"/>
              <a:gd name="connsiteY2" fmla="*/ 263347 h 1514246"/>
              <a:gd name="connsiteX3" fmla="*/ 1528877 w 1836115"/>
              <a:gd name="connsiteY3" fmla="*/ 724204 h 1514246"/>
              <a:gd name="connsiteX4" fmla="*/ 1828800 w 1836115"/>
              <a:gd name="connsiteY4" fmla="*/ 1514246 h 1514246"/>
              <a:gd name="connsiteX5" fmla="*/ 7315 w 1836115"/>
              <a:gd name="connsiteY5" fmla="*/ 1514246 h 1514246"/>
              <a:gd name="connsiteX6" fmla="*/ 256032 w 1836115"/>
              <a:gd name="connsiteY6" fmla="*/ 987552 h 1514246"/>
              <a:gd name="connsiteX7" fmla="*/ 0 w 1836115"/>
              <a:gd name="connsiteY7" fmla="*/ 497433 h 1514246"/>
              <a:gd name="connsiteX8" fmla="*/ 7315 w 1836115"/>
              <a:gd name="connsiteY8" fmla="*/ 0 h 1514246"/>
              <a:gd name="connsiteX9" fmla="*/ 541325 w 1836115"/>
              <a:gd name="connsiteY9" fmla="*/ 226771 h 1514246"/>
              <a:gd name="connsiteX0" fmla="*/ 541325 w 1836115"/>
              <a:gd name="connsiteY0" fmla="*/ 226771 h 1514246"/>
              <a:gd name="connsiteX1" fmla="*/ 782726 w 1836115"/>
              <a:gd name="connsiteY1" fmla="*/ 7315 h 1514246"/>
              <a:gd name="connsiteX2" fmla="*/ 1836115 w 1836115"/>
              <a:gd name="connsiteY2" fmla="*/ 263347 h 1514246"/>
              <a:gd name="connsiteX3" fmla="*/ 1528877 w 1836115"/>
              <a:gd name="connsiteY3" fmla="*/ 724204 h 1514246"/>
              <a:gd name="connsiteX4" fmla="*/ 1828800 w 1836115"/>
              <a:gd name="connsiteY4" fmla="*/ 1514246 h 1514246"/>
              <a:gd name="connsiteX5" fmla="*/ 7315 w 1836115"/>
              <a:gd name="connsiteY5" fmla="*/ 1514246 h 1514246"/>
              <a:gd name="connsiteX6" fmla="*/ 256032 w 1836115"/>
              <a:gd name="connsiteY6" fmla="*/ 987552 h 1514246"/>
              <a:gd name="connsiteX7" fmla="*/ 0 w 1836115"/>
              <a:gd name="connsiteY7" fmla="*/ 497433 h 1514246"/>
              <a:gd name="connsiteX8" fmla="*/ 7315 w 1836115"/>
              <a:gd name="connsiteY8" fmla="*/ 0 h 1514246"/>
              <a:gd name="connsiteX9" fmla="*/ 541325 w 1836115"/>
              <a:gd name="connsiteY9" fmla="*/ 226771 h 1514246"/>
              <a:gd name="connsiteX0" fmla="*/ 541325 w 1836115"/>
              <a:gd name="connsiteY0" fmla="*/ 512064 h 1799539"/>
              <a:gd name="connsiteX1" fmla="*/ 760780 w 1836115"/>
              <a:gd name="connsiteY1" fmla="*/ 0 h 1799539"/>
              <a:gd name="connsiteX2" fmla="*/ 1836115 w 1836115"/>
              <a:gd name="connsiteY2" fmla="*/ 548640 h 1799539"/>
              <a:gd name="connsiteX3" fmla="*/ 1528877 w 1836115"/>
              <a:gd name="connsiteY3" fmla="*/ 1009497 h 1799539"/>
              <a:gd name="connsiteX4" fmla="*/ 1828800 w 1836115"/>
              <a:gd name="connsiteY4" fmla="*/ 1799539 h 1799539"/>
              <a:gd name="connsiteX5" fmla="*/ 7315 w 1836115"/>
              <a:gd name="connsiteY5" fmla="*/ 1799539 h 1799539"/>
              <a:gd name="connsiteX6" fmla="*/ 256032 w 1836115"/>
              <a:gd name="connsiteY6" fmla="*/ 1272845 h 1799539"/>
              <a:gd name="connsiteX7" fmla="*/ 0 w 1836115"/>
              <a:gd name="connsiteY7" fmla="*/ 782726 h 1799539"/>
              <a:gd name="connsiteX8" fmla="*/ 7315 w 1836115"/>
              <a:gd name="connsiteY8" fmla="*/ 285293 h 1799539"/>
              <a:gd name="connsiteX9" fmla="*/ 541325 w 1836115"/>
              <a:gd name="connsiteY9" fmla="*/ 512064 h 1799539"/>
              <a:gd name="connsiteX0" fmla="*/ 541325 w 1836115"/>
              <a:gd name="connsiteY0" fmla="*/ 512064 h 1799539"/>
              <a:gd name="connsiteX1" fmla="*/ 760780 w 1836115"/>
              <a:gd name="connsiteY1" fmla="*/ 0 h 1799539"/>
              <a:gd name="connsiteX2" fmla="*/ 1836115 w 1836115"/>
              <a:gd name="connsiteY2" fmla="*/ 548640 h 1799539"/>
              <a:gd name="connsiteX3" fmla="*/ 1528877 w 1836115"/>
              <a:gd name="connsiteY3" fmla="*/ 1009497 h 1799539"/>
              <a:gd name="connsiteX4" fmla="*/ 1828800 w 1836115"/>
              <a:gd name="connsiteY4" fmla="*/ 1799539 h 1799539"/>
              <a:gd name="connsiteX5" fmla="*/ 7315 w 1836115"/>
              <a:gd name="connsiteY5" fmla="*/ 1799539 h 1799539"/>
              <a:gd name="connsiteX6" fmla="*/ 256032 w 1836115"/>
              <a:gd name="connsiteY6" fmla="*/ 1272845 h 1799539"/>
              <a:gd name="connsiteX7" fmla="*/ 0 w 1836115"/>
              <a:gd name="connsiteY7" fmla="*/ 782726 h 1799539"/>
              <a:gd name="connsiteX8" fmla="*/ 7315 w 1836115"/>
              <a:gd name="connsiteY8" fmla="*/ 548640 h 1799539"/>
              <a:gd name="connsiteX9" fmla="*/ 541325 w 1836115"/>
              <a:gd name="connsiteY9" fmla="*/ 512064 h 1799539"/>
              <a:gd name="connsiteX0" fmla="*/ 519380 w 1836115"/>
              <a:gd name="connsiteY0" fmla="*/ 548640 h 1799539"/>
              <a:gd name="connsiteX1" fmla="*/ 760780 w 1836115"/>
              <a:gd name="connsiteY1" fmla="*/ 0 h 1799539"/>
              <a:gd name="connsiteX2" fmla="*/ 1836115 w 1836115"/>
              <a:gd name="connsiteY2" fmla="*/ 548640 h 1799539"/>
              <a:gd name="connsiteX3" fmla="*/ 1528877 w 1836115"/>
              <a:gd name="connsiteY3" fmla="*/ 1009497 h 1799539"/>
              <a:gd name="connsiteX4" fmla="*/ 1828800 w 1836115"/>
              <a:gd name="connsiteY4" fmla="*/ 1799539 h 1799539"/>
              <a:gd name="connsiteX5" fmla="*/ 7315 w 1836115"/>
              <a:gd name="connsiteY5" fmla="*/ 1799539 h 1799539"/>
              <a:gd name="connsiteX6" fmla="*/ 256032 w 1836115"/>
              <a:gd name="connsiteY6" fmla="*/ 1272845 h 1799539"/>
              <a:gd name="connsiteX7" fmla="*/ 0 w 1836115"/>
              <a:gd name="connsiteY7" fmla="*/ 782726 h 1799539"/>
              <a:gd name="connsiteX8" fmla="*/ 7315 w 1836115"/>
              <a:gd name="connsiteY8" fmla="*/ 548640 h 1799539"/>
              <a:gd name="connsiteX9" fmla="*/ 519380 w 1836115"/>
              <a:gd name="connsiteY9" fmla="*/ 548640 h 179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6115" h="1799539">
                <a:moveTo>
                  <a:pt x="519380" y="548640"/>
                </a:moveTo>
                <a:lnTo>
                  <a:pt x="760780" y="0"/>
                </a:lnTo>
                <a:lnTo>
                  <a:pt x="1836115" y="548640"/>
                </a:lnTo>
                <a:lnTo>
                  <a:pt x="1528877" y="1009497"/>
                </a:lnTo>
                <a:lnTo>
                  <a:pt x="1828800" y="1799539"/>
                </a:lnTo>
                <a:lnTo>
                  <a:pt x="7315" y="1799539"/>
                </a:lnTo>
                <a:lnTo>
                  <a:pt x="256032" y="1272845"/>
                </a:lnTo>
                <a:lnTo>
                  <a:pt x="0" y="782726"/>
                </a:lnTo>
                <a:lnTo>
                  <a:pt x="7315" y="548640"/>
                </a:lnTo>
                <a:lnTo>
                  <a:pt x="519380" y="548640"/>
                </a:lnTo>
                <a:close/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73" name="Straight Connector 272"/>
          <p:cNvCxnSpPr>
            <a:stCxn id="283" idx="5"/>
            <a:endCxn id="282" idx="1"/>
          </p:cNvCxnSpPr>
          <p:nvPr/>
        </p:nvCxnSpPr>
        <p:spPr>
          <a:xfrm>
            <a:off x="7811721" y="5025753"/>
            <a:ext cx="175422" cy="1783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>
            <a:spLocks noChangeAspect="1"/>
          </p:cNvSpPr>
          <p:nvPr/>
        </p:nvSpPr>
        <p:spPr>
          <a:xfrm>
            <a:off x="7469661" y="5682833"/>
            <a:ext cx="82933" cy="8293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5" name="Oval 274"/>
          <p:cNvSpPr>
            <a:spLocks noChangeAspect="1"/>
          </p:cNvSpPr>
          <p:nvPr/>
        </p:nvSpPr>
        <p:spPr>
          <a:xfrm>
            <a:off x="8480675" y="5415055"/>
            <a:ext cx="82934" cy="82934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76" name="Straight Connector 275"/>
          <p:cNvCxnSpPr/>
          <p:nvPr/>
        </p:nvCxnSpPr>
        <p:spPr>
          <a:xfrm flipH="1" flipV="1">
            <a:off x="8563609" y="5469136"/>
            <a:ext cx="193541" cy="3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Oval 276"/>
          <p:cNvSpPr>
            <a:spLocks noChangeAspect="1"/>
          </p:cNvSpPr>
          <p:nvPr/>
        </p:nvSpPr>
        <p:spPr>
          <a:xfrm>
            <a:off x="8728415" y="5438151"/>
            <a:ext cx="82934" cy="82934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8" name="Oval 277"/>
          <p:cNvSpPr>
            <a:spLocks noChangeAspect="1"/>
          </p:cNvSpPr>
          <p:nvPr/>
        </p:nvSpPr>
        <p:spPr>
          <a:xfrm>
            <a:off x="7720674" y="5685103"/>
            <a:ext cx="82934" cy="829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79" name="Straight Connector 278"/>
          <p:cNvCxnSpPr>
            <a:stCxn id="282" idx="3"/>
            <a:endCxn id="278" idx="7"/>
          </p:cNvCxnSpPr>
          <p:nvPr/>
        </p:nvCxnSpPr>
        <p:spPr>
          <a:xfrm flipH="1">
            <a:off x="7791463" y="5262710"/>
            <a:ext cx="195680" cy="4345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stCxn id="278" idx="2"/>
          </p:cNvCxnSpPr>
          <p:nvPr/>
        </p:nvCxnSpPr>
        <p:spPr>
          <a:xfrm flipH="1">
            <a:off x="7552594" y="5726570"/>
            <a:ext cx="168080" cy="11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Freeform 280"/>
          <p:cNvSpPr/>
          <p:nvPr/>
        </p:nvSpPr>
        <p:spPr>
          <a:xfrm>
            <a:off x="8046720" y="5237683"/>
            <a:ext cx="438912" cy="182880"/>
          </a:xfrm>
          <a:custGeom>
            <a:avLst/>
            <a:gdLst>
              <a:gd name="connsiteX0" fmla="*/ 0 w 438912"/>
              <a:gd name="connsiteY0" fmla="*/ 0 h 182880"/>
              <a:gd name="connsiteX1" fmla="*/ 212141 w 438912"/>
              <a:gd name="connsiteY1" fmla="*/ 0 h 182880"/>
              <a:gd name="connsiteX2" fmla="*/ 438912 w 438912"/>
              <a:gd name="connsiteY2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8912" h="182880">
                <a:moveTo>
                  <a:pt x="0" y="0"/>
                </a:moveTo>
                <a:lnTo>
                  <a:pt x="212141" y="0"/>
                </a:lnTo>
                <a:lnTo>
                  <a:pt x="438912" y="18288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82" name="Oval 281"/>
          <p:cNvSpPr>
            <a:spLocks noChangeAspect="1"/>
          </p:cNvSpPr>
          <p:nvPr/>
        </p:nvSpPr>
        <p:spPr>
          <a:xfrm>
            <a:off x="7974998" y="5191921"/>
            <a:ext cx="82934" cy="82934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83" name="Oval 282"/>
          <p:cNvSpPr>
            <a:spLocks noChangeAspect="1"/>
          </p:cNvSpPr>
          <p:nvPr/>
        </p:nvSpPr>
        <p:spPr>
          <a:xfrm>
            <a:off x="7740933" y="4954964"/>
            <a:ext cx="82933" cy="82934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84" name="Oval 283"/>
          <p:cNvSpPr>
            <a:spLocks noChangeAspect="1"/>
          </p:cNvSpPr>
          <p:nvPr/>
        </p:nvSpPr>
        <p:spPr>
          <a:xfrm>
            <a:off x="8179046" y="3009590"/>
            <a:ext cx="82933" cy="82933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85" name="Oval 284"/>
          <p:cNvSpPr>
            <a:spLocks noChangeAspect="1"/>
          </p:cNvSpPr>
          <p:nvPr/>
        </p:nvSpPr>
        <p:spPr>
          <a:xfrm>
            <a:off x="7423523" y="3753381"/>
            <a:ext cx="82933" cy="8293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78153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Freeform 286"/>
          <p:cNvSpPr/>
          <p:nvPr/>
        </p:nvSpPr>
        <p:spPr>
          <a:xfrm rot="12076392">
            <a:off x="8266383" y="5336784"/>
            <a:ext cx="234197" cy="337199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  <a:gd name="connsiteX0" fmla="*/ 200556 w 241347"/>
              <a:gd name="connsiteY0" fmla="*/ 190359 h 190359"/>
              <a:gd name="connsiteX1" fmla="*/ 0 w 241347"/>
              <a:gd name="connsiteY1" fmla="*/ 10198 h 190359"/>
              <a:gd name="connsiteX2" fmla="*/ 27194 w 241347"/>
              <a:gd name="connsiteY2" fmla="*/ 0 h 190359"/>
              <a:gd name="connsiteX3" fmla="*/ 241347 w 241347"/>
              <a:gd name="connsiteY3" fmla="*/ 129172 h 190359"/>
              <a:gd name="connsiteX4" fmla="*/ 200556 w 241347"/>
              <a:gd name="connsiteY4" fmla="*/ 190359 h 190359"/>
              <a:gd name="connsiteX0" fmla="*/ 183560 w 241347"/>
              <a:gd name="connsiteY0" fmla="*/ 193758 h 193758"/>
              <a:gd name="connsiteX1" fmla="*/ 0 w 241347"/>
              <a:gd name="connsiteY1" fmla="*/ 10198 h 193758"/>
              <a:gd name="connsiteX2" fmla="*/ 27194 w 241347"/>
              <a:gd name="connsiteY2" fmla="*/ 0 h 193758"/>
              <a:gd name="connsiteX3" fmla="*/ 241347 w 241347"/>
              <a:gd name="connsiteY3" fmla="*/ 129172 h 193758"/>
              <a:gd name="connsiteX4" fmla="*/ 183560 w 241347"/>
              <a:gd name="connsiteY4" fmla="*/ 193758 h 193758"/>
              <a:gd name="connsiteX0" fmla="*/ 183560 w 248146"/>
              <a:gd name="connsiteY0" fmla="*/ 193758 h 193758"/>
              <a:gd name="connsiteX1" fmla="*/ 0 w 248146"/>
              <a:gd name="connsiteY1" fmla="*/ 10198 h 193758"/>
              <a:gd name="connsiteX2" fmla="*/ 27194 w 248146"/>
              <a:gd name="connsiteY2" fmla="*/ 0 h 193758"/>
              <a:gd name="connsiteX3" fmla="*/ 248146 w 248146"/>
              <a:gd name="connsiteY3" fmla="*/ 101978 h 193758"/>
              <a:gd name="connsiteX4" fmla="*/ 183560 w 248146"/>
              <a:gd name="connsiteY4" fmla="*/ 193758 h 193758"/>
              <a:gd name="connsiteX0" fmla="*/ 183560 w 248146"/>
              <a:gd name="connsiteY0" fmla="*/ 183560 h 183560"/>
              <a:gd name="connsiteX1" fmla="*/ 0 w 248146"/>
              <a:gd name="connsiteY1" fmla="*/ 0 h 183560"/>
              <a:gd name="connsiteX2" fmla="*/ 26439 w 248146"/>
              <a:gd name="connsiteY2" fmla="*/ 21132 h 183560"/>
              <a:gd name="connsiteX3" fmla="*/ 248146 w 248146"/>
              <a:gd name="connsiteY3" fmla="*/ 91780 h 183560"/>
              <a:gd name="connsiteX4" fmla="*/ 183560 w 248146"/>
              <a:gd name="connsiteY4" fmla="*/ 183560 h 183560"/>
              <a:gd name="connsiteX0" fmla="*/ 183560 w 216052"/>
              <a:gd name="connsiteY0" fmla="*/ 183560 h 183560"/>
              <a:gd name="connsiteX1" fmla="*/ 0 w 216052"/>
              <a:gd name="connsiteY1" fmla="*/ 0 h 183560"/>
              <a:gd name="connsiteX2" fmla="*/ 26439 w 216052"/>
              <a:gd name="connsiteY2" fmla="*/ 21132 h 183560"/>
              <a:gd name="connsiteX3" fmla="*/ 216052 w 216052"/>
              <a:gd name="connsiteY3" fmla="*/ 30891 h 183560"/>
              <a:gd name="connsiteX4" fmla="*/ 183560 w 216052"/>
              <a:gd name="connsiteY4" fmla="*/ 183560 h 183560"/>
              <a:gd name="connsiteX0" fmla="*/ 158545 w 216052"/>
              <a:gd name="connsiteY0" fmla="*/ 165623 h 165623"/>
              <a:gd name="connsiteX1" fmla="*/ 0 w 216052"/>
              <a:gd name="connsiteY1" fmla="*/ 0 h 165623"/>
              <a:gd name="connsiteX2" fmla="*/ 26439 w 216052"/>
              <a:gd name="connsiteY2" fmla="*/ 21132 h 165623"/>
              <a:gd name="connsiteX3" fmla="*/ 216052 w 216052"/>
              <a:gd name="connsiteY3" fmla="*/ 30891 h 165623"/>
              <a:gd name="connsiteX4" fmla="*/ 158545 w 216052"/>
              <a:gd name="connsiteY4" fmla="*/ 165623 h 165623"/>
              <a:gd name="connsiteX0" fmla="*/ 140352 w 197859"/>
              <a:gd name="connsiteY0" fmla="*/ 144491 h 144491"/>
              <a:gd name="connsiteX1" fmla="*/ 0 w 197859"/>
              <a:gd name="connsiteY1" fmla="*/ 4386 h 144491"/>
              <a:gd name="connsiteX2" fmla="*/ 8246 w 197859"/>
              <a:gd name="connsiteY2" fmla="*/ 0 h 144491"/>
              <a:gd name="connsiteX3" fmla="*/ 197859 w 197859"/>
              <a:gd name="connsiteY3" fmla="*/ 9759 h 144491"/>
              <a:gd name="connsiteX4" fmla="*/ 140352 w 197859"/>
              <a:gd name="connsiteY4" fmla="*/ 144491 h 144491"/>
              <a:gd name="connsiteX0" fmla="*/ 137319 w 197859"/>
              <a:gd name="connsiteY0" fmla="*/ 132616 h 132616"/>
              <a:gd name="connsiteX1" fmla="*/ 0 w 197859"/>
              <a:gd name="connsiteY1" fmla="*/ 4386 h 132616"/>
              <a:gd name="connsiteX2" fmla="*/ 8246 w 197859"/>
              <a:gd name="connsiteY2" fmla="*/ 0 h 132616"/>
              <a:gd name="connsiteX3" fmla="*/ 197859 w 197859"/>
              <a:gd name="connsiteY3" fmla="*/ 9759 h 132616"/>
              <a:gd name="connsiteX4" fmla="*/ 137319 w 197859"/>
              <a:gd name="connsiteY4" fmla="*/ 132616 h 132616"/>
              <a:gd name="connsiteX0" fmla="*/ 137319 w 137319"/>
              <a:gd name="connsiteY0" fmla="*/ 192837 h 192837"/>
              <a:gd name="connsiteX1" fmla="*/ 0 w 137319"/>
              <a:gd name="connsiteY1" fmla="*/ 64607 h 192837"/>
              <a:gd name="connsiteX2" fmla="*/ 8246 w 137319"/>
              <a:gd name="connsiteY2" fmla="*/ 60221 h 192837"/>
              <a:gd name="connsiteX3" fmla="*/ 109926 w 137319"/>
              <a:gd name="connsiteY3" fmla="*/ 0 h 192837"/>
              <a:gd name="connsiteX4" fmla="*/ 137319 w 137319"/>
              <a:gd name="connsiteY4" fmla="*/ 192837 h 192837"/>
              <a:gd name="connsiteX0" fmla="*/ 137319 w 137319"/>
              <a:gd name="connsiteY0" fmla="*/ 192837 h 192837"/>
              <a:gd name="connsiteX1" fmla="*/ 0 w 137319"/>
              <a:gd name="connsiteY1" fmla="*/ 64607 h 192837"/>
              <a:gd name="connsiteX2" fmla="*/ 16585 w 137319"/>
              <a:gd name="connsiteY2" fmla="*/ 81443 h 192837"/>
              <a:gd name="connsiteX3" fmla="*/ 109926 w 137319"/>
              <a:gd name="connsiteY3" fmla="*/ 0 h 192837"/>
              <a:gd name="connsiteX4" fmla="*/ 137319 w 137319"/>
              <a:gd name="connsiteY4" fmla="*/ 192837 h 192837"/>
              <a:gd name="connsiteX0" fmla="*/ 131759 w 131759"/>
              <a:gd name="connsiteY0" fmla="*/ 178688 h 178688"/>
              <a:gd name="connsiteX1" fmla="*/ 0 w 131759"/>
              <a:gd name="connsiteY1" fmla="*/ 64607 h 178688"/>
              <a:gd name="connsiteX2" fmla="*/ 16585 w 131759"/>
              <a:gd name="connsiteY2" fmla="*/ 81443 h 178688"/>
              <a:gd name="connsiteX3" fmla="*/ 109926 w 131759"/>
              <a:gd name="connsiteY3" fmla="*/ 0 h 178688"/>
              <a:gd name="connsiteX4" fmla="*/ 131759 w 131759"/>
              <a:gd name="connsiteY4" fmla="*/ 178688 h 178688"/>
              <a:gd name="connsiteX0" fmla="*/ 131759 w 131759"/>
              <a:gd name="connsiteY0" fmla="*/ 276127 h 276127"/>
              <a:gd name="connsiteX1" fmla="*/ 0 w 131759"/>
              <a:gd name="connsiteY1" fmla="*/ 162046 h 276127"/>
              <a:gd name="connsiteX2" fmla="*/ 16585 w 131759"/>
              <a:gd name="connsiteY2" fmla="*/ 178882 h 276127"/>
              <a:gd name="connsiteX3" fmla="*/ 751 w 131759"/>
              <a:gd name="connsiteY3" fmla="*/ 0 h 276127"/>
              <a:gd name="connsiteX4" fmla="*/ 131759 w 131759"/>
              <a:gd name="connsiteY4" fmla="*/ 276127 h 276127"/>
              <a:gd name="connsiteX0" fmla="*/ 131008 w 131008"/>
              <a:gd name="connsiteY0" fmla="*/ 276127 h 276127"/>
              <a:gd name="connsiteX1" fmla="*/ 17050 w 131008"/>
              <a:gd name="connsiteY1" fmla="*/ 194349 h 276127"/>
              <a:gd name="connsiteX2" fmla="*/ 15834 w 131008"/>
              <a:gd name="connsiteY2" fmla="*/ 178882 h 276127"/>
              <a:gd name="connsiteX3" fmla="*/ 0 w 131008"/>
              <a:gd name="connsiteY3" fmla="*/ 0 h 276127"/>
              <a:gd name="connsiteX4" fmla="*/ 131008 w 131008"/>
              <a:gd name="connsiteY4" fmla="*/ 276127 h 276127"/>
              <a:gd name="connsiteX0" fmla="*/ 103416 w 103416"/>
              <a:gd name="connsiteY0" fmla="*/ 240654 h 240654"/>
              <a:gd name="connsiteX1" fmla="*/ 17050 w 103416"/>
              <a:gd name="connsiteY1" fmla="*/ 194349 h 240654"/>
              <a:gd name="connsiteX2" fmla="*/ 15834 w 103416"/>
              <a:gd name="connsiteY2" fmla="*/ 178882 h 240654"/>
              <a:gd name="connsiteX3" fmla="*/ 0 w 103416"/>
              <a:gd name="connsiteY3" fmla="*/ 0 h 240654"/>
              <a:gd name="connsiteX4" fmla="*/ 103416 w 103416"/>
              <a:gd name="connsiteY4" fmla="*/ 240654 h 240654"/>
              <a:gd name="connsiteX0" fmla="*/ 102855 w 102855"/>
              <a:gd name="connsiteY0" fmla="*/ 252305 h 252305"/>
              <a:gd name="connsiteX1" fmla="*/ 17050 w 102855"/>
              <a:gd name="connsiteY1" fmla="*/ 194349 h 252305"/>
              <a:gd name="connsiteX2" fmla="*/ 15834 w 102855"/>
              <a:gd name="connsiteY2" fmla="*/ 178882 h 252305"/>
              <a:gd name="connsiteX3" fmla="*/ 0 w 102855"/>
              <a:gd name="connsiteY3" fmla="*/ 0 h 252305"/>
              <a:gd name="connsiteX4" fmla="*/ 102855 w 102855"/>
              <a:gd name="connsiteY4" fmla="*/ 252305 h 252305"/>
              <a:gd name="connsiteX0" fmla="*/ 87021 w 87021"/>
              <a:gd name="connsiteY0" fmla="*/ 241213 h 241213"/>
              <a:gd name="connsiteX1" fmla="*/ 1216 w 87021"/>
              <a:gd name="connsiteY1" fmla="*/ 183257 h 241213"/>
              <a:gd name="connsiteX2" fmla="*/ 0 w 87021"/>
              <a:gd name="connsiteY2" fmla="*/ 167790 h 241213"/>
              <a:gd name="connsiteX3" fmla="*/ 6827 w 87021"/>
              <a:gd name="connsiteY3" fmla="*/ 0 h 241213"/>
              <a:gd name="connsiteX4" fmla="*/ 87021 w 87021"/>
              <a:gd name="connsiteY4" fmla="*/ 241213 h 24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21" h="241213">
                <a:moveTo>
                  <a:pt x="87021" y="241213"/>
                </a:moveTo>
                <a:lnTo>
                  <a:pt x="1216" y="183257"/>
                </a:lnTo>
                <a:cubicBezTo>
                  <a:pt x="811" y="178101"/>
                  <a:pt x="405" y="172946"/>
                  <a:pt x="0" y="167790"/>
                </a:cubicBezTo>
                <a:lnTo>
                  <a:pt x="6827" y="0"/>
                </a:lnTo>
                <a:lnTo>
                  <a:pt x="87021" y="241213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72" name="Straight Connector 271"/>
          <p:cNvCxnSpPr/>
          <p:nvPr/>
        </p:nvCxnSpPr>
        <p:spPr>
          <a:xfrm>
            <a:off x="9062440" y="4436895"/>
            <a:ext cx="1" cy="18823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Freeform 246"/>
          <p:cNvSpPr/>
          <p:nvPr/>
        </p:nvSpPr>
        <p:spPr>
          <a:xfrm rot="13681088">
            <a:off x="6653868" y="5374025"/>
            <a:ext cx="131759" cy="178688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  <a:gd name="connsiteX0" fmla="*/ 200556 w 241347"/>
              <a:gd name="connsiteY0" fmla="*/ 190359 h 190359"/>
              <a:gd name="connsiteX1" fmla="*/ 0 w 241347"/>
              <a:gd name="connsiteY1" fmla="*/ 10198 h 190359"/>
              <a:gd name="connsiteX2" fmla="*/ 27194 w 241347"/>
              <a:gd name="connsiteY2" fmla="*/ 0 h 190359"/>
              <a:gd name="connsiteX3" fmla="*/ 241347 w 241347"/>
              <a:gd name="connsiteY3" fmla="*/ 129172 h 190359"/>
              <a:gd name="connsiteX4" fmla="*/ 200556 w 241347"/>
              <a:gd name="connsiteY4" fmla="*/ 190359 h 190359"/>
              <a:gd name="connsiteX0" fmla="*/ 183560 w 241347"/>
              <a:gd name="connsiteY0" fmla="*/ 193758 h 193758"/>
              <a:gd name="connsiteX1" fmla="*/ 0 w 241347"/>
              <a:gd name="connsiteY1" fmla="*/ 10198 h 193758"/>
              <a:gd name="connsiteX2" fmla="*/ 27194 w 241347"/>
              <a:gd name="connsiteY2" fmla="*/ 0 h 193758"/>
              <a:gd name="connsiteX3" fmla="*/ 241347 w 241347"/>
              <a:gd name="connsiteY3" fmla="*/ 129172 h 193758"/>
              <a:gd name="connsiteX4" fmla="*/ 183560 w 241347"/>
              <a:gd name="connsiteY4" fmla="*/ 193758 h 193758"/>
              <a:gd name="connsiteX0" fmla="*/ 183560 w 248146"/>
              <a:gd name="connsiteY0" fmla="*/ 193758 h 193758"/>
              <a:gd name="connsiteX1" fmla="*/ 0 w 248146"/>
              <a:gd name="connsiteY1" fmla="*/ 10198 h 193758"/>
              <a:gd name="connsiteX2" fmla="*/ 27194 w 248146"/>
              <a:gd name="connsiteY2" fmla="*/ 0 h 193758"/>
              <a:gd name="connsiteX3" fmla="*/ 248146 w 248146"/>
              <a:gd name="connsiteY3" fmla="*/ 101978 h 193758"/>
              <a:gd name="connsiteX4" fmla="*/ 183560 w 248146"/>
              <a:gd name="connsiteY4" fmla="*/ 193758 h 193758"/>
              <a:gd name="connsiteX0" fmla="*/ 183560 w 248146"/>
              <a:gd name="connsiteY0" fmla="*/ 183560 h 183560"/>
              <a:gd name="connsiteX1" fmla="*/ 0 w 248146"/>
              <a:gd name="connsiteY1" fmla="*/ 0 h 183560"/>
              <a:gd name="connsiteX2" fmla="*/ 26439 w 248146"/>
              <a:gd name="connsiteY2" fmla="*/ 21132 h 183560"/>
              <a:gd name="connsiteX3" fmla="*/ 248146 w 248146"/>
              <a:gd name="connsiteY3" fmla="*/ 91780 h 183560"/>
              <a:gd name="connsiteX4" fmla="*/ 183560 w 248146"/>
              <a:gd name="connsiteY4" fmla="*/ 183560 h 183560"/>
              <a:gd name="connsiteX0" fmla="*/ 183560 w 216052"/>
              <a:gd name="connsiteY0" fmla="*/ 183560 h 183560"/>
              <a:gd name="connsiteX1" fmla="*/ 0 w 216052"/>
              <a:gd name="connsiteY1" fmla="*/ 0 h 183560"/>
              <a:gd name="connsiteX2" fmla="*/ 26439 w 216052"/>
              <a:gd name="connsiteY2" fmla="*/ 21132 h 183560"/>
              <a:gd name="connsiteX3" fmla="*/ 216052 w 216052"/>
              <a:gd name="connsiteY3" fmla="*/ 30891 h 183560"/>
              <a:gd name="connsiteX4" fmla="*/ 183560 w 216052"/>
              <a:gd name="connsiteY4" fmla="*/ 183560 h 183560"/>
              <a:gd name="connsiteX0" fmla="*/ 158545 w 216052"/>
              <a:gd name="connsiteY0" fmla="*/ 165623 h 165623"/>
              <a:gd name="connsiteX1" fmla="*/ 0 w 216052"/>
              <a:gd name="connsiteY1" fmla="*/ 0 h 165623"/>
              <a:gd name="connsiteX2" fmla="*/ 26439 w 216052"/>
              <a:gd name="connsiteY2" fmla="*/ 21132 h 165623"/>
              <a:gd name="connsiteX3" fmla="*/ 216052 w 216052"/>
              <a:gd name="connsiteY3" fmla="*/ 30891 h 165623"/>
              <a:gd name="connsiteX4" fmla="*/ 158545 w 216052"/>
              <a:gd name="connsiteY4" fmla="*/ 165623 h 165623"/>
              <a:gd name="connsiteX0" fmla="*/ 140352 w 197859"/>
              <a:gd name="connsiteY0" fmla="*/ 144491 h 144491"/>
              <a:gd name="connsiteX1" fmla="*/ 0 w 197859"/>
              <a:gd name="connsiteY1" fmla="*/ 4386 h 144491"/>
              <a:gd name="connsiteX2" fmla="*/ 8246 w 197859"/>
              <a:gd name="connsiteY2" fmla="*/ 0 h 144491"/>
              <a:gd name="connsiteX3" fmla="*/ 197859 w 197859"/>
              <a:gd name="connsiteY3" fmla="*/ 9759 h 144491"/>
              <a:gd name="connsiteX4" fmla="*/ 140352 w 197859"/>
              <a:gd name="connsiteY4" fmla="*/ 144491 h 144491"/>
              <a:gd name="connsiteX0" fmla="*/ 137319 w 197859"/>
              <a:gd name="connsiteY0" fmla="*/ 132616 h 132616"/>
              <a:gd name="connsiteX1" fmla="*/ 0 w 197859"/>
              <a:gd name="connsiteY1" fmla="*/ 4386 h 132616"/>
              <a:gd name="connsiteX2" fmla="*/ 8246 w 197859"/>
              <a:gd name="connsiteY2" fmla="*/ 0 h 132616"/>
              <a:gd name="connsiteX3" fmla="*/ 197859 w 197859"/>
              <a:gd name="connsiteY3" fmla="*/ 9759 h 132616"/>
              <a:gd name="connsiteX4" fmla="*/ 137319 w 197859"/>
              <a:gd name="connsiteY4" fmla="*/ 132616 h 132616"/>
              <a:gd name="connsiteX0" fmla="*/ 137319 w 137319"/>
              <a:gd name="connsiteY0" fmla="*/ 192837 h 192837"/>
              <a:gd name="connsiteX1" fmla="*/ 0 w 137319"/>
              <a:gd name="connsiteY1" fmla="*/ 64607 h 192837"/>
              <a:gd name="connsiteX2" fmla="*/ 8246 w 137319"/>
              <a:gd name="connsiteY2" fmla="*/ 60221 h 192837"/>
              <a:gd name="connsiteX3" fmla="*/ 109926 w 137319"/>
              <a:gd name="connsiteY3" fmla="*/ 0 h 192837"/>
              <a:gd name="connsiteX4" fmla="*/ 137319 w 137319"/>
              <a:gd name="connsiteY4" fmla="*/ 192837 h 192837"/>
              <a:gd name="connsiteX0" fmla="*/ 137319 w 137319"/>
              <a:gd name="connsiteY0" fmla="*/ 192837 h 192837"/>
              <a:gd name="connsiteX1" fmla="*/ 0 w 137319"/>
              <a:gd name="connsiteY1" fmla="*/ 64607 h 192837"/>
              <a:gd name="connsiteX2" fmla="*/ 16585 w 137319"/>
              <a:gd name="connsiteY2" fmla="*/ 81443 h 192837"/>
              <a:gd name="connsiteX3" fmla="*/ 109926 w 137319"/>
              <a:gd name="connsiteY3" fmla="*/ 0 h 192837"/>
              <a:gd name="connsiteX4" fmla="*/ 137319 w 137319"/>
              <a:gd name="connsiteY4" fmla="*/ 192837 h 192837"/>
              <a:gd name="connsiteX0" fmla="*/ 131759 w 131759"/>
              <a:gd name="connsiteY0" fmla="*/ 178688 h 178688"/>
              <a:gd name="connsiteX1" fmla="*/ 0 w 131759"/>
              <a:gd name="connsiteY1" fmla="*/ 64607 h 178688"/>
              <a:gd name="connsiteX2" fmla="*/ 16585 w 131759"/>
              <a:gd name="connsiteY2" fmla="*/ 81443 h 178688"/>
              <a:gd name="connsiteX3" fmla="*/ 109926 w 131759"/>
              <a:gd name="connsiteY3" fmla="*/ 0 h 178688"/>
              <a:gd name="connsiteX4" fmla="*/ 131759 w 131759"/>
              <a:gd name="connsiteY4" fmla="*/ 178688 h 17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59" h="178688">
                <a:moveTo>
                  <a:pt x="131759" y="178688"/>
                </a:moveTo>
                <a:lnTo>
                  <a:pt x="0" y="64607"/>
                </a:lnTo>
                <a:lnTo>
                  <a:pt x="16585" y="81443"/>
                </a:lnTo>
                <a:lnTo>
                  <a:pt x="109926" y="0"/>
                </a:lnTo>
                <a:lnTo>
                  <a:pt x="131759" y="178688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354" name="Group 353"/>
          <p:cNvGrpSpPr/>
          <p:nvPr/>
        </p:nvGrpSpPr>
        <p:grpSpPr>
          <a:xfrm>
            <a:off x="7416599" y="3035667"/>
            <a:ext cx="1099734" cy="1063662"/>
            <a:chOff x="4808241" y="3857340"/>
            <a:chExt cx="1552860" cy="1552860"/>
          </a:xfrm>
        </p:grpSpPr>
        <p:grpSp>
          <p:nvGrpSpPr>
            <p:cNvPr id="355" name="Group 354"/>
            <p:cNvGrpSpPr/>
            <p:nvPr/>
          </p:nvGrpSpPr>
          <p:grpSpPr>
            <a:xfrm>
              <a:off x="4874286" y="3857340"/>
              <a:ext cx="1452828" cy="1552860"/>
              <a:chOff x="4874286" y="3857340"/>
              <a:chExt cx="1452828" cy="1552860"/>
            </a:xfrm>
          </p:grpSpPr>
          <p:cxnSp>
            <p:nvCxnSpPr>
              <p:cNvPr id="362" name="Straight Connector 361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>
                <a:off x="6327114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6" name="Group 355"/>
            <p:cNvGrpSpPr/>
            <p:nvPr/>
          </p:nvGrpSpPr>
          <p:grpSpPr>
            <a:xfrm rot="16200000">
              <a:off x="4858257" y="3841311"/>
              <a:ext cx="1452828" cy="1552860"/>
              <a:chOff x="5026686" y="4009740"/>
              <a:chExt cx="1452828" cy="1552860"/>
            </a:xfrm>
          </p:grpSpPr>
          <p:cxnSp>
            <p:nvCxnSpPr>
              <p:cNvPr id="357" name="Straight Connector 356"/>
              <p:cNvCxnSpPr/>
              <p:nvPr/>
            </p:nvCxnSpPr>
            <p:spPr>
              <a:xfrm>
                <a:off x="5026686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6" name="Freeform 245"/>
          <p:cNvSpPr/>
          <p:nvPr/>
        </p:nvSpPr>
        <p:spPr>
          <a:xfrm rot="18266124">
            <a:off x="7491580" y="3666598"/>
            <a:ext cx="209661" cy="227832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  <a:gd name="connsiteX0" fmla="*/ 200556 w 241347"/>
              <a:gd name="connsiteY0" fmla="*/ 190359 h 190359"/>
              <a:gd name="connsiteX1" fmla="*/ 0 w 241347"/>
              <a:gd name="connsiteY1" fmla="*/ 10198 h 190359"/>
              <a:gd name="connsiteX2" fmla="*/ 27194 w 241347"/>
              <a:gd name="connsiteY2" fmla="*/ 0 h 190359"/>
              <a:gd name="connsiteX3" fmla="*/ 241347 w 241347"/>
              <a:gd name="connsiteY3" fmla="*/ 129172 h 190359"/>
              <a:gd name="connsiteX4" fmla="*/ 200556 w 241347"/>
              <a:gd name="connsiteY4" fmla="*/ 190359 h 190359"/>
              <a:gd name="connsiteX0" fmla="*/ 183560 w 241347"/>
              <a:gd name="connsiteY0" fmla="*/ 193758 h 193758"/>
              <a:gd name="connsiteX1" fmla="*/ 0 w 241347"/>
              <a:gd name="connsiteY1" fmla="*/ 10198 h 193758"/>
              <a:gd name="connsiteX2" fmla="*/ 27194 w 241347"/>
              <a:gd name="connsiteY2" fmla="*/ 0 h 193758"/>
              <a:gd name="connsiteX3" fmla="*/ 241347 w 241347"/>
              <a:gd name="connsiteY3" fmla="*/ 129172 h 193758"/>
              <a:gd name="connsiteX4" fmla="*/ 183560 w 241347"/>
              <a:gd name="connsiteY4" fmla="*/ 193758 h 193758"/>
              <a:gd name="connsiteX0" fmla="*/ 183560 w 248146"/>
              <a:gd name="connsiteY0" fmla="*/ 193758 h 193758"/>
              <a:gd name="connsiteX1" fmla="*/ 0 w 248146"/>
              <a:gd name="connsiteY1" fmla="*/ 10198 h 193758"/>
              <a:gd name="connsiteX2" fmla="*/ 27194 w 248146"/>
              <a:gd name="connsiteY2" fmla="*/ 0 h 193758"/>
              <a:gd name="connsiteX3" fmla="*/ 248146 w 248146"/>
              <a:gd name="connsiteY3" fmla="*/ 101978 h 193758"/>
              <a:gd name="connsiteX4" fmla="*/ 183560 w 248146"/>
              <a:gd name="connsiteY4" fmla="*/ 193758 h 193758"/>
              <a:gd name="connsiteX0" fmla="*/ 183560 w 248146"/>
              <a:gd name="connsiteY0" fmla="*/ 183560 h 183560"/>
              <a:gd name="connsiteX1" fmla="*/ 0 w 248146"/>
              <a:gd name="connsiteY1" fmla="*/ 0 h 183560"/>
              <a:gd name="connsiteX2" fmla="*/ 26439 w 248146"/>
              <a:gd name="connsiteY2" fmla="*/ 21132 h 183560"/>
              <a:gd name="connsiteX3" fmla="*/ 248146 w 248146"/>
              <a:gd name="connsiteY3" fmla="*/ 91780 h 183560"/>
              <a:gd name="connsiteX4" fmla="*/ 183560 w 248146"/>
              <a:gd name="connsiteY4" fmla="*/ 183560 h 183560"/>
              <a:gd name="connsiteX0" fmla="*/ 183560 w 216052"/>
              <a:gd name="connsiteY0" fmla="*/ 183560 h 183560"/>
              <a:gd name="connsiteX1" fmla="*/ 0 w 216052"/>
              <a:gd name="connsiteY1" fmla="*/ 0 h 183560"/>
              <a:gd name="connsiteX2" fmla="*/ 26439 w 216052"/>
              <a:gd name="connsiteY2" fmla="*/ 21132 h 183560"/>
              <a:gd name="connsiteX3" fmla="*/ 216052 w 216052"/>
              <a:gd name="connsiteY3" fmla="*/ 30891 h 183560"/>
              <a:gd name="connsiteX4" fmla="*/ 183560 w 216052"/>
              <a:gd name="connsiteY4" fmla="*/ 183560 h 183560"/>
              <a:gd name="connsiteX0" fmla="*/ 158545 w 216052"/>
              <a:gd name="connsiteY0" fmla="*/ 165623 h 165623"/>
              <a:gd name="connsiteX1" fmla="*/ 0 w 216052"/>
              <a:gd name="connsiteY1" fmla="*/ 0 h 165623"/>
              <a:gd name="connsiteX2" fmla="*/ 26439 w 216052"/>
              <a:gd name="connsiteY2" fmla="*/ 21132 h 165623"/>
              <a:gd name="connsiteX3" fmla="*/ 216052 w 216052"/>
              <a:gd name="connsiteY3" fmla="*/ 30891 h 165623"/>
              <a:gd name="connsiteX4" fmla="*/ 158545 w 216052"/>
              <a:gd name="connsiteY4" fmla="*/ 165623 h 165623"/>
              <a:gd name="connsiteX0" fmla="*/ 140352 w 197859"/>
              <a:gd name="connsiteY0" fmla="*/ 144491 h 144491"/>
              <a:gd name="connsiteX1" fmla="*/ 0 w 197859"/>
              <a:gd name="connsiteY1" fmla="*/ 4386 h 144491"/>
              <a:gd name="connsiteX2" fmla="*/ 8246 w 197859"/>
              <a:gd name="connsiteY2" fmla="*/ 0 h 144491"/>
              <a:gd name="connsiteX3" fmla="*/ 197859 w 197859"/>
              <a:gd name="connsiteY3" fmla="*/ 9759 h 144491"/>
              <a:gd name="connsiteX4" fmla="*/ 140352 w 197859"/>
              <a:gd name="connsiteY4" fmla="*/ 144491 h 144491"/>
              <a:gd name="connsiteX0" fmla="*/ 137319 w 197859"/>
              <a:gd name="connsiteY0" fmla="*/ 132616 h 132616"/>
              <a:gd name="connsiteX1" fmla="*/ 0 w 197859"/>
              <a:gd name="connsiteY1" fmla="*/ 4386 h 132616"/>
              <a:gd name="connsiteX2" fmla="*/ 8246 w 197859"/>
              <a:gd name="connsiteY2" fmla="*/ 0 h 132616"/>
              <a:gd name="connsiteX3" fmla="*/ 197859 w 197859"/>
              <a:gd name="connsiteY3" fmla="*/ 9759 h 132616"/>
              <a:gd name="connsiteX4" fmla="*/ 137319 w 197859"/>
              <a:gd name="connsiteY4" fmla="*/ 132616 h 132616"/>
              <a:gd name="connsiteX0" fmla="*/ 137319 w 197859"/>
              <a:gd name="connsiteY0" fmla="*/ 128230 h 128230"/>
              <a:gd name="connsiteX1" fmla="*/ 0 w 197859"/>
              <a:gd name="connsiteY1" fmla="*/ 0 h 128230"/>
              <a:gd name="connsiteX2" fmla="*/ 19707 w 197859"/>
              <a:gd name="connsiteY2" fmla="*/ 17547 h 128230"/>
              <a:gd name="connsiteX3" fmla="*/ 197859 w 197859"/>
              <a:gd name="connsiteY3" fmla="*/ 5373 h 128230"/>
              <a:gd name="connsiteX4" fmla="*/ 137319 w 197859"/>
              <a:gd name="connsiteY4" fmla="*/ 128230 h 128230"/>
              <a:gd name="connsiteX0" fmla="*/ 23216 w 197859"/>
              <a:gd name="connsiteY0" fmla="*/ 170996 h 170996"/>
              <a:gd name="connsiteX1" fmla="*/ 0 w 197859"/>
              <a:gd name="connsiteY1" fmla="*/ 0 h 170996"/>
              <a:gd name="connsiteX2" fmla="*/ 19707 w 197859"/>
              <a:gd name="connsiteY2" fmla="*/ 17547 h 170996"/>
              <a:gd name="connsiteX3" fmla="*/ 197859 w 197859"/>
              <a:gd name="connsiteY3" fmla="*/ 5373 h 170996"/>
              <a:gd name="connsiteX4" fmla="*/ 23216 w 197859"/>
              <a:gd name="connsiteY4" fmla="*/ 170996 h 170996"/>
              <a:gd name="connsiteX0" fmla="*/ 23216 w 197859"/>
              <a:gd name="connsiteY0" fmla="*/ 170996 h 170996"/>
              <a:gd name="connsiteX1" fmla="*/ 0 w 197859"/>
              <a:gd name="connsiteY1" fmla="*/ 0 h 170996"/>
              <a:gd name="connsiteX2" fmla="*/ 29564 w 197859"/>
              <a:gd name="connsiteY2" fmla="*/ 8181 h 170996"/>
              <a:gd name="connsiteX3" fmla="*/ 197859 w 197859"/>
              <a:gd name="connsiteY3" fmla="*/ 5373 h 170996"/>
              <a:gd name="connsiteX4" fmla="*/ 23216 w 197859"/>
              <a:gd name="connsiteY4" fmla="*/ 170996 h 170996"/>
              <a:gd name="connsiteX0" fmla="*/ 0 w 174643"/>
              <a:gd name="connsiteY0" fmla="*/ 175187 h 175187"/>
              <a:gd name="connsiteX1" fmla="*/ 936 w 174643"/>
              <a:gd name="connsiteY1" fmla="*/ 0 h 175187"/>
              <a:gd name="connsiteX2" fmla="*/ 6348 w 174643"/>
              <a:gd name="connsiteY2" fmla="*/ 12372 h 175187"/>
              <a:gd name="connsiteX3" fmla="*/ 174643 w 174643"/>
              <a:gd name="connsiteY3" fmla="*/ 9564 h 175187"/>
              <a:gd name="connsiteX4" fmla="*/ 0 w 174643"/>
              <a:gd name="connsiteY4" fmla="*/ 175187 h 175187"/>
              <a:gd name="connsiteX0" fmla="*/ 0 w 179571"/>
              <a:gd name="connsiteY0" fmla="*/ 179869 h 179869"/>
              <a:gd name="connsiteX1" fmla="*/ 5864 w 179571"/>
              <a:gd name="connsiteY1" fmla="*/ 0 h 179869"/>
              <a:gd name="connsiteX2" fmla="*/ 11276 w 179571"/>
              <a:gd name="connsiteY2" fmla="*/ 12372 h 179869"/>
              <a:gd name="connsiteX3" fmla="*/ 179571 w 179571"/>
              <a:gd name="connsiteY3" fmla="*/ 9564 h 179869"/>
              <a:gd name="connsiteX4" fmla="*/ 0 w 179571"/>
              <a:gd name="connsiteY4" fmla="*/ 179869 h 179869"/>
              <a:gd name="connsiteX0" fmla="*/ 13543 w 193114"/>
              <a:gd name="connsiteY0" fmla="*/ 203697 h 203697"/>
              <a:gd name="connsiteX1" fmla="*/ 19407 w 193114"/>
              <a:gd name="connsiteY1" fmla="*/ 23828 h 203697"/>
              <a:gd name="connsiteX2" fmla="*/ 0 w 193114"/>
              <a:gd name="connsiteY2" fmla="*/ 0 h 203697"/>
              <a:gd name="connsiteX3" fmla="*/ 193114 w 193114"/>
              <a:gd name="connsiteY3" fmla="*/ 33392 h 203697"/>
              <a:gd name="connsiteX4" fmla="*/ 13543 w 193114"/>
              <a:gd name="connsiteY4" fmla="*/ 203697 h 203697"/>
              <a:gd name="connsiteX0" fmla="*/ 30090 w 209661"/>
              <a:gd name="connsiteY0" fmla="*/ 227832 h 227832"/>
              <a:gd name="connsiteX1" fmla="*/ 35954 w 209661"/>
              <a:gd name="connsiteY1" fmla="*/ 47963 h 227832"/>
              <a:gd name="connsiteX2" fmla="*/ 0 w 209661"/>
              <a:gd name="connsiteY2" fmla="*/ 0 h 227832"/>
              <a:gd name="connsiteX3" fmla="*/ 209661 w 209661"/>
              <a:gd name="connsiteY3" fmla="*/ 57527 h 227832"/>
              <a:gd name="connsiteX4" fmla="*/ 30090 w 209661"/>
              <a:gd name="connsiteY4" fmla="*/ 227832 h 22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661" h="227832">
                <a:moveTo>
                  <a:pt x="30090" y="227832"/>
                </a:moveTo>
                <a:lnTo>
                  <a:pt x="35954" y="47963"/>
                </a:lnTo>
                <a:lnTo>
                  <a:pt x="0" y="0"/>
                </a:lnTo>
                <a:lnTo>
                  <a:pt x="209661" y="57527"/>
                </a:lnTo>
                <a:lnTo>
                  <a:pt x="30090" y="227832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3" name="Freeform 242"/>
          <p:cNvSpPr/>
          <p:nvPr/>
        </p:nvSpPr>
        <p:spPr>
          <a:xfrm rot="13681088">
            <a:off x="6632278" y="3618411"/>
            <a:ext cx="197859" cy="132616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  <a:gd name="connsiteX0" fmla="*/ 200556 w 241347"/>
              <a:gd name="connsiteY0" fmla="*/ 190359 h 190359"/>
              <a:gd name="connsiteX1" fmla="*/ 0 w 241347"/>
              <a:gd name="connsiteY1" fmla="*/ 10198 h 190359"/>
              <a:gd name="connsiteX2" fmla="*/ 27194 w 241347"/>
              <a:gd name="connsiteY2" fmla="*/ 0 h 190359"/>
              <a:gd name="connsiteX3" fmla="*/ 241347 w 241347"/>
              <a:gd name="connsiteY3" fmla="*/ 129172 h 190359"/>
              <a:gd name="connsiteX4" fmla="*/ 200556 w 241347"/>
              <a:gd name="connsiteY4" fmla="*/ 190359 h 190359"/>
              <a:gd name="connsiteX0" fmla="*/ 183560 w 241347"/>
              <a:gd name="connsiteY0" fmla="*/ 193758 h 193758"/>
              <a:gd name="connsiteX1" fmla="*/ 0 w 241347"/>
              <a:gd name="connsiteY1" fmla="*/ 10198 h 193758"/>
              <a:gd name="connsiteX2" fmla="*/ 27194 w 241347"/>
              <a:gd name="connsiteY2" fmla="*/ 0 h 193758"/>
              <a:gd name="connsiteX3" fmla="*/ 241347 w 241347"/>
              <a:gd name="connsiteY3" fmla="*/ 129172 h 193758"/>
              <a:gd name="connsiteX4" fmla="*/ 183560 w 241347"/>
              <a:gd name="connsiteY4" fmla="*/ 193758 h 193758"/>
              <a:gd name="connsiteX0" fmla="*/ 183560 w 248146"/>
              <a:gd name="connsiteY0" fmla="*/ 193758 h 193758"/>
              <a:gd name="connsiteX1" fmla="*/ 0 w 248146"/>
              <a:gd name="connsiteY1" fmla="*/ 10198 h 193758"/>
              <a:gd name="connsiteX2" fmla="*/ 27194 w 248146"/>
              <a:gd name="connsiteY2" fmla="*/ 0 h 193758"/>
              <a:gd name="connsiteX3" fmla="*/ 248146 w 248146"/>
              <a:gd name="connsiteY3" fmla="*/ 101978 h 193758"/>
              <a:gd name="connsiteX4" fmla="*/ 183560 w 248146"/>
              <a:gd name="connsiteY4" fmla="*/ 193758 h 193758"/>
              <a:gd name="connsiteX0" fmla="*/ 183560 w 248146"/>
              <a:gd name="connsiteY0" fmla="*/ 183560 h 183560"/>
              <a:gd name="connsiteX1" fmla="*/ 0 w 248146"/>
              <a:gd name="connsiteY1" fmla="*/ 0 h 183560"/>
              <a:gd name="connsiteX2" fmla="*/ 26439 w 248146"/>
              <a:gd name="connsiteY2" fmla="*/ 21132 h 183560"/>
              <a:gd name="connsiteX3" fmla="*/ 248146 w 248146"/>
              <a:gd name="connsiteY3" fmla="*/ 91780 h 183560"/>
              <a:gd name="connsiteX4" fmla="*/ 183560 w 248146"/>
              <a:gd name="connsiteY4" fmla="*/ 183560 h 183560"/>
              <a:gd name="connsiteX0" fmla="*/ 183560 w 216052"/>
              <a:gd name="connsiteY0" fmla="*/ 183560 h 183560"/>
              <a:gd name="connsiteX1" fmla="*/ 0 w 216052"/>
              <a:gd name="connsiteY1" fmla="*/ 0 h 183560"/>
              <a:gd name="connsiteX2" fmla="*/ 26439 w 216052"/>
              <a:gd name="connsiteY2" fmla="*/ 21132 h 183560"/>
              <a:gd name="connsiteX3" fmla="*/ 216052 w 216052"/>
              <a:gd name="connsiteY3" fmla="*/ 30891 h 183560"/>
              <a:gd name="connsiteX4" fmla="*/ 183560 w 216052"/>
              <a:gd name="connsiteY4" fmla="*/ 183560 h 183560"/>
              <a:gd name="connsiteX0" fmla="*/ 158545 w 216052"/>
              <a:gd name="connsiteY0" fmla="*/ 165623 h 165623"/>
              <a:gd name="connsiteX1" fmla="*/ 0 w 216052"/>
              <a:gd name="connsiteY1" fmla="*/ 0 h 165623"/>
              <a:gd name="connsiteX2" fmla="*/ 26439 w 216052"/>
              <a:gd name="connsiteY2" fmla="*/ 21132 h 165623"/>
              <a:gd name="connsiteX3" fmla="*/ 216052 w 216052"/>
              <a:gd name="connsiteY3" fmla="*/ 30891 h 165623"/>
              <a:gd name="connsiteX4" fmla="*/ 158545 w 216052"/>
              <a:gd name="connsiteY4" fmla="*/ 165623 h 165623"/>
              <a:gd name="connsiteX0" fmla="*/ 140352 w 197859"/>
              <a:gd name="connsiteY0" fmla="*/ 144491 h 144491"/>
              <a:gd name="connsiteX1" fmla="*/ 0 w 197859"/>
              <a:gd name="connsiteY1" fmla="*/ 4386 h 144491"/>
              <a:gd name="connsiteX2" fmla="*/ 8246 w 197859"/>
              <a:gd name="connsiteY2" fmla="*/ 0 h 144491"/>
              <a:gd name="connsiteX3" fmla="*/ 197859 w 197859"/>
              <a:gd name="connsiteY3" fmla="*/ 9759 h 144491"/>
              <a:gd name="connsiteX4" fmla="*/ 140352 w 197859"/>
              <a:gd name="connsiteY4" fmla="*/ 144491 h 144491"/>
              <a:gd name="connsiteX0" fmla="*/ 137319 w 197859"/>
              <a:gd name="connsiteY0" fmla="*/ 132616 h 132616"/>
              <a:gd name="connsiteX1" fmla="*/ 0 w 197859"/>
              <a:gd name="connsiteY1" fmla="*/ 4386 h 132616"/>
              <a:gd name="connsiteX2" fmla="*/ 8246 w 197859"/>
              <a:gd name="connsiteY2" fmla="*/ 0 h 132616"/>
              <a:gd name="connsiteX3" fmla="*/ 197859 w 197859"/>
              <a:gd name="connsiteY3" fmla="*/ 9759 h 132616"/>
              <a:gd name="connsiteX4" fmla="*/ 137319 w 197859"/>
              <a:gd name="connsiteY4" fmla="*/ 132616 h 13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859" h="132616">
                <a:moveTo>
                  <a:pt x="137319" y="132616"/>
                </a:moveTo>
                <a:lnTo>
                  <a:pt x="0" y="4386"/>
                </a:lnTo>
                <a:lnTo>
                  <a:pt x="8246" y="0"/>
                </a:lnTo>
                <a:lnTo>
                  <a:pt x="197859" y="9759"/>
                </a:lnTo>
                <a:lnTo>
                  <a:pt x="137319" y="132616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4" name="Freeform 233"/>
          <p:cNvSpPr/>
          <p:nvPr/>
        </p:nvSpPr>
        <p:spPr>
          <a:xfrm>
            <a:off x="7473692" y="1490433"/>
            <a:ext cx="248146" cy="193758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  <a:gd name="connsiteX0" fmla="*/ 200556 w 241347"/>
              <a:gd name="connsiteY0" fmla="*/ 190359 h 190359"/>
              <a:gd name="connsiteX1" fmla="*/ 0 w 241347"/>
              <a:gd name="connsiteY1" fmla="*/ 10198 h 190359"/>
              <a:gd name="connsiteX2" fmla="*/ 27194 w 241347"/>
              <a:gd name="connsiteY2" fmla="*/ 0 h 190359"/>
              <a:gd name="connsiteX3" fmla="*/ 241347 w 241347"/>
              <a:gd name="connsiteY3" fmla="*/ 129172 h 190359"/>
              <a:gd name="connsiteX4" fmla="*/ 200556 w 241347"/>
              <a:gd name="connsiteY4" fmla="*/ 190359 h 190359"/>
              <a:gd name="connsiteX0" fmla="*/ 183560 w 241347"/>
              <a:gd name="connsiteY0" fmla="*/ 193758 h 193758"/>
              <a:gd name="connsiteX1" fmla="*/ 0 w 241347"/>
              <a:gd name="connsiteY1" fmla="*/ 10198 h 193758"/>
              <a:gd name="connsiteX2" fmla="*/ 27194 w 241347"/>
              <a:gd name="connsiteY2" fmla="*/ 0 h 193758"/>
              <a:gd name="connsiteX3" fmla="*/ 241347 w 241347"/>
              <a:gd name="connsiteY3" fmla="*/ 129172 h 193758"/>
              <a:gd name="connsiteX4" fmla="*/ 183560 w 241347"/>
              <a:gd name="connsiteY4" fmla="*/ 193758 h 193758"/>
              <a:gd name="connsiteX0" fmla="*/ 183560 w 248146"/>
              <a:gd name="connsiteY0" fmla="*/ 193758 h 193758"/>
              <a:gd name="connsiteX1" fmla="*/ 0 w 248146"/>
              <a:gd name="connsiteY1" fmla="*/ 10198 h 193758"/>
              <a:gd name="connsiteX2" fmla="*/ 27194 w 248146"/>
              <a:gd name="connsiteY2" fmla="*/ 0 h 193758"/>
              <a:gd name="connsiteX3" fmla="*/ 248146 w 248146"/>
              <a:gd name="connsiteY3" fmla="*/ 101978 h 193758"/>
              <a:gd name="connsiteX4" fmla="*/ 183560 w 248146"/>
              <a:gd name="connsiteY4" fmla="*/ 193758 h 19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146" h="193758">
                <a:moveTo>
                  <a:pt x="183560" y="193758"/>
                </a:moveTo>
                <a:lnTo>
                  <a:pt x="0" y="10198"/>
                </a:lnTo>
                <a:lnTo>
                  <a:pt x="27194" y="0"/>
                </a:lnTo>
                <a:lnTo>
                  <a:pt x="248146" y="101978"/>
                </a:lnTo>
                <a:lnTo>
                  <a:pt x="183560" y="193758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Freeform 4"/>
          <p:cNvSpPr/>
          <p:nvPr/>
        </p:nvSpPr>
        <p:spPr>
          <a:xfrm>
            <a:off x="5982691" y="1474112"/>
            <a:ext cx="231150" cy="190359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50" h="190359">
                <a:moveTo>
                  <a:pt x="190359" y="190359"/>
                </a:moveTo>
                <a:lnTo>
                  <a:pt x="0" y="10198"/>
                </a:lnTo>
                <a:lnTo>
                  <a:pt x="16997" y="0"/>
                </a:lnTo>
                <a:lnTo>
                  <a:pt x="231150" y="129172"/>
                </a:lnTo>
                <a:lnTo>
                  <a:pt x="190359" y="190359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03" name="Freeform 402"/>
          <p:cNvSpPr/>
          <p:nvPr/>
        </p:nvSpPr>
        <p:spPr>
          <a:xfrm>
            <a:off x="4400513" y="5596005"/>
            <a:ext cx="300250" cy="177421"/>
          </a:xfrm>
          <a:custGeom>
            <a:avLst/>
            <a:gdLst>
              <a:gd name="connsiteX0" fmla="*/ 0 w 293426"/>
              <a:gd name="connsiteY0" fmla="*/ 13648 h 238836"/>
              <a:gd name="connsiteX1" fmla="*/ 143301 w 293426"/>
              <a:gd name="connsiteY1" fmla="*/ 238836 h 238836"/>
              <a:gd name="connsiteX2" fmla="*/ 293426 w 293426"/>
              <a:gd name="connsiteY2" fmla="*/ 0 h 238836"/>
              <a:gd name="connsiteX0" fmla="*/ 0 w 293426"/>
              <a:gd name="connsiteY0" fmla="*/ 13648 h 191069"/>
              <a:gd name="connsiteX1" fmla="*/ 163772 w 293426"/>
              <a:gd name="connsiteY1" fmla="*/ 191069 h 191069"/>
              <a:gd name="connsiteX2" fmla="*/ 293426 w 293426"/>
              <a:gd name="connsiteY2" fmla="*/ 0 h 191069"/>
              <a:gd name="connsiteX0" fmla="*/ 0 w 300250"/>
              <a:gd name="connsiteY0" fmla="*/ 0 h 177421"/>
              <a:gd name="connsiteX1" fmla="*/ 163772 w 300250"/>
              <a:gd name="connsiteY1" fmla="*/ 177421 h 177421"/>
              <a:gd name="connsiteX2" fmla="*/ 300250 w 300250"/>
              <a:gd name="connsiteY2" fmla="*/ 6824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50" h="177421">
                <a:moveTo>
                  <a:pt x="0" y="0"/>
                </a:moveTo>
                <a:lnTo>
                  <a:pt x="163772" y="177421"/>
                </a:lnTo>
                <a:lnTo>
                  <a:pt x="300250" y="6824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288" name="Group 287"/>
          <p:cNvGrpSpPr/>
          <p:nvPr/>
        </p:nvGrpSpPr>
        <p:grpSpPr>
          <a:xfrm>
            <a:off x="5947219" y="3039121"/>
            <a:ext cx="932215" cy="896559"/>
            <a:chOff x="5943601" y="1609895"/>
            <a:chExt cx="932215" cy="896559"/>
          </a:xfrm>
        </p:grpSpPr>
        <p:grpSp>
          <p:nvGrpSpPr>
            <p:cNvPr id="289" name="Group 288"/>
            <p:cNvGrpSpPr/>
            <p:nvPr/>
          </p:nvGrpSpPr>
          <p:grpSpPr>
            <a:xfrm>
              <a:off x="5990373" y="1609895"/>
              <a:ext cx="757287" cy="896559"/>
              <a:chOff x="4874286" y="3857340"/>
              <a:chExt cx="1069314" cy="1552860"/>
            </a:xfrm>
          </p:grpSpPr>
          <p:cxnSp>
            <p:nvCxnSpPr>
              <p:cNvPr id="295" name="Straight Connector 294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0" name="Group 289"/>
            <p:cNvGrpSpPr/>
            <p:nvPr/>
          </p:nvGrpSpPr>
          <p:grpSpPr>
            <a:xfrm rot="16200000">
              <a:off x="6043485" y="1533291"/>
              <a:ext cx="732448" cy="932215"/>
              <a:chOff x="5410200" y="4009740"/>
              <a:chExt cx="1069314" cy="1552860"/>
            </a:xfrm>
          </p:grpSpPr>
          <p:cxnSp>
            <p:nvCxnSpPr>
              <p:cNvPr id="291" name="Straight Connector 290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Group 39"/>
          <p:cNvGrpSpPr/>
          <p:nvPr/>
        </p:nvGrpSpPr>
        <p:grpSpPr>
          <a:xfrm>
            <a:off x="5943601" y="1448965"/>
            <a:ext cx="932215" cy="896559"/>
            <a:chOff x="5943601" y="1609895"/>
            <a:chExt cx="932215" cy="896559"/>
          </a:xfrm>
        </p:grpSpPr>
        <p:grpSp>
          <p:nvGrpSpPr>
            <p:cNvPr id="78" name="Group 77"/>
            <p:cNvGrpSpPr/>
            <p:nvPr/>
          </p:nvGrpSpPr>
          <p:grpSpPr>
            <a:xfrm>
              <a:off x="5990373" y="1609895"/>
              <a:ext cx="757287" cy="896559"/>
              <a:chOff x="4874286" y="3857340"/>
              <a:chExt cx="1069314" cy="1552860"/>
            </a:xfrm>
          </p:grpSpPr>
          <p:cxnSp>
            <p:nvCxnSpPr>
              <p:cNvPr id="182" name="Straight Connector 181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 rot="16200000">
              <a:off x="6043485" y="1533291"/>
              <a:ext cx="732448" cy="932215"/>
              <a:chOff x="5410200" y="4009740"/>
              <a:chExt cx="1069314" cy="1552860"/>
            </a:xfrm>
          </p:grpSpPr>
          <p:cxnSp>
            <p:nvCxnSpPr>
              <p:cNvPr id="191" name="Straight Connector 190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64" name="Elbow Connector 263"/>
          <p:cNvCxnSpPr>
            <a:cxnSpLocks noChangeAspect="1"/>
          </p:cNvCxnSpPr>
          <p:nvPr/>
        </p:nvCxnSpPr>
        <p:spPr>
          <a:xfrm rot="8700000" flipH="1">
            <a:off x="4805115" y="5038818"/>
            <a:ext cx="3882" cy="784574"/>
          </a:xfrm>
          <a:prstGeom prst="bentConnector3">
            <a:avLst>
              <a:gd name="adj1" fmla="val 80554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Elbow Connector 247"/>
          <p:cNvCxnSpPr>
            <a:cxnSpLocks noChangeAspect="1"/>
          </p:cNvCxnSpPr>
          <p:nvPr/>
        </p:nvCxnSpPr>
        <p:spPr>
          <a:xfrm rot="2040000" flipH="1">
            <a:off x="4326811" y="5034395"/>
            <a:ext cx="3883" cy="784574"/>
          </a:xfrm>
          <a:prstGeom prst="bentConnector3">
            <a:avLst>
              <a:gd name="adj1" fmla="val 80554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88937" y="2154183"/>
            <a:ext cx="2010670" cy="210114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" name="Freeform 3"/>
          <p:cNvSpPr/>
          <p:nvPr/>
        </p:nvSpPr>
        <p:spPr>
          <a:xfrm>
            <a:off x="950618" y="2533704"/>
            <a:ext cx="179875" cy="599089"/>
          </a:xfrm>
          <a:custGeom>
            <a:avLst/>
            <a:gdLst>
              <a:gd name="connsiteX0" fmla="*/ 179875 w 179875"/>
              <a:gd name="connsiteY0" fmla="*/ 599089 h 599089"/>
              <a:gd name="connsiteX1" fmla="*/ 6455 w 179875"/>
              <a:gd name="connsiteY1" fmla="*/ 394138 h 599089"/>
              <a:gd name="connsiteX2" fmla="*/ 53751 w 179875"/>
              <a:gd name="connsiteY2" fmla="*/ 0 h 5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875" h="599089">
                <a:moveTo>
                  <a:pt x="179875" y="599089"/>
                </a:moveTo>
                <a:cubicBezTo>
                  <a:pt x="103675" y="546537"/>
                  <a:pt x="27476" y="493986"/>
                  <a:pt x="6455" y="394138"/>
                </a:cubicBezTo>
                <a:cubicBezTo>
                  <a:pt x="-14566" y="294290"/>
                  <a:pt x="19592" y="147145"/>
                  <a:pt x="53751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Freeform 5"/>
          <p:cNvSpPr/>
          <p:nvPr/>
        </p:nvSpPr>
        <p:spPr>
          <a:xfrm>
            <a:off x="1146259" y="3353511"/>
            <a:ext cx="409903" cy="315310"/>
          </a:xfrm>
          <a:custGeom>
            <a:avLst/>
            <a:gdLst>
              <a:gd name="connsiteX0" fmla="*/ 409903 w 409903"/>
              <a:gd name="connsiteY0" fmla="*/ 0 h 315310"/>
              <a:gd name="connsiteX1" fmla="*/ 268014 w 409903"/>
              <a:gd name="connsiteY1" fmla="*/ 252248 h 315310"/>
              <a:gd name="connsiteX2" fmla="*/ 0 w 409903"/>
              <a:gd name="connsiteY2" fmla="*/ 315310 h 31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903" h="315310">
                <a:moveTo>
                  <a:pt x="409903" y="0"/>
                </a:moveTo>
                <a:cubicBezTo>
                  <a:pt x="373117" y="99848"/>
                  <a:pt x="336331" y="199696"/>
                  <a:pt x="268014" y="252248"/>
                </a:cubicBezTo>
                <a:cubicBezTo>
                  <a:pt x="199697" y="304800"/>
                  <a:pt x="99848" y="310055"/>
                  <a:pt x="0" y="31531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Freeform 6"/>
          <p:cNvSpPr/>
          <p:nvPr/>
        </p:nvSpPr>
        <p:spPr>
          <a:xfrm>
            <a:off x="1650755" y="2927842"/>
            <a:ext cx="457200" cy="110358"/>
          </a:xfrm>
          <a:custGeom>
            <a:avLst/>
            <a:gdLst>
              <a:gd name="connsiteX0" fmla="*/ 0 w 457200"/>
              <a:gd name="connsiteY0" fmla="*/ 0 h 110358"/>
              <a:gd name="connsiteX1" fmla="*/ 315311 w 457200"/>
              <a:gd name="connsiteY1" fmla="*/ 31531 h 110358"/>
              <a:gd name="connsiteX2" fmla="*/ 457200 w 457200"/>
              <a:gd name="connsiteY2" fmla="*/ 110358 h 11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110358">
                <a:moveTo>
                  <a:pt x="0" y="0"/>
                </a:moveTo>
                <a:cubicBezTo>
                  <a:pt x="119555" y="6569"/>
                  <a:pt x="239111" y="13138"/>
                  <a:pt x="315311" y="31531"/>
                </a:cubicBezTo>
                <a:cubicBezTo>
                  <a:pt x="391511" y="49924"/>
                  <a:pt x="424355" y="80141"/>
                  <a:pt x="457200" y="110358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7" name="Oval 116"/>
          <p:cNvSpPr/>
          <p:nvPr/>
        </p:nvSpPr>
        <p:spPr>
          <a:xfrm>
            <a:off x="1124295" y="2819479"/>
            <a:ext cx="612235" cy="533572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Oval 2"/>
          <p:cNvSpPr/>
          <p:nvPr/>
        </p:nvSpPr>
        <p:spPr>
          <a:xfrm>
            <a:off x="680953" y="2458954"/>
            <a:ext cx="1435596" cy="1289946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458763" y="33022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2069237" y="2964345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1066782" y="3624160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1088073" y="3047629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" name="Rectangle 43"/>
          <p:cNvSpPr/>
          <p:nvPr/>
        </p:nvSpPr>
        <p:spPr>
          <a:xfrm>
            <a:off x="680953" y="232057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939474" y="2506454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7" name="Rectangle 46"/>
          <p:cNvSpPr/>
          <p:nvPr/>
        </p:nvSpPr>
        <p:spPr>
          <a:xfrm>
            <a:off x="1997799" y="271610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00144" y="362936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25589" y="3087739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497005" y="330572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98511" y="3932006"/>
            <a:ext cx="2257841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planar graph 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1613937" y="2875746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6" name="Rectangle 115"/>
          <p:cNvSpPr/>
          <p:nvPr/>
        </p:nvSpPr>
        <p:spPr>
          <a:xfrm>
            <a:off x="1500888" y="264777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93687" y="1415793"/>
            <a:ext cx="1783529" cy="1318724"/>
            <a:chOff x="3693687" y="1415793"/>
            <a:chExt cx="1783529" cy="1318724"/>
          </a:xfrm>
        </p:grpSpPr>
        <p:sp>
          <p:nvSpPr>
            <p:cNvPr id="8" name="Isosceles Triangle 7"/>
            <p:cNvSpPr/>
            <p:nvPr/>
          </p:nvSpPr>
          <p:spPr>
            <a:xfrm>
              <a:off x="3762589" y="1471599"/>
              <a:ext cx="1671598" cy="1195136"/>
            </a:xfrm>
            <a:prstGeom prst="triangl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4537428" y="1415793"/>
              <a:ext cx="121920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0" name="Oval 119"/>
            <p:cNvSpPr>
              <a:spLocks noChangeAspect="1"/>
            </p:cNvSpPr>
            <p:nvPr/>
          </p:nvSpPr>
          <p:spPr>
            <a:xfrm>
              <a:off x="3693687" y="2612597"/>
              <a:ext cx="121920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1" name="Oval 120"/>
            <p:cNvSpPr>
              <a:spLocks noChangeAspect="1"/>
            </p:cNvSpPr>
            <p:nvPr/>
          </p:nvSpPr>
          <p:spPr>
            <a:xfrm>
              <a:off x="5355296" y="2578879"/>
              <a:ext cx="121920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35" name="Isosceles Triangle 134"/>
            <p:cNvSpPr/>
            <p:nvPr/>
          </p:nvSpPr>
          <p:spPr>
            <a:xfrm>
              <a:off x="4335628" y="2026842"/>
              <a:ext cx="489660" cy="369922"/>
            </a:xfrm>
            <a:prstGeom prst="triangl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4537717" y="1974537"/>
              <a:ext cx="121920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38" name="Oval 137"/>
            <p:cNvSpPr>
              <a:spLocks noChangeAspect="1"/>
            </p:cNvSpPr>
            <p:nvPr/>
          </p:nvSpPr>
          <p:spPr>
            <a:xfrm>
              <a:off x="4274668" y="234452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40" name="Oval 139"/>
            <p:cNvSpPr>
              <a:spLocks noChangeAspect="1"/>
            </p:cNvSpPr>
            <p:nvPr/>
          </p:nvSpPr>
          <p:spPr>
            <a:xfrm>
              <a:off x="4770221" y="2335804"/>
              <a:ext cx="121920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12" name="Straight Connector 11"/>
            <p:cNvCxnSpPr>
              <a:stCxn id="119" idx="4"/>
              <a:endCxn id="136" idx="0"/>
            </p:cNvCxnSpPr>
            <p:nvPr/>
          </p:nvCxnSpPr>
          <p:spPr>
            <a:xfrm>
              <a:off x="4598388" y="1537713"/>
              <a:ext cx="289" cy="4368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38" idx="2"/>
              <a:endCxn id="120" idx="7"/>
            </p:cNvCxnSpPr>
            <p:nvPr/>
          </p:nvCxnSpPr>
          <p:spPr>
            <a:xfrm flipH="1">
              <a:off x="3797752" y="2405485"/>
              <a:ext cx="476916" cy="2249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21" idx="2"/>
              <a:endCxn id="140" idx="5"/>
            </p:cNvCxnSpPr>
            <p:nvPr/>
          </p:nvCxnSpPr>
          <p:spPr>
            <a:xfrm flipH="1" flipV="1">
              <a:off x="4874286" y="2439869"/>
              <a:ext cx="481010" cy="1999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Rectangle 158"/>
          <p:cNvSpPr/>
          <p:nvPr/>
        </p:nvSpPr>
        <p:spPr>
          <a:xfrm>
            <a:off x="2723103" y="1938365"/>
            <a:ext cx="1092504" cy="493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</a:t>
            </a:r>
          </a:p>
          <a:p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30</a:t>
            </a:r>
            <a:r>
              <a:rPr lang="en-CA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CA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Isosceles Triangle 217"/>
          <p:cNvSpPr/>
          <p:nvPr/>
        </p:nvSpPr>
        <p:spPr>
          <a:xfrm rot="10800000">
            <a:off x="3723751" y="3073422"/>
            <a:ext cx="1716656" cy="1474140"/>
          </a:xfrm>
          <a:custGeom>
            <a:avLst/>
            <a:gdLst>
              <a:gd name="connsiteX0" fmla="*/ 0 w 1600650"/>
              <a:gd name="connsiteY0" fmla="*/ 1515083 h 1515083"/>
              <a:gd name="connsiteX1" fmla="*/ 810009 w 1600650"/>
              <a:gd name="connsiteY1" fmla="*/ 0 h 1515083"/>
              <a:gd name="connsiteX2" fmla="*/ 1600650 w 1600650"/>
              <a:gd name="connsiteY2" fmla="*/ 1515083 h 1515083"/>
              <a:gd name="connsiteX3" fmla="*/ 0 w 1600650"/>
              <a:gd name="connsiteY3" fmla="*/ 1515083 h 1515083"/>
              <a:gd name="connsiteX0" fmla="*/ 0 w 1675713"/>
              <a:gd name="connsiteY0" fmla="*/ 1515083 h 1515083"/>
              <a:gd name="connsiteX1" fmla="*/ 885072 w 1675713"/>
              <a:gd name="connsiteY1" fmla="*/ 0 h 1515083"/>
              <a:gd name="connsiteX2" fmla="*/ 1675713 w 1675713"/>
              <a:gd name="connsiteY2" fmla="*/ 1515083 h 1515083"/>
              <a:gd name="connsiteX3" fmla="*/ 0 w 1675713"/>
              <a:gd name="connsiteY3" fmla="*/ 1515083 h 1515083"/>
              <a:gd name="connsiteX0" fmla="*/ 0 w 1716656"/>
              <a:gd name="connsiteY0" fmla="*/ 1515083 h 1521907"/>
              <a:gd name="connsiteX1" fmla="*/ 885072 w 1716656"/>
              <a:gd name="connsiteY1" fmla="*/ 0 h 1521907"/>
              <a:gd name="connsiteX2" fmla="*/ 1716656 w 1716656"/>
              <a:gd name="connsiteY2" fmla="*/ 1521907 h 1521907"/>
              <a:gd name="connsiteX3" fmla="*/ 0 w 1716656"/>
              <a:gd name="connsiteY3" fmla="*/ 1515083 h 1521907"/>
              <a:gd name="connsiteX0" fmla="*/ 0 w 1716656"/>
              <a:gd name="connsiteY0" fmla="*/ 1460492 h 1467316"/>
              <a:gd name="connsiteX1" fmla="*/ 864601 w 1716656"/>
              <a:gd name="connsiteY1" fmla="*/ 0 h 1467316"/>
              <a:gd name="connsiteX2" fmla="*/ 1716656 w 1716656"/>
              <a:gd name="connsiteY2" fmla="*/ 1467316 h 1467316"/>
              <a:gd name="connsiteX3" fmla="*/ 0 w 1716656"/>
              <a:gd name="connsiteY3" fmla="*/ 1460492 h 1467316"/>
              <a:gd name="connsiteX0" fmla="*/ 0 w 1716656"/>
              <a:gd name="connsiteY0" fmla="*/ 1474140 h 1474140"/>
              <a:gd name="connsiteX1" fmla="*/ 864601 w 1716656"/>
              <a:gd name="connsiteY1" fmla="*/ 0 h 1474140"/>
              <a:gd name="connsiteX2" fmla="*/ 1716656 w 1716656"/>
              <a:gd name="connsiteY2" fmla="*/ 1467316 h 1474140"/>
              <a:gd name="connsiteX3" fmla="*/ 0 w 1716656"/>
              <a:gd name="connsiteY3" fmla="*/ 1474140 h 147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6656" h="1474140">
                <a:moveTo>
                  <a:pt x="0" y="1474140"/>
                </a:moveTo>
                <a:lnTo>
                  <a:pt x="864601" y="0"/>
                </a:lnTo>
                <a:lnTo>
                  <a:pt x="1716656" y="1467316"/>
                </a:lnTo>
                <a:lnTo>
                  <a:pt x="0" y="1474140"/>
                </a:lnTo>
                <a:close/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8" name="Oval 207"/>
          <p:cNvSpPr>
            <a:spLocks noChangeAspect="1"/>
          </p:cNvSpPr>
          <p:nvPr/>
        </p:nvSpPr>
        <p:spPr>
          <a:xfrm>
            <a:off x="4519498" y="3036160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9" name="Oval 208"/>
          <p:cNvSpPr>
            <a:spLocks noChangeAspect="1"/>
          </p:cNvSpPr>
          <p:nvPr/>
        </p:nvSpPr>
        <p:spPr>
          <a:xfrm>
            <a:off x="4087010" y="3756060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0" name="Oval 209"/>
          <p:cNvSpPr>
            <a:spLocks noChangeAspect="1"/>
          </p:cNvSpPr>
          <p:nvPr/>
        </p:nvSpPr>
        <p:spPr>
          <a:xfrm>
            <a:off x="4932034" y="3758201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2" name="Oval 211"/>
          <p:cNvSpPr>
            <a:spLocks noChangeAspect="1"/>
          </p:cNvSpPr>
          <p:nvPr/>
        </p:nvSpPr>
        <p:spPr>
          <a:xfrm>
            <a:off x="4519787" y="3334720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3" name="Oval 212"/>
          <p:cNvSpPr>
            <a:spLocks noChangeAspect="1"/>
          </p:cNvSpPr>
          <p:nvPr/>
        </p:nvSpPr>
        <p:spPr>
          <a:xfrm>
            <a:off x="4339760" y="352920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4" name="Oval 213"/>
          <p:cNvSpPr>
            <a:spLocks noChangeAspect="1"/>
          </p:cNvSpPr>
          <p:nvPr/>
        </p:nvSpPr>
        <p:spPr>
          <a:xfrm>
            <a:off x="4709616" y="3542848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15" name="Straight Connector 214"/>
          <p:cNvCxnSpPr>
            <a:stCxn id="208" idx="4"/>
            <a:endCxn id="212" idx="0"/>
          </p:cNvCxnSpPr>
          <p:nvPr/>
        </p:nvCxnSpPr>
        <p:spPr>
          <a:xfrm>
            <a:off x="4580458" y="3158080"/>
            <a:ext cx="289" cy="176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>
            <a:stCxn id="213" idx="3"/>
            <a:endCxn id="209" idx="7"/>
          </p:cNvCxnSpPr>
          <p:nvPr/>
        </p:nvCxnSpPr>
        <p:spPr>
          <a:xfrm flipH="1">
            <a:off x="4191075" y="3633265"/>
            <a:ext cx="166540" cy="140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210" idx="1"/>
            <a:endCxn id="214" idx="5"/>
          </p:cNvCxnSpPr>
          <p:nvPr/>
        </p:nvCxnSpPr>
        <p:spPr>
          <a:xfrm flipH="1" flipV="1">
            <a:off x="4813681" y="3646913"/>
            <a:ext cx="136208" cy="1291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Oval 221"/>
          <p:cNvSpPr>
            <a:spLocks noChangeAspect="1"/>
          </p:cNvSpPr>
          <p:nvPr/>
        </p:nvSpPr>
        <p:spPr>
          <a:xfrm>
            <a:off x="4497513" y="5034395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3" name="Oval 222"/>
          <p:cNvSpPr>
            <a:spLocks noChangeAspect="1"/>
          </p:cNvSpPr>
          <p:nvPr/>
        </p:nvSpPr>
        <p:spPr>
          <a:xfrm>
            <a:off x="4065025" y="5714103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4" name="Oval 223"/>
          <p:cNvSpPr>
            <a:spLocks noChangeAspect="1"/>
          </p:cNvSpPr>
          <p:nvPr/>
        </p:nvSpPr>
        <p:spPr>
          <a:xfrm>
            <a:off x="4921155" y="5723068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6" name="Oval 225"/>
          <p:cNvSpPr>
            <a:spLocks noChangeAspect="1"/>
          </p:cNvSpPr>
          <p:nvPr/>
        </p:nvSpPr>
        <p:spPr>
          <a:xfrm>
            <a:off x="4497802" y="5292763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29" name="Straight Connector 228"/>
          <p:cNvCxnSpPr>
            <a:stCxn id="222" idx="4"/>
            <a:endCxn id="226" idx="0"/>
          </p:cNvCxnSpPr>
          <p:nvPr/>
        </p:nvCxnSpPr>
        <p:spPr>
          <a:xfrm>
            <a:off x="4558473" y="5156315"/>
            <a:ext cx="289" cy="1364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stCxn id="226" idx="3"/>
            <a:endCxn id="223" idx="7"/>
          </p:cNvCxnSpPr>
          <p:nvPr/>
        </p:nvCxnSpPr>
        <p:spPr>
          <a:xfrm flipH="1">
            <a:off x="4169090" y="5396828"/>
            <a:ext cx="346567" cy="3351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stCxn id="224" idx="1"/>
            <a:endCxn id="226" idx="5"/>
          </p:cNvCxnSpPr>
          <p:nvPr/>
        </p:nvCxnSpPr>
        <p:spPr>
          <a:xfrm flipH="1" flipV="1">
            <a:off x="4601867" y="5396828"/>
            <a:ext cx="337143" cy="3440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Elbow Connector 243"/>
          <p:cNvCxnSpPr>
            <a:stCxn id="223" idx="4"/>
            <a:endCxn id="224" idx="4"/>
          </p:cNvCxnSpPr>
          <p:nvPr/>
        </p:nvCxnSpPr>
        <p:spPr>
          <a:xfrm rot="16200000" flipH="1">
            <a:off x="4549568" y="5412440"/>
            <a:ext cx="8965" cy="856130"/>
          </a:xfrm>
          <a:prstGeom prst="bentConnector3">
            <a:avLst>
              <a:gd name="adj1" fmla="val 264991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2705248" y="3639204"/>
            <a:ext cx="1092504" cy="493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</a:t>
            </a:r>
          </a:p>
          <a:p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90</a:t>
            </a:r>
            <a:r>
              <a:rPr lang="en-CA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CA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662143" y="5328398"/>
            <a:ext cx="1092504" cy="493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</a:t>
            </a:r>
          </a:p>
          <a:p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120</a:t>
            </a:r>
            <a:r>
              <a:rPr lang="en-CA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CA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9" name="Group 88"/>
          <p:cNvGrpSpPr>
            <a:grpSpLocks noChangeAspect="1"/>
          </p:cNvGrpSpPr>
          <p:nvPr/>
        </p:nvGrpSpPr>
        <p:grpSpPr>
          <a:xfrm>
            <a:off x="5943922" y="1448965"/>
            <a:ext cx="871580" cy="796559"/>
            <a:chOff x="3797085" y="1415793"/>
            <a:chExt cx="1281306" cy="1171010"/>
          </a:xfrm>
        </p:grpSpPr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3798856" y="1415793"/>
              <a:ext cx="121919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3797085" y="2464883"/>
              <a:ext cx="121919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4956470" y="2114938"/>
              <a:ext cx="121921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4200689" y="1797280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4203528" y="2137726"/>
              <a:ext cx="121921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4578192" y="2116949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101" name="Straight Connector 100"/>
            <p:cNvCxnSpPr>
              <a:stCxn id="94" idx="5"/>
              <a:endCxn id="98" idx="1"/>
            </p:cNvCxnSpPr>
            <p:nvPr/>
          </p:nvCxnSpPr>
          <p:spPr>
            <a:xfrm>
              <a:off x="3902922" y="1519859"/>
              <a:ext cx="315622" cy="295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9" idx="3"/>
              <a:endCxn id="95" idx="7"/>
            </p:cNvCxnSpPr>
            <p:nvPr/>
          </p:nvCxnSpPr>
          <p:spPr>
            <a:xfrm flipH="1">
              <a:off x="3901150" y="2241792"/>
              <a:ext cx="320232" cy="2409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>
            <a:stCxn id="100" idx="6"/>
            <a:endCxn id="96" idx="2"/>
          </p:cNvCxnSpPr>
          <p:nvPr/>
        </p:nvCxnSpPr>
        <p:spPr>
          <a:xfrm flipV="1">
            <a:off x="6558187" y="1966013"/>
            <a:ext cx="174381" cy="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8" idx="5"/>
            <a:endCxn id="100" idx="1"/>
          </p:cNvCxnSpPr>
          <p:nvPr/>
        </p:nvCxnSpPr>
        <p:spPr>
          <a:xfrm>
            <a:off x="6289254" y="1779254"/>
            <a:ext cx="198144" cy="15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4" idx="4"/>
            <a:endCxn id="95" idx="0"/>
          </p:cNvCxnSpPr>
          <p:nvPr/>
        </p:nvCxnSpPr>
        <p:spPr>
          <a:xfrm flipH="1">
            <a:off x="5985389" y="1531899"/>
            <a:ext cx="1205" cy="6306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8" idx="4"/>
            <a:endCxn id="99" idx="0"/>
          </p:cNvCxnSpPr>
          <p:nvPr/>
        </p:nvCxnSpPr>
        <p:spPr>
          <a:xfrm>
            <a:off x="6259932" y="1791399"/>
            <a:ext cx="1931" cy="148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6303330" y="1966013"/>
            <a:ext cx="174381" cy="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95" idx="6"/>
            <a:endCxn id="96" idx="3"/>
          </p:cNvCxnSpPr>
          <p:nvPr/>
        </p:nvCxnSpPr>
        <p:spPr>
          <a:xfrm flipV="1">
            <a:off x="6026855" y="1995335"/>
            <a:ext cx="717858" cy="2087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94" idx="6"/>
            <a:endCxn id="96" idx="1"/>
          </p:cNvCxnSpPr>
          <p:nvPr/>
        </p:nvCxnSpPr>
        <p:spPr>
          <a:xfrm>
            <a:off x="6028060" y="1490432"/>
            <a:ext cx="716653" cy="4462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7411561" y="1448965"/>
            <a:ext cx="1099734" cy="1063662"/>
            <a:chOff x="4808241" y="3857340"/>
            <a:chExt cx="1552860" cy="1552860"/>
          </a:xfrm>
        </p:grpSpPr>
        <p:grpSp>
          <p:nvGrpSpPr>
            <p:cNvPr id="131" name="Group 130"/>
            <p:cNvGrpSpPr/>
            <p:nvPr/>
          </p:nvGrpSpPr>
          <p:grpSpPr>
            <a:xfrm>
              <a:off x="4874286" y="3857340"/>
              <a:ext cx="1452828" cy="1552860"/>
              <a:chOff x="4874286" y="3857340"/>
              <a:chExt cx="1452828" cy="1552860"/>
            </a:xfrm>
          </p:grpSpPr>
          <p:cxnSp>
            <p:nvCxnSpPr>
              <p:cNvPr id="142" name="Straight Connector 141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6327114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/>
            <p:cNvGrpSpPr/>
            <p:nvPr/>
          </p:nvGrpSpPr>
          <p:grpSpPr>
            <a:xfrm rot="16200000">
              <a:off x="4858257" y="3841311"/>
              <a:ext cx="1452828" cy="1552860"/>
              <a:chOff x="5026686" y="4009740"/>
              <a:chExt cx="1452828" cy="1552860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>
                <a:off x="5026686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7" name="Group 146"/>
          <p:cNvGrpSpPr>
            <a:grpSpLocks noChangeAspect="1"/>
          </p:cNvGrpSpPr>
          <p:nvPr/>
        </p:nvGrpSpPr>
        <p:grpSpPr>
          <a:xfrm>
            <a:off x="7413100" y="1448962"/>
            <a:ext cx="1104075" cy="1046659"/>
            <a:chOff x="3798856" y="1415793"/>
            <a:chExt cx="1623096" cy="1538675"/>
          </a:xfrm>
        </p:grpSpPr>
        <p:sp>
          <p:nvSpPr>
            <p:cNvPr id="148" name="Oval 147"/>
            <p:cNvSpPr>
              <a:spLocks noChangeAspect="1"/>
            </p:cNvSpPr>
            <p:nvPr/>
          </p:nvSpPr>
          <p:spPr>
            <a:xfrm>
              <a:off x="3798856" y="1415793"/>
              <a:ext cx="121919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49" name="Oval 148"/>
            <p:cNvSpPr>
              <a:spLocks noChangeAspect="1"/>
            </p:cNvSpPr>
            <p:nvPr/>
          </p:nvSpPr>
          <p:spPr>
            <a:xfrm>
              <a:off x="4158728" y="2832548"/>
              <a:ext cx="121919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0" name="Oval 149"/>
            <p:cNvSpPr>
              <a:spLocks noChangeAspect="1"/>
            </p:cNvSpPr>
            <p:nvPr/>
          </p:nvSpPr>
          <p:spPr>
            <a:xfrm>
              <a:off x="5300031" y="2108910"/>
              <a:ext cx="121921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3" name="Oval 152"/>
            <p:cNvSpPr>
              <a:spLocks noChangeAspect="1"/>
            </p:cNvSpPr>
            <p:nvPr/>
          </p:nvSpPr>
          <p:spPr>
            <a:xfrm>
              <a:off x="4200689" y="1797280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4" name="Oval 153"/>
            <p:cNvSpPr>
              <a:spLocks noChangeAspect="1"/>
            </p:cNvSpPr>
            <p:nvPr/>
          </p:nvSpPr>
          <p:spPr>
            <a:xfrm>
              <a:off x="4203528" y="2109650"/>
              <a:ext cx="121921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4578192" y="2109891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156" name="Straight Connector 155"/>
            <p:cNvCxnSpPr>
              <a:stCxn id="148" idx="5"/>
              <a:endCxn id="153" idx="1"/>
            </p:cNvCxnSpPr>
            <p:nvPr/>
          </p:nvCxnSpPr>
          <p:spPr>
            <a:xfrm>
              <a:off x="3902922" y="1519859"/>
              <a:ext cx="315622" cy="295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54" idx="4"/>
              <a:endCxn id="149" idx="7"/>
            </p:cNvCxnSpPr>
            <p:nvPr/>
          </p:nvCxnSpPr>
          <p:spPr>
            <a:xfrm flipH="1">
              <a:off x="4262793" y="2231570"/>
              <a:ext cx="1695" cy="6188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8" name="Straight Connector 157"/>
          <p:cNvCxnSpPr>
            <a:stCxn id="155" idx="6"/>
            <a:endCxn id="150" idx="2"/>
          </p:cNvCxnSpPr>
          <p:nvPr/>
        </p:nvCxnSpPr>
        <p:spPr>
          <a:xfrm flipV="1">
            <a:off x="8026160" y="1961911"/>
            <a:ext cx="408081" cy="6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3" idx="5"/>
            <a:endCxn id="155" idx="1"/>
          </p:cNvCxnSpPr>
          <p:nvPr/>
        </p:nvCxnSpPr>
        <p:spPr>
          <a:xfrm>
            <a:off x="7757227" y="1779251"/>
            <a:ext cx="198144" cy="1540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48" idx="4"/>
            <a:endCxn id="149" idx="0"/>
          </p:cNvCxnSpPr>
          <p:nvPr/>
        </p:nvCxnSpPr>
        <p:spPr>
          <a:xfrm>
            <a:off x="7454566" y="1531896"/>
            <a:ext cx="244795" cy="880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53" idx="4"/>
            <a:endCxn id="154" idx="0"/>
          </p:cNvCxnSpPr>
          <p:nvPr/>
        </p:nvCxnSpPr>
        <p:spPr>
          <a:xfrm>
            <a:off x="7727905" y="1791396"/>
            <a:ext cx="1931" cy="1295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54" idx="6"/>
            <a:endCxn id="155" idx="2"/>
          </p:cNvCxnSpPr>
          <p:nvPr/>
        </p:nvCxnSpPr>
        <p:spPr>
          <a:xfrm>
            <a:off x="7771303" y="1962414"/>
            <a:ext cx="171923" cy="1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149" idx="6"/>
            <a:endCxn id="150" idx="3"/>
          </p:cNvCxnSpPr>
          <p:nvPr/>
        </p:nvCxnSpPr>
        <p:spPr>
          <a:xfrm flipV="1">
            <a:off x="7740828" y="1991233"/>
            <a:ext cx="705558" cy="4629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48" idx="6"/>
            <a:endCxn id="150" idx="1"/>
          </p:cNvCxnSpPr>
          <p:nvPr/>
        </p:nvCxnSpPr>
        <p:spPr>
          <a:xfrm>
            <a:off x="7496033" y="1490429"/>
            <a:ext cx="950353" cy="442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Group 178"/>
          <p:cNvGrpSpPr>
            <a:grpSpLocks noChangeAspect="1"/>
          </p:cNvGrpSpPr>
          <p:nvPr/>
        </p:nvGrpSpPr>
        <p:grpSpPr>
          <a:xfrm>
            <a:off x="5948956" y="3017865"/>
            <a:ext cx="847828" cy="813361"/>
            <a:chOff x="3797085" y="1398335"/>
            <a:chExt cx="1246390" cy="1195721"/>
          </a:xfrm>
        </p:grpSpPr>
        <p:sp>
          <p:nvSpPr>
            <p:cNvPr id="180" name="Oval 179"/>
            <p:cNvSpPr>
              <a:spLocks noChangeAspect="1"/>
            </p:cNvSpPr>
            <p:nvPr/>
          </p:nvSpPr>
          <p:spPr>
            <a:xfrm>
              <a:off x="4567046" y="1398335"/>
              <a:ext cx="121919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3797085" y="2124439"/>
              <a:ext cx="121920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9" name="Oval 188"/>
            <p:cNvSpPr>
              <a:spLocks noChangeAspect="1"/>
            </p:cNvSpPr>
            <p:nvPr/>
          </p:nvSpPr>
          <p:spPr>
            <a:xfrm>
              <a:off x="4921554" y="2472135"/>
              <a:ext cx="121921" cy="121921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4567325" y="1779821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4203529" y="2128997"/>
              <a:ext cx="121921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19" name="Oval 218"/>
            <p:cNvSpPr>
              <a:spLocks noChangeAspect="1"/>
            </p:cNvSpPr>
            <p:nvPr/>
          </p:nvSpPr>
          <p:spPr>
            <a:xfrm>
              <a:off x="4569462" y="2116949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220" name="Straight Connector 219"/>
            <p:cNvCxnSpPr>
              <a:stCxn id="180" idx="4"/>
              <a:endCxn id="195" idx="0"/>
            </p:cNvCxnSpPr>
            <p:nvPr/>
          </p:nvCxnSpPr>
          <p:spPr>
            <a:xfrm>
              <a:off x="4628006" y="1520255"/>
              <a:ext cx="279" cy="2595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>
              <a:stCxn id="207" idx="2"/>
              <a:endCxn id="181" idx="6"/>
            </p:cNvCxnSpPr>
            <p:nvPr/>
          </p:nvCxnSpPr>
          <p:spPr>
            <a:xfrm flipH="1" flipV="1">
              <a:off x="3919005" y="2185400"/>
              <a:ext cx="284524" cy="45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0" name="Straight Connector 239"/>
          <p:cNvCxnSpPr>
            <a:stCxn id="219" idx="5"/>
            <a:endCxn id="189" idx="1"/>
          </p:cNvCxnSpPr>
          <p:nvPr/>
        </p:nvCxnSpPr>
        <p:spPr>
          <a:xfrm>
            <a:off x="6545137" y="3577473"/>
            <a:ext cx="180858" cy="1829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>
            <a:stCxn id="195" idx="4"/>
            <a:endCxn id="219" idx="0"/>
          </p:cNvCxnSpPr>
          <p:nvPr/>
        </p:nvCxnSpPr>
        <p:spPr>
          <a:xfrm>
            <a:off x="6514363" y="3360300"/>
            <a:ext cx="1454" cy="1463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V="1">
            <a:off x="6308368" y="3552715"/>
            <a:ext cx="174381" cy="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6560168" y="3060374"/>
            <a:ext cx="190576" cy="687917"/>
          </a:xfrm>
          <a:custGeom>
            <a:avLst/>
            <a:gdLst>
              <a:gd name="connsiteX0" fmla="*/ 0 w 195943"/>
              <a:gd name="connsiteY0" fmla="*/ 0 h 439387"/>
              <a:gd name="connsiteX1" fmla="*/ 190005 w 195943"/>
              <a:gd name="connsiteY1" fmla="*/ 0 h 439387"/>
              <a:gd name="connsiteX2" fmla="*/ 195943 w 195943"/>
              <a:gd name="connsiteY2" fmla="*/ 439387 h 439387"/>
              <a:gd name="connsiteX0" fmla="*/ 0 w 190576"/>
              <a:gd name="connsiteY0" fmla="*/ 0 h 457200"/>
              <a:gd name="connsiteX1" fmla="*/ 190005 w 190576"/>
              <a:gd name="connsiteY1" fmla="*/ 0 h 457200"/>
              <a:gd name="connsiteX2" fmla="*/ 190005 w 190576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76" h="457200">
                <a:moveTo>
                  <a:pt x="0" y="0"/>
                </a:moveTo>
                <a:lnTo>
                  <a:pt x="190005" y="0"/>
                </a:lnTo>
                <a:cubicBezTo>
                  <a:pt x="191984" y="146462"/>
                  <a:pt x="188026" y="310738"/>
                  <a:pt x="190005" y="45720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299" name="Group 298"/>
          <p:cNvGrpSpPr/>
          <p:nvPr/>
        </p:nvGrpSpPr>
        <p:grpSpPr>
          <a:xfrm>
            <a:off x="5941489" y="4983534"/>
            <a:ext cx="932215" cy="896559"/>
            <a:chOff x="5943601" y="1609895"/>
            <a:chExt cx="932215" cy="896559"/>
          </a:xfrm>
        </p:grpSpPr>
        <p:grpSp>
          <p:nvGrpSpPr>
            <p:cNvPr id="300" name="Group 299"/>
            <p:cNvGrpSpPr/>
            <p:nvPr/>
          </p:nvGrpSpPr>
          <p:grpSpPr>
            <a:xfrm>
              <a:off x="5990373" y="1609895"/>
              <a:ext cx="757287" cy="896559"/>
              <a:chOff x="4874286" y="3857340"/>
              <a:chExt cx="1069314" cy="1552860"/>
            </a:xfrm>
          </p:grpSpPr>
          <p:cxnSp>
            <p:nvCxnSpPr>
              <p:cNvPr id="306" name="Straight Connector 305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300"/>
            <p:cNvGrpSpPr/>
            <p:nvPr/>
          </p:nvGrpSpPr>
          <p:grpSpPr>
            <a:xfrm rot="16200000">
              <a:off x="6043485" y="1533291"/>
              <a:ext cx="732448" cy="932215"/>
              <a:chOff x="5410200" y="4009740"/>
              <a:chExt cx="1069314" cy="1552860"/>
            </a:xfrm>
          </p:grpSpPr>
          <p:cxnSp>
            <p:nvCxnSpPr>
              <p:cNvPr id="302" name="Straight Connector 301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0" name="Group 309"/>
          <p:cNvGrpSpPr>
            <a:grpSpLocks noChangeAspect="1"/>
          </p:cNvGrpSpPr>
          <p:nvPr/>
        </p:nvGrpSpPr>
        <p:grpSpPr>
          <a:xfrm>
            <a:off x="5943226" y="4962280"/>
            <a:ext cx="847828" cy="579954"/>
            <a:chOff x="3797085" y="1398335"/>
            <a:chExt cx="1246390" cy="852582"/>
          </a:xfrm>
        </p:grpSpPr>
        <p:sp>
          <p:nvSpPr>
            <p:cNvPr id="311" name="Oval 310"/>
            <p:cNvSpPr>
              <a:spLocks noChangeAspect="1"/>
            </p:cNvSpPr>
            <p:nvPr/>
          </p:nvSpPr>
          <p:spPr>
            <a:xfrm>
              <a:off x="4567046" y="1398335"/>
              <a:ext cx="121919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12" name="Oval 311"/>
            <p:cNvSpPr>
              <a:spLocks noChangeAspect="1"/>
            </p:cNvSpPr>
            <p:nvPr/>
          </p:nvSpPr>
          <p:spPr>
            <a:xfrm>
              <a:off x="3797085" y="2124439"/>
              <a:ext cx="121920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13" name="Oval 312"/>
            <p:cNvSpPr>
              <a:spLocks noChangeAspect="1"/>
            </p:cNvSpPr>
            <p:nvPr/>
          </p:nvSpPr>
          <p:spPr>
            <a:xfrm>
              <a:off x="4921554" y="2124932"/>
              <a:ext cx="121921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14" name="Oval 313"/>
            <p:cNvSpPr>
              <a:spLocks noChangeAspect="1"/>
            </p:cNvSpPr>
            <p:nvPr/>
          </p:nvSpPr>
          <p:spPr>
            <a:xfrm>
              <a:off x="4567325" y="1779821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15" name="Oval 314"/>
            <p:cNvSpPr>
              <a:spLocks noChangeAspect="1"/>
            </p:cNvSpPr>
            <p:nvPr/>
          </p:nvSpPr>
          <p:spPr>
            <a:xfrm>
              <a:off x="4203529" y="2128997"/>
              <a:ext cx="121921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16" name="Oval 315"/>
            <p:cNvSpPr>
              <a:spLocks noChangeAspect="1"/>
            </p:cNvSpPr>
            <p:nvPr/>
          </p:nvSpPr>
          <p:spPr>
            <a:xfrm>
              <a:off x="4569463" y="2121946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317" name="Straight Connector 316"/>
            <p:cNvCxnSpPr>
              <a:stCxn id="311" idx="4"/>
              <a:endCxn id="314" idx="0"/>
            </p:cNvCxnSpPr>
            <p:nvPr/>
          </p:nvCxnSpPr>
          <p:spPr>
            <a:xfrm>
              <a:off x="4628006" y="1520255"/>
              <a:ext cx="279" cy="2595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15" idx="2"/>
              <a:endCxn id="312" idx="6"/>
            </p:cNvCxnSpPr>
            <p:nvPr/>
          </p:nvCxnSpPr>
          <p:spPr>
            <a:xfrm flipH="1" flipV="1">
              <a:off x="3919005" y="2185400"/>
              <a:ext cx="284524" cy="45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9" name="Straight Connector 318"/>
          <p:cNvCxnSpPr>
            <a:stCxn id="316" idx="6"/>
            <a:endCxn id="313" idx="2"/>
          </p:cNvCxnSpPr>
          <p:nvPr/>
        </p:nvCxnSpPr>
        <p:spPr>
          <a:xfrm>
            <a:off x="6551552" y="5495971"/>
            <a:ext cx="156568" cy="20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stCxn id="314" idx="4"/>
            <a:endCxn id="316" idx="0"/>
          </p:cNvCxnSpPr>
          <p:nvPr/>
        </p:nvCxnSpPr>
        <p:spPr>
          <a:xfrm>
            <a:off x="6508631" y="5304713"/>
            <a:ext cx="1454" cy="149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 flipV="1">
            <a:off x="6302638" y="5497128"/>
            <a:ext cx="174381" cy="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4" name="Group 323"/>
          <p:cNvGrpSpPr/>
          <p:nvPr/>
        </p:nvGrpSpPr>
        <p:grpSpPr>
          <a:xfrm>
            <a:off x="7254562" y="4436894"/>
            <a:ext cx="1011555" cy="1882324"/>
            <a:chOff x="4874286" y="3857340"/>
            <a:chExt cx="1428348" cy="1552860"/>
          </a:xfrm>
        </p:grpSpPr>
        <p:cxnSp>
          <p:nvCxnSpPr>
            <p:cNvPr id="331" name="Straight Connector 330"/>
            <p:cNvCxnSpPr/>
            <p:nvPr/>
          </p:nvCxnSpPr>
          <p:spPr>
            <a:xfrm>
              <a:off x="4874286" y="38573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5257800" y="38573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>
              <a:off x="5606742" y="38573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/>
          </p:nvCxnSpPr>
          <p:spPr>
            <a:xfrm>
              <a:off x="5943600" y="38573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/>
            <p:nvPr/>
          </p:nvCxnSpPr>
          <p:spPr>
            <a:xfrm>
              <a:off x="6302634" y="38573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7200901" y="4458839"/>
            <a:ext cx="1884577" cy="1796608"/>
            <a:chOff x="7266734" y="4458839"/>
            <a:chExt cx="1613425" cy="1796608"/>
          </a:xfrm>
        </p:grpSpPr>
        <p:cxnSp>
          <p:nvCxnSpPr>
            <p:cNvPr id="327" name="Straight Connector 326"/>
            <p:cNvCxnSpPr/>
            <p:nvPr/>
          </p:nvCxnSpPr>
          <p:spPr>
            <a:xfrm rot="16200000">
              <a:off x="8058304" y="4684585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 rot="16200000">
              <a:off x="8058304" y="4947280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 rot="16200000">
              <a:off x="8058305" y="4445570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>
            <a:xfrm rot="16200000">
              <a:off x="8058304" y="4214833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/>
          </p:nvCxnSpPr>
          <p:spPr>
            <a:xfrm rot="16200000">
              <a:off x="8058304" y="3952138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>
              <a:off x="8051413" y="5208020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16200000">
              <a:off x="8077687" y="5470768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16200000">
              <a:off x="8095480" y="3674160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Freeform 347"/>
          <p:cNvSpPr/>
          <p:nvPr/>
        </p:nvSpPr>
        <p:spPr>
          <a:xfrm>
            <a:off x="6554438" y="5004788"/>
            <a:ext cx="190576" cy="457200"/>
          </a:xfrm>
          <a:custGeom>
            <a:avLst/>
            <a:gdLst>
              <a:gd name="connsiteX0" fmla="*/ 0 w 195943"/>
              <a:gd name="connsiteY0" fmla="*/ 0 h 439387"/>
              <a:gd name="connsiteX1" fmla="*/ 190005 w 195943"/>
              <a:gd name="connsiteY1" fmla="*/ 0 h 439387"/>
              <a:gd name="connsiteX2" fmla="*/ 195943 w 195943"/>
              <a:gd name="connsiteY2" fmla="*/ 439387 h 439387"/>
              <a:gd name="connsiteX0" fmla="*/ 0 w 190576"/>
              <a:gd name="connsiteY0" fmla="*/ 0 h 457200"/>
              <a:gd name="connsiteX1" fmla="*/ 190005 w 190576"/>
              <a:gd name="connsiteY1" fmla="*/ 0 h 457200"/>
              <a:gd name="connsiteX2" fmla="*/ 190005 w 190576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76" h="457200">
                <a:moveTo>
                  <a:pt x="0" y="0"/>
                </a:moveTo>
                <a:lnTo>
                  <a:pt x="190005" y="0"/>
                </a:lnTo>
                <a:cubicBezTo>
                  <a:pt x="191984" y="146462"/>
                  <a:pt x="188026" y="310738"/>
                  <a:pt x="190005" y="45720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58" name="Elbow Connector 57"/>
          <p:cNvCxnSpPr>
            <a:stCxn id="312" idx="4"/>
            <a:endCxn id="313" idx="4"/>
          </p:cNvCxnSpPr>
          <p:nvPr/>
        </p:nvCxnSpPr>
        <p:spPr>
          <a:xfrm rot="16200000" flipH="1">
            <a:off x="6366973" y="5156854"/>
            <a:ext cx="335" cy="764894"/>
          </a:xfrm>
          <a:prstGeom prst="bentConnector3">
            <a:avLst>
              <a:gd name="adj1" fmla="val 5920626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81" idx="0"/>
            <a:endCxn id="180" idx="2"/>
          </p:cNvCxnSpPr>
          <p:nvPr/>
        </p:nvCxnSpPr>
        <p:spPr>
          <a:xfrm rot="5400000" flipH="1" flipV="1">
            <a:off x="6005337" y="3044421"/>
            <a:ext cx="452453" cy="482281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181" idx="4"/>
            <a:endCxn id="189" idx="2"/>
          </p:cNvCxnSpPr>
          <p:nvPr/>
        </p:nvCxnSpPr>
        <p:spPr>
          <a:xfrm rot="16200000" flipH="1">
            <a:off x="6254613" y="3330522"/>
            <a:ext cx="195046" cy="723427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>
            <a:stCxn id="373" idx="5"/>
            <a:endCxn id="370" idx="1"/>
          </p:cNvCxnSpPr>
          <p:nvPr/>
        </p:nvCxnSpPr>
        <p:spPr>
          <a:xfrm>
            <a:off x="8011036" y="3577473"/>
            <a:ext cx="189526" cy="1829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/>
          <p:cNvCxnSpPr>
            <a:stCxn id="371" idx="4"/>
            <a:endCxn id="373" idx="0"/>
          </p:cNvCxnSpPr>
          <p:nvPr/>
        </p:nvCxnSpPr>
        <p:spPr>
          <a:xfrm>
            <a:off x="7980262" y="3360300"/>
            <a:ext cx="1454" cy="1463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 flipV="1">
            <a:off x="7782935" y="3552715"/>
            <a:ext cx="174381" cy="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Elbow Connector 380"/>
          <p:cNvCxnSpPr>
            <a:stCxn id="369" idx="0"/>
            <a:endCxn id="368" idx="2"/>
          </p:cNvCxnSpPr>
          <p:nvPr/>
        </p:nvCxnSpPr>
        <p:spPr>
          <a:xfrm rot="5400000" flipH="1" flipV="1">
            <a:off x="7470856" y="3045191"/>
            <a:ext cx="702324" cy="714056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7468181" y="3070747"/>
            <a:ext cx="1025381" cy="987612"/>
          </a:xfrm>
          <a:custGeom>
            <a:avLst/>
            <a:gdLst>
              <a:gd name="connsiteX0" fmla="*/ 0 w 1032696"/>
              <a:gd name="connsiteY0" fmla="*/ 505158 h 968753"/>
              <a:gd name="connsiteX1" fmla="*/ 524341 w 1032696"/>
              <a:gd name="connsiteY1" fmla="*/ 968753 h 968753"/>
              <a:gd name="connsiteX2" fmla="*/ 1032696 w 1032696"/>
              <a:gd name="connsiteY2" fmla="*/ 463595 h 968753"/>
              <a:gd name="connsiteX3" fmla="*/ 569102 w 1032696"/>
              <a:gd name="connsiteY3" fmla="*/ 0 h 968753"/>
              <a:gd name="connsiteX0" fmla="*/ 0 w 1032696"/>
              <a:gd name="connsiteY0" fmla="*/ 509460 h 973055"/>
              <a:gd name="connsiteX1" fmla="*/ 524341 w 1032696"/>
              <a:gd name="connsiteY1" fmla="*/ 973055 h 973055"/>
              <a:gd name="connsiteX2" fmla="*/ 1032696 w 1032696"/>
              <a:gd name="connsiteY2" fmla="*/ 467897 h 973055"/>
              <a:gd name="connsiteX3" fmla="*/ 556101 w 1032696"/>
              <a:gd name="connsiteY3" fmla="*/ 0 h 973055"/>
              <a:gd name="connsiteX0" fmla="*/ 0 w 1025381"/>
              <a:gd name="connsiteY0" fmla="*/ 720034 h 973055"/>
              <a:gd name="connsiteX1" fmla="*/ 517026 w 1025381"/>
              <a:gd name="connsiteY1" fmla="*/ 973055 h 973055"/>
              <a:gd name="connsiteX2" fmla="*/ 1025381 w 1025381"/>
              <a:gd name="connsiteY2" fmla="*/ 467897 h 973055"/>
              <a:gd name="connsiteX3" fmla="*/ 548786 w 1025381"/>
              <a:gd name="connsiteY3" fmla="*/ 0 h 973055"/>
              <a:gd name="connsiteX0" fmla="*/ 0 w 1025381"/>
              <a:gd name="connsiteY0" fmla="*/ 727295 h 980316"/>
              <a:gd name="connsiteX1" fmla="*/ 517026 w 1025381"/>
              <a:gd name="connsiteY1" fmla="*/ 980316 h 980316"/>
              <a:gd name="connsiteX2" fmla="*/ 1025381 w 1025381"/>
              <a:gd name="connsiteY2" fmla="*/ 475158 h 980316"/>
              <a:gd name="connsiteX3" fmla="*/ 768242 w 1025381"/>
              <a:gd name="connsiteY3" fmla="*/ 0 h 9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5381" h="980316">
                <a:moveTo>
                  <a:pt x="0" y="727295"/>
                </a:moveTo>
                <a:lnTo>
                  <a:pt x="517026" y="980316"/>
                </a:lnTo>
                <a:lnTo>
                  <a:pt x="1025381" y="475158"/>
                </a:lnTo>
                <a:lnTo>
                  <a:pt x="768242" y="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0" name="Oval 369"/>
          <p:cNvSpPr>
            <a:spLocks noChangeAspect="1"/>
          </p:cNvSpPr>
          <p:nvPr/>
        </p:nvSpPr>
        <p:spPr>
          <a:xfrm>
            <a:off x="8188417" y="3748292"/>
            <a:ext cx="82934" cy="82934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2" name="Oval 371"/>
          <p:cNvSpPr>
            <a:spLocks noChangeAspect="1"/>
          </p:cNvSpPr>
          <p:nvPr/>
        </p:nvSpPr>
        <p:spPr>
          <a:xfrm>
            <a:off x="7699997" y="3514881"/>
            <a:ext cx="82934" cy="8293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3" name="Oval 372"/>
          <p:cNvSpPr>
            <a:spLocks noChangeAspect="1"/>
          </p:cNvSpPr>
          <p:nvPr/>
        </p:nvSpPr>
        <p:spPr>
          <a:xfrm>
            <a:off x="7940247" y="3506685"/>
            <a:ext cx="82934" cy="8293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374" name="Straight Connector 373"/>
          <p:cNvCxnSpPr>
            <a:stCxn id="368" idx="3"/>
            <a:endCxn id="371" idx="7"/>
          </p:cNvCxnSpPr>
          <p:nvPr/>
        </p:nvCxnSpPr>
        <p:spPr>
          <a:xfrm flipH="1">
            <a:off x="8009582" y="3080378"/>
            <a:ext cx="181609" cy="2091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>
            <a:stCxn id="372" idx="2"/>
            <a:endCxn id="66" idx="0"/>
          </p:cNvCxnSpPr>
          <p:nvPr/>
        </p:nvCxnSpPr>
        <p:spPr>
          <a:xfrm flipH="1">
            <a:off x="7468181" y="3556348"/>
            <a:ext cx="231816" cy="2471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311" idx="2"/>
            <a:endCxn id="312" idx="0"/>
          </p:cNvCxnSpPr>
          <p:nvPr/>
        </p:nvCxnSpPr>
        <p:spPr>
          <a:xfrm rot="10800000" flipV="1">
            <a:off x="5984694" y="5003746"/>
            <a:ext cx="482281" cy="452453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/>
          <p:cNvCxnSpPr/>
          <p:nvPr/>
        </p:nvCxnSpPr>
        <p:spPr>
          <a:xfrm flipH="1">
            <a:off x="8513857" y="4436895"/>
            <a:ext cx="8285" cy="18823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>
            <a:stCxn id="212" idx="3"/>
            <a:endCxn id="213" idx="7"/>
          </p:cNvCxnSpPr>
          <p:nvPr/>
        </p:nvCxnSpPr>
        <p:spPr>
          <a:xfrm flipH="1">
            <a:off x="4443825" y="3438785"/>
            <a:ext cx="93817" cy="108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/>
          <p:cNvCxnSpPr>
            <a:stCxn id="212" idx="5"/>
            <a:endCxn id="214" idx="1"/>
          </p:cNvCxnSpPr>
          <p:nvPr/>
        </p:nvCxnSpPr>
        <p:spPr>
          <a:xfrm>
            <a:off x="4623852" y="3438785"/>
            <a:ext cx="103619" cy="121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Oval 226"/>
          <p:cNvSpPr>
            <a:spLocks noChangeAspect="1"/>
          </p:cNvSpPr>
          <p:nvPr/>
        </p:nvSpPr>
        <p:spPr>
          <a:xfrm>
            <a:off x="4297303" y="549406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8" name="Oval 227"/>
          <p:cNvSpPr>
            <a:spLocks noChangeAspect="1"/>
          </p:cNvSpPr>
          <p:nvPr/>
        </p:nvSpPr>
        <p:spPr>
          <a:xfrm>
            <a:off x="4687631" y="5500891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04" name="Freeform 403"/>
          <p:cNvSpPr/>
          <p:nvPr/>
        </p:nvSpPr>
        <p:spPr>
          <a:xfrm>
            <a:off x="4414322" y="3637128"/>
            <a:ext cx="300250" cy="177421"/>
          </a:xfrm>
          <a:custGeom>
            <a:avLst/>
            <a:gdLst>
              <a:gd name="connsiteX0" fmla="*/ 0 w 293426"/>
              <a:gd name="connsiteY0" fmla="*/ 13648 h 238836"/>
              <a:gd name="connsiteX1" fmla="*/ 143301 w 293426"/>
              <a:gd name="connsiteY1" fmla="*/ 238836 h 238836"/>
              <a:gd name="connsiteX2" fmla="*/ 293426 w 293426"/>
              <a:gd name="connsiteY2" fmla="*/ 0 h 238836"/>
              <a:gd name="connsiteX0" fmla="*/ 0 w 293426"/>
              <a:gd name="connsiteY0" fmla="*/ 13648 h 191069"/>
              <a:gd name="connsiteX1" fmla="*/ 163772 w 293426"/>
              <a:gd name="connsiteY1" fmla="*/ 191069 h 191069"/>
              <a:gd name="connsiteX2" fmla="*/ 293426 w 293426"/>
              <a:gd name="connsiteY2" fmla="*/ 0 h 191069"/>
              <a:gd name="connsiteX0" fmla="*/ 0 w 300250"/>
              <a:gd name="connsiteY0" fmla="*/ 0 h 177421"/>
              <a:gd name="connsiteX1" fmla="*/ 163772 w 300250"/>
              <a:gd name="connsiteY1" fmla="*/ 177421 h 177421"/>
              <a:gd name="connsiteX2" fmla="*/ 300250 w 300250"/>
              <a:gd name="connsiteY2" fmla="*/ 6824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50" h="177421">
                <a:moveTo>
                  <a:pt x="0" y="0"/>
                </a:moveTo>
                <a:lnTo>
                  <a:pt x="163772" y="177421"/>
                </a:lnTo>
                <a:lnTo>
                  <a:pt x="300250" y="6824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06" name="Elbow Connector 105"/>
          <p:cNvCxnSpPr/>
          <p:nvPr/>
        </p:nvCxnSpPr>
        <p:spPr>
          <a:xfrm rot="5400000" flipH="1" flipV="1">
            <a:off x="6271869" y="3320681"/>
            <a:ext cx="196052" cy="205997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Elbow Connector 404"/>
          <p:cNvCxnSpPr/>
          <p:nvPr/>
        </p:nvCxnSpPr>
        <p:spPr>
          <a:xfrm rot="5400000" flipH="1" flipV="1">
            <a:off x="7750051" y="3320468"/>
            <a:ext cx="196052" cy="205997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Elbow Connector 406"/>
          <p:cNvCxnSpPr/>
          <p:nvPr/>
        </p:nvCxnSpPr>
        <p:spPr>
          <a:xfrm rot="5400000" flipH="1" flipV="1">
            <a:off x="6267594" y="5267695"/>
            <a:ext cx="196052" cy="205997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/>
          <p:cNvCxnSpPr/>
          <p:nvPr/>
        </p:nvCxnSpPr>
        <p:spPr>
          <a:xfrm>
            <a:off x="8784462" y="4436895"/>
            <a:ext cx="0" cy="18823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Oval 370"/>
          <p:cNvSpPr>
            <a:spLocks noChangeAspect="1"/>
          </p:cNvSpPr>
          <p:nvPr/>
        </p:nvSpPr>
        <p:spPr>
          <a:xfrm>
            <a:off x="7938793" y="3277362"/>
            <a:ext cx="82934" cy="82933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2" name="Freeform 51"/>
          <p:cNvSpPr/>
          <p:nvPr/>
        </p:nvSpPr>
        <p:spPr>
          <a:xfrm>
            <a:off x="7798003" y="5493715"/>
            <a:ext cx="702259" cy="512064"/>
          </a:xfrm>
          <a:custGeom>
            <a:avLst/>
            <a:gdLst>
              <a:gd name="connsiteX0" fmla="*/ 0 w 702259"/>
              <a:gd name="connsiteY0" fmla="*/ 263347 h 512064"/>
              <a:gd name="connsiteX1" fmla="*/ 204826 w 702259"/>
              <a:gd name="connsiteY1" fmla="*/ 512064 h 512064"/>
              <a:gd name="connsiteX2" fmla="*/ 475488 w 702259"/>
              <a:gd name="connsiteY2" fmla="*/ 512064 h 512064"/>
              <a:gd name="connsiteX3" fmla="*/ 702259 w 702259"/>
              <a:gd name="connsiteY3" fmla="*/ 0 h 51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259" h="512064">
                <a:moveTo>
                  <a:pt x="0" y="263347"/>
                </a:moveTo>
                <a:lnTo>
                  <a:pt x="204826" y="512064"/>
                </a:lnTo>
                <a:lnTo>
                  <a:pt x="475488" y="512064"/>
                </a:lnTo>
                <a:lnTo>
                  <a:pt x="702259" y="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" name="Freeform 54"/>
          <p:cNvSpPr/>
          <p:nvPr/>
        </p:nvSpPr>
        <p:spPr>
          <a:xfrm>
            <a:off x="7249363" y="4454956"/>
            <a:ext cx="1836115" cy="1799539"/>
          </a:xfrm>
          <a:custGeom>
            <a:avLst/>
            <a:gdLst>
              <a:gd name="connsiteX0" fmla="*/ 819302 w 1850745"/>
              <a:gd name="connsiteY0" fmla="*/ 234086 h 1514246"/>
              <a:gd name="connsiteX1" fmla="*/ 1287475 w 1850745"/>
              <a:gd name="connsiteY1" fmla="*/ 0 h 1514246"/>
              <a:gd name="connsiteX2" fmla="*/ 1850745 w 1850745"/>
              <a:gd name="connsiteY2" fmla="*/ 263347 h 1514246"/>
              <a:gd name="connsiteX3" fmla="*/ 1543507 w 1850745"/>
              <a:gd name="connsiteY3" fmla="*/ 724204 h 1514246"/>
              <a:gd name="connsiteX4" fmla="*/ 1843430 w 1850745"/>
              <a:gd name="connsiteY4" fmla="*/ 1514246 h 1514246"/>
              <a:gd name="connsiteX5" fmla="*/ 21945 w 1850745"/>
              <a:gd name="connsiteY5" fmla="*/ 1514246 h 1514246"/>
              <a:gd name="connsiteX6" fmla="*/ 270662 w 1850745"/>
              <a:gd name="connsiteY6" fmla="*/ 987552 h 1514246"/>
              <a:gd name="connsiteX7" fmla="*/ 0 w 1850745"/>
              <a:gd name="connsiteY7" fmla="*/ 497433 h 1514246"/>
              <a:gd name="connsiteX8" fmla="*/ 21945 w 1850745"/>
              <a:gd name="connsiteY8" fmla="*/ 0 h 1514246"/>
              <a:gd name="connsiteX9" fmla="*/ 819302 w 1850745"/>
              <a:gd name="connsiteY9" fmla="*/ 234086 h 1514246"/>
              <a:gd name="connsiteX0" fmla="*/ 804672 w 1836115"/>
              <a:gd name="connsiteY0" fmla="*/ 234086 h 1514246"/>
              <a:gd name="connsiteX1" fmla="*/ 1272845 w 1836115"/>
              <a:gd name="connsiteY1" fmla="*/ 0 h 1514246"/>
              <a:gd name="connsiteX2" fmla="*/ 1836115 w 1836115"/>
              <a:gd name="connsiteY2" fmla="*/ 263347 h 1514246"/>
              <a:gd name="connsiteX3" fmla="*/ 1528877 w 1836115"/>
              <a:gd name="connsiteY3" fmla="*/ 724204 h 1514246"/>
              <a:gd name="connsiteX4" fmla="*/ 1828800 w 1836115"/>
              <a:gd name="connsiteY4" fmla="*/ 1514246 h 1514246"/>
              <a:gd name="connsiteX5" fmla="*/ 7315 w 1836115"/>
              <a:gd name="connsiteY5" fmla="*/ 1514246 h 1514246"/>
              <a:gd name="connsiteX6" fmla="*/ 256032 w 1836115"/>
              <a:gd name="connsiteY6" fmla="*/ 987552 h 1514246"/>
              <a:gd name="connsiteX7" fmla="*/ 0 w 1836115"/>
              <a:gd name="connsiteY7" fmla="*/ 497433 h 1514246"/>
              <a:gd name="connsiteX8" fmla="*/ 7315 w 1836115"/>
              <a:gd name="connsiteY8" fmla="*/ 0 h 1514246"/>
              <a:gd name="connsiteX9" fmla="*/ 804672 w 1836115"/>
              <a:gd name="connsiteY9" fmla="*/ 234086 h 1514246"/>
              <a:gd name="connsiteX0" fmla="*/ 541325 w 1836115"/>
              <a:gd name="connsiteY0" fmla="*/ 226771 h 1514246"/>
              <a:gd name="connsiteX1" fmla="*/ 1272845 w 1836115"/>
              <a:gd name="connsiteY1" fmla="*/ 0 h 1514246"/>
              <a:gd name="connsiteX2" fmla="*/ 1836115 w 1836115"/>
              <a:gd name="connsiteY2" fmla="*/ 263347 h 1514246"/>
              <a:gd name="connsiteX3" fmla="*/ 1528877 w 1836115"/>
              <a:gd name="connsiteY3" fmla="*/ 724204 h 1514246"/>
              <a:gd name="connsiteX4" fmla="*/ 1828800 w 1836115"/>
              <a:gd name="connsiteY4" fmla="*/ 1514246 h 1514246"/>
              <a:gd name="connsiteX5" fmla="*/ 7315 w 1836115"/>
              <a:gd name="connsiteY5" fmla="*/ 1514246 h 1514246"/>
              <a:gd name="connsiteX6" fmla="*/ 256032 w 1836115"/>
              <a:gd name="connsiteY6" fmla="*/ 987552 h 1514246"/>
              <a:gd name="connsiteX7" fmla="*/ 0 w 1836115"/>
              <a:gd name="connsiteY7" fmla="*/ 497433 h 1514246"/>
              <a:gd name="connsiteX8" fmla="*/ 7315 w 1836115"/>
              <a:gd name="connsiteY8" fmla="*/ 0 h 1514246"/>
              <a:gd name="connsiteX9" fmla="*/ 541325 w 1836115"/>
              <a:gd name="connsiteY9" fmla="*/ 226771 h 1514246"/>
              <a:gd name="connsiteX0" fmla="*/ 541325 w 1836115"/>
              <a:gd name="connsiteY0" fmla="*/ 226771 h 1514246"/>
              <a:gd name="connsiteX1" fmla="*/ 782726 w 1836115"/>
              <a:gd name="connsiteY1" fmla="*/ 7315 h 1514246"/>
              <a:gd name="connsiteX2" fmla="*/ 1836115 w 1836115"/>
              <a:gd name="connsiteY2" fmla="*/ 263347 h 1514246"/>
              <a:gd name="connsiteX3" fmla="*/ 1528877 w 1836115"/>
              <a:gd name="connsiteY3" fmla="*/ 724204 h 1514246"/>
              <a:gd name="connsiteX4" fmla="*/ 1828800 w 1836115"/>
              <a:gd name="connsiteY4" fmla="*/ 1514246 h 1514246"/>
              <a:gd name="connsiteX5" fmla="*/ 7315 w 1836115"/>
              <a:gd name="connsiteY5" fmla="*/ 1514246 h 1514246"/>
              <a:gd name="connsiteX6" fmla="*/ 256032 w 1836115"/>
              <a:gd name="connsiteY6" fmla="*/ 987552 h 1514246"/>
              <a:gd name="connsiteX7" fmla="*/ 0 w 1836115"/>
              <a:gd name="connsiteY7" fmla="*/ 497433 h 1514246"/>
              <a:gd name="connsiteX8" fmla="*/ 7315 w 1836115"/>
              <a:gd name="connsiteY8" fmla="*/ 0 h 1514246"/>
              <a:gd name="connsiteX9" fmla="*/ 541325 w 1836115"/>
              <a:gd name="connsiteY9" fmla="*/ 226771 h 1514246"/>
              <a:gd name="connsiteX0" fmla="*/ 541325 w 1836115"/>
              <a:gd name="connsiteY0" fmla="*/ 512064 h 1799539"/>
              <a:gd name="connsiteX1" fmla="*/ 760780 w 1836115"/>
              <a:gd name="connsiteY1" fmla="*/ 0 h 1799539"/>
              <a:gd name="connsiteX2" fmla="*/ 1836115 w 1836115"/>
              <a:gd name="connsiteY2" fmla="*/ 548640 h 1799539"/>
              <a:gd name="connsiteX3" fmla="*/ 1528877 w 1836115"/>
              <a:gd name="connsiteY3" fmla="*/ 1009497 h 1799539"/>
              <a:gd name="connsiteX4" fmla="*/ 1828800 w 1836115"/>
              <a:gd name="connsiteY4" fmla="*/ 1799539 h 1799539"/>
              <a:gd name="connsiteX5" fmla="*/ 7315 w 1836115"/>
              <a:gd name="connsiteY5" fmla="*/ 1799539 h 1799539"/>
              <a:gd name="connsiteX6" fmla="*/ 256032 w 1836115"/>
              <a:gd name="connsiteY6" fmla="*/ 1272845 h 1799539"/>
              <a:gd name="connsiteX7" fmla="*/ 0 w 1836115"/>
              <a:gd name="connsiteY7" fmla="*/ 782726 h 1799539"/>
              <a:gd name="connsiteX8" fmla="*/ 7315 w 1836115"/>
              <a:gd name="connsiteY8" fmla="*/ 285293 h 1799539"/>
              <a:gd name="connsiteX9" fmla="*/ 541325 w 1836115"/>
              <a:gd name="connsiteY9" fmla="*/ 512064 h 1799539"/>
              <a:gd name="connsiteX0" fmla="*/ 541325 w 1836115"/>
              <a:gd name="connsiteY0" fmla="*/ 512064 h 1799539"/>
              <a:gd name="connsiteX1" fmla="*/ 760780 w 1836115"/>
              <a:gd name="connsiteY1" fmla="*/ 0 h 1799539"/>
              <a:gd name="connsiteX2" fmla="*/ 1836115 w 1836115"/>
              <a:gd name="connsiteY2" fmla="*/ 548640 h 1799539"/>
              <a:gd name="connsiteX3" fmla="*/ 1528877 w 1836115"/>
              <a:gd name="connsiteY3" fmla="*/ 1009497 h 1799539"/>
              <a:gd name="connsiteX4" fmla="*/ 1828800 w 1836115"/>
              <a:gd name="connsiteY4" fmla="*/ 1799539 h 1799539"/>
              <a:gd name="connsiteX5" fmla="*/ 7315 w 1836115"/>
              <a:gd name="connsiteY5" fmla="*/ 1799539 h 1799539"/>
              <a:gd name="connsiteX6" fmla="*/ 256032 w 1836115"/>
              <a:gd name="connsiteY6" fmla="*/ 1272845 h 1799539"/>
              <a:gd name="connsiteX7" fmla="*/ 0 w 1836115"/>
              <a:gd name="connsiteY7" fmla="*/ 782726 h 1799539"/>
              <a:gd name="connsiteX8" fmla="*/ 7315 w 1836115"/>
              <a:gd name="connsiteY8" fmla="*/ 548640 h 1799539"/>
              <a:gd name="connsiteX9" fmla="*/ 541325 w 1836115"/>
              <a:gd name="connsiteY9" fmla="*/ 512064 h 1799539"/>
              <a:gd name="connsiteX0" fmla="*/ 519380 w 1836115"/>
              <a:gd name="connsiteY0" fmla="*/ 548640 h 1799539"/>
              <a:gd name="connsiteX1" fmla="*/ 760780 w 1836115"/>
              <a:gd name="connsiteY1" fmla="*/ 0 h 1799539"/>
              <a:gd name="connsiteX2" fmla="*/ 1836115 w 1836115"/>
              <a:gd name="connsiteY2" fmla="*/ 548640 h 1799539"/>
              <a:gd name="connsiteX3" fmla="*/ 1528877 w 1836115"/>
              <a:gd name="connsiteY3" fmla="*/ 1009497 h 1799539"/>
              <a:gd name="connsiteX4" fmla="*/ 1828800 w 1836115"/>
              <a:gd name="connsiteY4" fmla="*/ 1799539 h 1799539"/>
              <a:gd name="connsiteX5" fmla="*/ 7315 w 1836115"/>
              <a:gd name="connsiteY5" fmla="*/ 1799539 h 1799539"/>
              <a:gd name="connsiteX6" fmla="*/ 256032 w 1836115"/>
              <a:gd name="connsiteY6" fmla="*/ 1272845 h 1799539"/>
              <a:gd name="connsiteX7" fmla="*/ 0 w 1836115"/>
              <a:gd name="connsiteY7" fmla="*/ 782726 h 1799539"/>
              <a:gd name="connsiteX8" fmla="*/ 7315 w 1836115"/>
              <a:gd name="connsiteY8" fmla="*/ 548640 h 1799539"/>
              <a:gd name="connsiteX9" fmla="*/ 519380 w 1836115"/>
              <a:gd name="connsiteY9" fmla="*/ 548640 h 179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6115" h="1799539">
                <a:moveTo>
                  <a:pt x="519380" y="548640"/>
                </a:moveTo>
                <a:lnTo>
                  <a:pt x="760780" y="0"/>
                </a:lnTo>
                <a:lnTo>
                  <a:pt x="1836115" y="548640"/>
                </a:lnTo>
                <a:lnTo>
                  <a:pt x="1528877" y="1009497"/>
                </a:lnTo>
                <a:lnTo>
                  <a:pt x="1828800" y="1799539"/>
                </a:lnTo>
                <a:lnTo>
                  <a:pt x="7315" y="1799539"/>
                </a:lnTo>
                <a:lnTo>
                  <a:pt x="256032" y="1272845"/>
                </a:lnTo>
                <a:lnTo>
                  <a:pt x="0" y="782726"/>
                </a:lnTo>
                <a:lnTo>
                  <a:pt x="7315" y="548640"/>
                </a:lnTo>
                <a:lnTo>
                  <a:pt x="519380" y="548640"/>
                </a:lnTo>
                <a:close/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392" name="Straight Connector 391"/>
          <p:cNvCxnSpPr>
            <a:stCxn id="386" idx="5"/>
            <a:endCxn id="389" idx="1"/>
          </p:cNvCxnSpPr>
          <p:nvPr/>
        </p:nvCxnSpPr>
        <p:spPr>
          <a:xfrm>
            <a:off x="7811721" y="5025753"/>
            <a:ext cx="175422" cy="1783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Oval 386"/>
          <p:cNvSpPr>
            <a:spLocks noChangeAspect="1"/>
          </p:cNvSpPr>
          <p:nvPr/>
        </p:nvSpPr>
        <p:spPr>
          <a:xfrm>
            <a:off x="7469661" y="5682833"/>
            <a:ext cx="82933" cy="8293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91" name="Oval 390"/>
          <p:cNvSpPr>
            <a:spLocks noChangeAspect="1"/>
          </p:cNvSpPr>
          <p:nvPr/>
        </p:nvSpPr>
        <p:spPr>
          <a:xfrm>
            <a:off x="8480675" y="5415055"/>
            <a:ext cx="82934" cy="82934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411" name="Straight Connector 410"/>
          <p:cNvCxnSpPr/>
          <p:nvPr/>
        </p:nvCxnSpPr>
        <p:spPr>
          <a:xfrm flipH="1" flipV="1">
            <a:off x="8563609" y="5469136"/>
            <a:ext cx="193541" cy="3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Oval 409"/>
          <p:cNvSpPr>
            <a:spLocks noChangeAspect="1"/>
          </p:cNvSpPr>
          <p:nvPr/>
        </p:nvSpPr>
        <p:spPr>
          <a:xfrm>
            <a:off x="8728415" y="5438151"/>
            <a:ext cx="82934" cy="82934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90" name="Oval 389"/>
          <p:cNvSpPr>
            <a:spLocks noChangeAspect="1"/>
          </p:cNvSpPr>
          <p:nvPr/>
        </p:nvSpPr>
        <p:spPr>
          <a:xfrm>
            <a:off x="7720674" y="5685103"/>
            <a:ext cx="82934" cy="829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2" name="Straight Connector 21"/>
          <p:cNvCxnSpPr>
            <a:stCxn id="389" idx="3"/>
            <a:endCxn id="390" idx="7"/>
          </p:cNvCxnSpPr>
          <p:nvPr/>
        </p:nvCxnSpPr>
        <p:spPr>
          <a:xfrm flipH="1">
            <a:off x="7791463" y="5262710"/>
            <a:ext cx="195680" cy="4345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390" idx="2"/>
          </p:cNvCxnSpPr>
          <p:nvPr/>
        </p:nvCxnSpPr>
        <p:spPr>
          <a:xfrm flipH="1">
            <a:off x="7552594" y="5726570"/>
            <a:ext cx="168080" cy="11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8046720" y="5237683"/>
            <a:ext cx="438912" cy="182880"/>
          </a:xfrm>
          <a:custGeom>
            <a:avLst/>
            <a:gdLst>
              <a:gd name="connsiteX0" fmla="*/ 0 w 438912"/>
              <a:gd name="connsiteY0" fmla="*/ 0 h 182880"/>
              <a:gd name="connsiteX1" fmla="*/ 212141 w 438912"/>
              <a:gd name="connsiteY1" fmla="*/ 0 h 182880"/>
              <a:gd name="connsiteX2" fmla="*/ 438912 w 438912"/>
              <a:gd name="connsiteY2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8912" h="182880">
                <a:moveTo>
                  <a:pt x="0" y="0"/>
                </a:moveTo>
                <a:lnTo>
                  <a:pt x="212141" y="0"/>
                </a:lnTo>
                <a:lnTo>
                  <a:pt x="438912" y="18288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89" name="Oval 388"/>
          <p:cNvSpPr>
            <a:spLocks noChangeAspect="1"/>
          </p:cNvSpPr>
          <p:nvPr/>
        </p:nvSpPr>
        <p:spPr>
          <a:xfrm>
            <a:off x="7974998" y="5191921"/>
            <a:ext cx="82934" cy="82934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86" name="Oval 385"/>
          <p:cNvSpPr>
            <a:spLocks noChangeAspect="1"/>
          </p:cNvSpPr>
          <p:nvPr/>
        </p:nvSpPr>
        <p:spPr>
          <a:xfrm>
            <a:off x="7740933" y="4954964"/>
            <a:ext cx="82933" cy="82934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8" name="Oval 367"/>
          <p:cNvSpPr>
            <a:spLocks noChangeAspect="1"/>
          </p:cNvSpPr>
          <p:nvPr/>
        </p:nvSpPr>
        <p:spPr>
          <a:xfrm>
            <a:off x="8179046" y="3009590"/>
            <a:ext cx="82933" cy="82933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9" name="Oval 368"/>
          <p:cNvSpPr>
            <a:spLocks noChangeAspect="1"/>
          </p:cNvSpPr>
          <p:nvPr/>
        </p:nvSpPr>
        <p:spPr>
          <a:xfrm>
            <a:off x="7423523" y="3753381"/>
            <a:ext cx="82933" cy="8293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9" name="Rectangle 338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Expected Trade-offs ?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0" name="Rectangle 339"/>
          <p:cNvSpPr/>
          <p:nvPr/>
        </p:nvSpPr>
        <p:spPr>
          <a:xfrm>
            <a:off x="2901065" y="898770"/>
            <a:ext cx="1888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Fixed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↑, A↑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endParaRPr lang="en-US" b="1" spc="50" dirty="0">
              <a:ln w="11430"/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" name="Rectangle 340"/>
          <p:cNvSpPr/>
          <p:nvPr/>
        </p:nvSpPr>
        <p:spPr>
          <a:xfrm>
            <a:off x="5222839" y="897770"/>
            <a:ext cx="1875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Fixed </a:t>
            </a:r>
            <a:r>
              <a:rPr lang="en-US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↑, </a:t>
            </a:r>
            <a:r>
              <a:rPr lang="en-CA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endParaRPr lang="en-US" b="1" spc="50" dirty="0">
              <a:ln w="11430"/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2" name="Rectangle 341"/>
          <p:cNvSpPr/>
          <p:nvPr/>
        </p:nvSpPr>
        <p:spPr>
          <a:xfrm>
            <a:off x="7043334" y="889455"/>
            <a:ext cx="2166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en-CA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? , </a:t>
            </a:r>
            <a:r>
              <a:rPr lang="en-CA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spc="50" dirty="0">
              <a:ln w="11430"/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Rounded Rectangle 241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74691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Freeform 286"/>
          <p:cNvSpPr/>
          <p:nvPr/>
        </p:nvSpPr>
        <p:spPr>
          <a:xfrm rot="12076392">
            <a:off x="8266383" y="5336784"/>
            <a:ext cx="234197" cy="337199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  <a:gd name="connsiteX0" fmla="*/ 200556 w 241347"/>
              <a:gd name="connsiteY0" fmla="*/ 190359 h 190359"/>
              <a:gd name="connsiteX1" fmla="*/ 0 w 241347"/>
              <a:gd name="connsiteY1" fmla="*/ 10198 h 190359"/>
              <a:gd name="connsiteX2" fmla="*/ 27194 w 241347"/>
              <a:gd name="connsiteY2" fmla="*/ 0 h 190359"/>
              <a:gd name="connsiteX3" fmla="*/ 241347 w 241347"/>
              <a:gd name="connsiteY3" fmla="*/ 129172 h 190359"/>
              <a:gd name="connsiteX4" fmla="*/ 200556 w 241347"/>
              <a:gd name="connsiteY4" fmla="*/ 190359 h 190359"/>
              <a:gd name="connsiteX0" fmla="*/ 183560 w 241347"/>
              <a:gd name="connsiteY0" fmla="*/ 193758 h 193758"/>
              <a:gd name="connsiteX1" fmla="*/ 0 w 241347"/>
              <a:gd name="connsiteY1" fmla="*/ 10198 h 193758"/>
              <a:gd name="connsiteX2" fmla="*/ 27194 w 241347"/>
              <a:gd name="connsiteY2" fmla="*/ 0 h 193758"/>
              <a:gd name="connsiteX3" fmla="*/ 241347 w 241347"/>
              <a:gd name="connsiteY3" fmla="*/ 129172 h 193758"/>
              <a:gd name="connsiteX4" fmla="*/ 183560 w 241347"/>
              <a:gd name="connsiteY4" fmla="*/ 193758 h 193758"/>
              <a:gd name="connsiteX0" fmla="*/ 183560 w 248146"/>
              <a:gd name="connsiteY0" fmla="*/ 193758 h 193758"/>
              <a:gd name="connsiteX1" fmla="*/ 0 w 248146"/>
              <a:gd name="connsiteY1" fmla="*/ 10198 h 193758"/>
              <a:gd name="connsiteX2" fmla="*/ 27194 w 248146"/>
              <a:gd name="connsiteY2" fmla="*/ 0 h 193758"/>
              <a:gd name="connsiteX3" fmla="*/ 248146 w 248146"/>
              <a:gd name="connsiteY3" fmla="*/ 101978 h 193758"/>
              <a:gd name="connsiteX4" fmla="*/ 183560 w 248146"/>
              <a:gd name="connsiteY4" fmla="*/ 193758 h 193758"/>
              <a:gd name="connsiteX0" fmla="*/ 183560 w 248146"/>
              <a:gd name="connsiteY0" fmla="*/ 183560 h 183560"/>
              <a:gd name="connsiteX1" fmla="*/ 0 w 248146"/>
              <a:gd name="connsiteY1" fmla="*/ 0 h 183560"/>
              <a:gd name="connsiteX2" fmla="*/ 26439 w 248146"/>
              <a:gd name="connsiteY2" fmla="*/ 21132 h 183560"/>
              <a:gd name="connsiteX3" fmla="*/ 248146 w 248146"/>
              <a:gd name="connsiteY3" fmla="*/ 91780 h 183560"/>
              <a:gd name="connsiteX4" fmla="*/ 183560 w 248146"/>
              <a:gd name="connsiteY4" fmla="*/ 183560 h 183560"/>
              <a:gd name="connsiteX0" fmla="*/ 183560 w 216052"/>
              <a:gd name="connsiteY0" fmla="*/ 183560 h 183560"/>
              <a:gd name="connsiteX1" fmla="*/ 0 w 216052"/>
              <a:gd name="connsiteY1" fmla="*/ 0 h 183560"/>
              <a:gd name="connsiteX2" fmla="*/ 26439 w 216052"/>
              <a:gd name="connsiteY2" fmla="*/ 21132 h 183560"/>
              <a:gd name="connsiteX3" fmla="*/ 216052 w 216052"/>
              <a:gd name="connsiteY3" fmla="*/ 30891 h 183560"/>
              <a:gd name="connsiteX4" fmla="*/ 183560 w 216052"/>
              <a:gd name="connsiteY4" fmla="*/ 183560 h 183560"/>
              <a:gd name="connsiteX0" fmla="*/ 158545 w 216052"/>
              <a:gd name="connsiteY0" fmla="*/ 165623 h 165623"/>
              <a:gd name="connsiteX1" fmla="*/ 0 w 216052"/>
              <a:gd name="connsiteY1" fmla="*/ 0 h 165623"/>
              <a:gd name="connsiteX2" fmla="*/ 26439 w 216052"/>
              <a:gd name="connsiteY2" fmla="*/ 21132 h 165623"/>
              <a:gd name="connsiteX3" fmla="*/ 216052 w 216052"/>
              <a:gd name="connsiteY3" fmla="*/ 30891 h 165623"/>
              <a:gd name="connsiteX4" fmla="*/ 158545 w 216052"/>
              <a:gd name="connsiteY4" fmla="*/ 165623 h 165623"/>
              <a:gd name="connsiteX0" fmla="*/ 140352 w 197859"/>
              <a:gd name="connsiteY0" fmla="*/ 144491 h 144491"/>
              <a:gd name="connsiteX1" fmla="*/ 0 w 197859"/>
              <a:gd name="connsiteY1" fmla="*/ 4386 h 144491"/>
              <a:gd name="connsiteX2" fmla="*/ 8246 w 197859"/>
              <a:gd name="connsiteY2" fmla="*/ 0 h 144491"/>
              <a:gd name="connsiteX3" fmla="*/ 197859 w 197859"/>
              <a:gd name="connsiteY3" fmla="*/ 9759 h 144491"/>
              <a:gd name="connsiteX4" fmla="*/ 140352 w 197859"/>
              <a:gd name="connsiteY4" fmla="*/ 144491 h 144491"/>
              <a:gd name="connsiteX0" fmla="*/ 137319 w 197859"/>
              <a:gd name="connsiteY0" fmla="*/ 132616 h 132616"/>
              <a:gd name="connsiteX1" fmla="*/ 0 w 197859"/>
              <a:gd name="connsiteY1" fmla="*/ 4386 h 132616"/>
              <a:gd name="connsiteX2" fmla="*/ 8246 w 197859"/>
              <a:gd name="connsiteY2" fmla="*/ 0 h 132616"/>
              <a:gd name="connsiteX3" fmla="*/ 197859 w 197859"/>
              <a:gd name="connsiteY3" fmla="*/ 9759 h 132616"/>
              <a:gd name="connsiteX4" fmla="*/ 137319 w 197859"/>
              <a:gd name="connsiteY4" fmla="*/ 132616 h 132616"/>
              <a:gd name="connsiteX0" fmla="*/ 137319 w 137319"/>
              <a:gd name="connsiteY0" fmla="*/ 192837 h 192837"/>
              <a:gd name="connsiteX1" fmla="*/ 0 w 137319"/>
              <a:gd name="connsiteY1" fmla="*/ 64607 h 192837"/>
              <a:gd name="connsiteX2" fmla="*/ 8246 w 137319"/>
              <a:gd name="connsiteY2" fmla="*/ 60221 h 192837"/>
              <a:gd name="connsiteX3" fmla="*/ 109926 w 137319"/>
              <a:gd name="connsiteY3" fmla="*/ 0 h 192837"/>
              <a:gd name="connsiteX4" fmla="*/ 137319 w 137319"/>
              <a:gd name="connsiteY4" fmla="*/ 192837 h 192837"/>
              <a:gd name="connsiteX0" fmla="*/ 137319 w 137319"/>
              <a:gd name="connsiteY0" fmla="*/ 192837 h 192837"/>
              <a:gd name="connsiteX1" fmla="*/ 0 w 137319"/>
              <a:gd name="connsiteY1" fmla="*/ 64607 h 192837"/>
              <a:gd name="connsiteX2" fmla="*/ 16585 w 137319"/>
              <a:gd name="connsiteY2" fmla="*/ 81443 h 192837"/>
              <a:gd name="connsiteX3" fmla="*/ 109926 w 137319"/>
              <a:gd name="connsiteY3" fmla="*/ 0 h 192837"/>
              <a:gd name="connsiteX4" fmla="*/ 137319 w 137319"/>
              <a:gd name="connsiteY4" fmla="*/ 192837 h 192837"/>
              <a:gd name="connsiteX0" fmla="*/ 131759 w 131759"/>
              <a:gd name="connsiteY0" fmla="*/ 178688 h 178688"/>
              <a:gd name="connsiteX1" fmla="*/ 0 w 131759"/>
              <a:gd name="connsiteY1" fmla="*/ 64607 h 178688"/>
              <a:gd name="connsiteX2" fmla="*/ 16585 w 131759"/>
              <a:gd name="connsiteY2" fmla="*/ 81443 h 178688"/>
              <a:gd name="connsiteX3" fmla="*/ 109926 w 131759"/>
              <a:gd name="connsiteY3" fmla="*/ 0 h 178688"/>
              <a:gd name="connsiteX4" fmla="*/ 131759 w 131759"/>
              <a:gd name="connsiteY4" fmla="*/ 178688 h 178688"/>
              <a:gd name="connsiteX0" fmla="*/ 131759 w 131759"/>
              <a:gd name="connsiteY0" fmla="*/ 276127 h 276127"/>
              <a:gd name="connsiteX1" fmla="*/ 0 w 131759"/>
              <a:gd name="connsiteY1" fmla="*/ 162046 h 276127"/>
              <a:gd name="connsiteX2" fmla="*/ 16585 w 131759"/>
              <a:gd name="connsiteY2" fmla="*/ 178882 h 276127"/>
              <a:gd name="connsiteX3" fmla="*/ 751 w 131759"/>
              <a:gd name="connsiteY3" fmla="*/ 0 h 276127"/>
              <a:gd name="connsiteX4" fmla="*/ 131759 w 131759"/>
              <a:gd name="connsiteY4" fmla="*/ 276127 h 276127"/>
              <a:gd name="connsiteX0" fmla="*/ 131008 w 131008"/>
              <a:gd name="connsiteY0" fmla="*/ 276127 h 276127"/>
              <a:gd name="connsiteX1" fmla="*/ 17050 w 131008"/>
              <a:gd name="connsiteY1" fmla="*/ 194349 h 276127"/>
              <a:gd name="connsiteX2" fmla="*/ 15834 w 131008"/>
              <a:gd name="connsiteY2" fmla="*/ 178882 h 276127"/>
              <a:gd name="connsiteX3" fmla="*/ 0 w 131008"/>
              <a:gd name="connsiteY3" fmla="*/ 0 h 276127"/>
              <a:gd name="connsiteX4" fmla="*/ 131008 w 131008"/>
              <a:gd name="connsiteY4" fmla="*/ 276127 h 276127"/>
              <a:gd name="connsiteX0" fmla="*/ 103416 w 103416"/>
              <a:gd name="connsiteY0" fmla="*/ 240654 h 240654"/>
              <a:gd name="connsiteX1" fmla="*/ 17050 w 103416"/>
              <a:gd name="connsiteY1" fmla="*/ 194349 h 240654"/>
              <a:gd name="connsiteX2" fmla="*/ 15834 w 103416"/>
              <a:gd name="connsiteY2" fmla="*/ 178882 h 240654"/>
              <a:gd name="connsiteX3" fmla="*/ 0 w 103416"/>
              <a:gd name="connsiteY3" fmla="*/ 0 h 240654"/>
              <a:gd name="connsiteX4" fmla="*/ 103416 w 103416"/>
              <a:gd name="connsiteY4" fmla="*/ 240654 h 240654"/>
              <a:gd name="connsiteX0" fmla="*/ 102855 w 102855"/>
              <a:gd name="connsiteY0" fmla="*/ 252305 h 252305"/>
              <a:gd name="connsiteX1" fmla="*/ 17050 w 102855"/>
              <a:gd name="connsiteY1" fmla="*/ 194349 h 252305"/>
              <a:gd name="connsiteX2" fmla="*/ 15834 w 102855"/>
              <a:gd name="connsiteY2" fmla="*/ 178882 h 252305"/>
              <a:gd name="connsiteX3" fmla="*/ 0 w 102855"/>
              <a:gd name="connsiteY3" fmla="*/ 0 h 252305"/>
              <a:gd name="connsiteX4" fmla="*/ 102855 w 102855"/>
              <a:gd name="connsiteY4" fmla="*/ 252305 h 252305"/>
              <a:gd name="connsiteX0" fmla="*/ 87021 w 87021"/>
              <a:gd name="connsiteY0" fmla="*/ 241213 h 241213"/>
              <a:gd name="connsiteX1" fmla="*/ 1216 w 87021"/>
              <a:gd name="connsiteY1" fmla="*/ 183257 h 241213"/>
              <a:gd name="connsiteX2" fmla="*/ 0 w 87021"/>
              <a:gd name="connsiteY2" fmla="*/ 167790 h 241213"/>
              <a:gd name="connsiteX3" fmla="*/ 6827 w 87021"/>
              <a:gd name="connsiteY3" fmla="*/ 0 h 241213"/>
              <a:gd name="connsiteX4" fmla="*/ 87021 w 87021"/>
              <a:gd name="connsiteY4" fmla="*/ 241213 h 24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21" h="241213">
                <a:moveTo>
                  <a:pt x="87021" y="241213"/>
                </a:moveTo>
                <a:lnTo>
                  <a:pt x="1216" y="183257"/>
                </a:lnTo>
                <a:cubicBezTo>
                  <a:pt x="811" y="178101"/>
                  <a:pt x="405" y="172946"/>
                  <a:pt x="0" y="167790"/>
                </a:cubicBezTo>
                <a:lnTo>
                  <a:pt x="6827" y="0"/>
                </a:lnTo>
                <a:lnTo>
                  <a:pt x="87021" y="241213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72" name="Straight Connector 271"/>
          <p:cNvCxnSpPr/>
          <p:nvPr/>
        </p:nvCxnSpPr>
        <p:spPr>
          <a:xfrm>
            <a:off x="9062440" y="4436895"/>
            <a:ext cx="1" cy="18823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Freeform 246"/>
          <p:cNvSpPr/>
          <p:nvPr/>
        </p:nvSpPr>
        <p:spPr>
          <a:xfrm rot="13681088">
            <a:off x="6653868" y="5374025"/>
            <a:ext cx="131759" cy="178688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  <a:gd name="connsiteX0" fmla="*/ 200556 w 241347"/>
              <a:gd name="connsiteY0" fmla="*/ 190359 h 190359"/>
              <a:gd name="connsiteX1" fmla="*/ 0 w 241347"/>
              <a:gd name="connsiteY1" fmla="*/ 10198 h 190359"/>
              <a:gd name="connsiteX2" fmla="*/ 27194 w 241347"/>
              <a:gd name="connsiteY2" fmla="*/ 0 h 190359"/>
              <a:gd name="connsiteX3" fmla="*/ 241347 w 241347"/>
              <a:gd name="connsiteY3" fmla="*/ 129172 h 190359"/>
              <a:gd name="connsiteX4" fmla="*/ 200556 w 241347"/>
              <a:gd name="connsiteY4" fmla="*/ 190359 h 190359"/>
              <a:gd name="connsiteX0" fmla="*/ 183560 w 241347"/>
              <a:gd name="connsiteY0" fmla="*/ 193758 h 193758"/>
              <a:gd name="connsiteX1" fmla="*/ 0 w 241347"/>
              <a:gd name="connsiteY1" fmla="*/ 10198 h 193758"/>
              <a:gd name="connsiteX2" fmla="*/ 27194 w 241347"/>
              <a:gd name="connsiteY2" fmla="*/ 0 h 193758"/>
              <a:gd name="connsiteX3" fmla="*/ 241347 w 241347"/>
              <a:gd name="connsiteY3" fmla="*/ 129172 h 193758"/>
              <a:gd name="connsiteX4" fmla="*/ 183560 w 241347"/>
              <a:gd name="connsiteY4" fmla="*/ 193758 h 193758"/>
              <a:gd name="connsiteX0" fmla="*/ 183560 w 248146"/>
              <a:gd name="connsiteY0" fmla="*/ 193758 h 193758"/>
              <a:gd name="connsiteX1" fmla="*/ 0 w 248146"/>
              <a:gd name="connsiteY1" fmla="*/ 10198 h 193758"/>
              <a:gd name="connsiteX2" fmla="*/ 27194 w 248146"/>
              <a:gd name="connsiteY2" fmla="*/ 0 h 193758"/>
              <a:gd name="connsiteX3" fmla="*/ 248146 w 248146"/>
              <a:gd name="connsiteY3" fmla="*/ 101978 h 193758"/>
              <a:gd name="connsiteX4" fmla="*/ 183560 w 248146"/>
              <a:gd name="connsiteY4" fmla="*/ 193758 h 193758"/>
              <a:gd name="connsiteX0" fmla="*/ 183560 w 248146"/>
              <a:gd name="connsiteY0" fmla="*/ 183560 h 183560"/>
              <a:gd name="connsiteX1" fmla="*/ 0 w 248146"/>
              <a:gd name="connsiteY1" fmla="*/ 0 h 183560"/>
              <a:gd name="connsiteX2" fmla="*/ 26439 w 248146"/>
              <a:gd name="connsiteY2" fmla="*/ 21132 h 183560"/>
              <a:gd name="connsiteX3" fmla="*/ 248146 w 248146"/>
              <a:gd name="connsiteY3" fmla="*/ 91780 h 183560"/>
              <a:gd name="connsiteX4" fmla="*/ 183560 w 248146"/>
              <a:gd name="connsiteY4" fmla="*/ 183560 h 183560"/>
              <a:gd name="connsiteX0" fmla="*/ 183560 w 216052"/>
              <a:gd name="connsiteY0" fmla="*/ 183560 h 183560"/>
              <a:gd name="connsiteX1" fmla="*/ 0 w 216052"/>
              <a:gd name="connsiteY1" fmla="*/ 0 h 183560"/>
              <a:gd name="connsiteX2" fmla="*/ 26439 w 216052"/>
              <a:gd name="connsiteY2" fmla="*/ 21132 h 183560"/>
              <a:gd name="connsiteX3" fmla="*/ 216052 w 216052"/>
              <a:gd name="connsiteY3" fmla="*/ 30891 h 183560"/>
              <a:gd name="connsiteX4" fmla="*/ 183560 w 216052"/>
              <a:gd name="connsiteY4" fmla="*/ 183560 h 183560"/>
              <a:gd name="connsiteX0" fmla="*/ 158545 w 216052"/>
              <a:gd name="connsiteY0" fmla="*/ 165623 h 165623"/>
              <a:gd name="connsiteX1" fmla="*/ 0 w 216052"/>
              <a:gd name="connsiteY1" fmla="*/ 0 h 165623"/>
              <a:gd name="connsiteX2" fmla="*/ 26439 w 216052"/>
              <a:gd name="connsiteY2" fmla="*/ 21132 h 165623"/>
              <a:gd name="connsiteX3" fmla="*/ 216052 w 216052"/>
              <a:gd name="connsiteY3" fmla="*/ 30891 h 165623"/>
              <a:gd name="connsiteX4" fmla="*/ 158545 w 216052"/>
              <a:gd name="connsiteY4" fmla="*/ 165623 h 165623"/>
              <a:gd name="connsiteX0" fmla="*/ 140352 w 197859"/>
              <a:gd name="connsiteY0" fmla="*/ 144491 h 144491"/>
              <a:gd name="connsiteX1" fmla="*/ 0 w 197859"/>
              <a:gd name="connsiteY1" fmla="*/ 4386 h 144491"/>
              <a:gd name="connsiteX2" fmla="*/ 8246 w 197859"/>
              <a:gd name="connsiteY2" fmla="*/ 0 h 144491"/>
              <a:gd name="connsiteX3" fmla="*/ 197859 w 197859"/>
              <a:gd name="connsiteY3" fmla="*/ 9759 h 144491"/>
              <a:gd name="connsiteX4" fmla="*/ 140352 w 197859"/>
              <a:gd name="connsiteY4" fmla="*/ 144491 h 144491"/>
              <a:gd name="connsiteX0" fmla="*/ 137319 w 197859"/>
              <a:gd name="connsiteY0" fmla="*/ 132616 h 132616"/>
              <a:gd name="connsiteX1" fmla="*/ 0 w 197859"/>
              <a:gd name="connsiteY1" fmla="*/ 4386 h 132616"/>
              <a:gd name="connsiteX2" fmla="*/ 8246 w 197859"/>
              <a:gd name="connsiteY2" fmla="*/ 0 h 132616"/>
              <a:gd name="connsiteX3" fmla="*/ 197859 w 197859"/>
              <a:gd name="connsiteY3" fmla="*/ 9759 h 132616"/>
              <a:gd name="connsiteX4" fmla="*/ 137319 w 197859"/>
              <a:gd name="connsiteY4" fmla="*/ 132616 h 132616"/>
              <a:gd name="connsiteX0" fmla="*/ 137319 w 137319"/>
              <a:gd name="connsiteY0" fmla="*/ 192837 h 192837"/>
              <a:gd name="connsiteX1" fmla="*/ 0 w 137319"/>
              <a:gd name="connsiteY1" fmla="*/ 64607 h 192837"/>
              <a:gd name="connsiteX2" fmla="*/ 8246 w 137319"/>
              <a:gd name="connsiteY2" fmla="*/ 60221 h 192837"/>
              <a:gd name="connsiteX3" fmla="*/ 109926 w 137319"/>
              <a:gd name="connsiteY3" fmla="*/ 0 h 192837"/>
              <a:gd name="connsiteX4" fmla="*/ 137319 w 137319"/>
              <a:gd name="connsiteY4" fmla="*/ 192837 h 192837"/>
              <a:gd name="connsiteX0" fmla="*/ 137319 w 137319"/>
              <a:gd name="connsiteY0" fmla="*/ 192837 h 192837"/>
              <a:gd name="connsiteX1" fmla="*/ 0 w 137319"/>
              <a:gd name="connsiteY1" fmla="*/ 64607 h 192837"/>
              <a:gd name="connsiteX2" fmla="*/ 16585 w 137319"/>
              <a:gd name="connsiteY2" fmla="*/ 81443 h 192837"/>
              <a:gd name="connsiteX3" fmla="*/ 109926 w 137319"/>
              <a:gd name="connsiteY3" fmla="*/ 0 h 192837"/>
              <a:gd name="connsiteX4" fmla="*/ 137319 w 137319"/>
              <a:gd name="connsiteY4" fmla="*/ 192837 h 192837"/>
              <a:gd name="connsiteX0" fmla="*/ 131759 w 131759"/>
              <a:gd name="connsiteY0" fmla="*/ 178688 h 178688"/>
              <a:gd name="connsiteX1" fmla="*/ 0 w 131759"/>
              <a:gd name="connsiteY1" fmla="*/ 64607 h 178688"/>
              <a:gd name="connsiteX2" fmla="*/ 16585 w 131759"/>
              <a:gd name="connsiteY2" fmla="*/ 81443 h 178688"/>
              <a:gd name="connsiteX3" fmla="*/ 109926 w 131759"/>
              <a:gd name="connsiteY3" fmla="*/ 0 h 178688"/>
              <a:gd name="connsiteX4" fmla="*/ 131759 w 131759"/>
              <a:gd name="connsiteY4" fmla="*/ 178688 h 17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59" h="178688">
                <a:moveTo>
                  <a:pt x="131759" y="178688"/>
                </a:moveTo>
                <a:lnTo>
                  <a:pt x="0" y="64607"/>
                </a:lnTo>
                <a:lnTo>
                  <a:pt x="16585" y="81443"/>
                </a:lnTo>
                <a:lnTo>
                  <a:pt x="109926" y="0"/>
                </a:lnTo>
                <a:lnTo>
                  <a:pt x="131759" y="178688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354" name="Group 353"/>
          <p:cNvGrpSpPr/>
          <p:nvPr/>
        </p:nvGrpSpPr>
        <p:grpSpPr>
          <a:xfrm>
            <a:off x="7416599" y="3035667"/>
            <a:ext cx="1099734" cy="1063662"/>
            <a:chOff x="4808241" y="3857340"/>
            <a:chExt cx="1552860" cy="1552860"/>
          </a:xfrm>
        </p:grpSpPr>
        <p:grpSp>
          <p:nvGrpSpPr>
            <p:cNvPr id="355" name="Group 354"/>
            <p:cNvGrpSpPr/>
            <p:nvPr/>
          </p:nvGrpSpPr>
          <p:grpSpPr>
            <a:xfrm>
              <a:off x="4874286" y="3857340"/>
              <a:ext cx="1452828" cy="1552860"/>
              <a:chOff x="4874286" y="3857340"/>
              <a:chExt cx="1452828" cy="1552860"/>
            </a:xfrm>
          </p:grpSpPr>
          <p:cxnSp>
            <p:nvCxnSpPr>
              <p:cNvPr id="362" name="Straight Connector 361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>
                <a:off x="6327114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6" name="Group 355"/>
            <p:cNvGrpSpPr/>
            <p:nvPr/>
          </p:nvGrpSpPr>
          <p:grpSpPr>
            <a:xfrm rot="16200000">
              <a:off x="4858257" y="3841311"/>
              <a:ext cx="1452828" cy="1552860"/>
              <a:chOff x="5026686" y="4009740"/>
              <a:chExt cx="1452828" cy="1552860"/>
            </a:xfrm>
          </p:grpSpPr>
          <p:cxnSp>
            <p:nvCxnSpPr>
              <p:cNvPr id="357" name="Straight Connector 356"/>
              <p:cNvCxnSpPr/>
              <p:nvPr/>
            </p:nvCxnSpPr>
            <p:spPr>
              <a:xfrm>
                <a:off x="5026686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6" name="Freeform 245"/>
          <p:cNvSpPr/>
          <p:nvPr/>
        </p:nvSpPr>
        <p:spPr>
          <a:xfrm rot="18266124">
            <a:off x="7491580" y="3666598"/>
            <a:ext cx="209661" cy="227832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  <a:gd name="connsiteX0" fmla="*/ 200556 w 241347"/>
              <a:gd name="connsiteY0" fmla="*/ 190359 h 190359"/>
              <a:gd name="connsiteX1" fmla="*/ 0 w 241347"/>
              <a:gd name="connsiteY1" fmla="*/ 10198 h 190359"/>
              <a:gd name="connsiteX2" fmla="*/ 27194 w 241347"/>
              <a:gd name="connsiteY2" fmla="*/ 0 h 190359"/>
              <a:gd name="connsiteX3" fmla="*/ 241347 w 241347"/>
              <a:gd name="connsiteY3" fmla="*/ 129172 h 190359"/>
              <a:gd name="connsiteX4" fmla="*/ 200556 w 241347"/>
              <a:gd name="connsiteY4" fmla="*/ 190359 h 190359"/>
              <a:gd name="connsiteX0" fmla="*/ 183560 w 241347"/>
              <a:gd name="connsiteY0" fmla="*/ 193758 h 193758"/>
              <a:gd name="connsiteX1" fmla="*/ 0 w 241347"/>
              <a:gd name="connsiteY1" fmla="*/ 10198 h 193758"/>
              <a:gd name="connsiteX2" fmla="*/ 27194 w 241347"/>
              <a:gd name="connsiteY2" fmla="*/ 0 h 193758"/>
              <a:gd name="connsiteX3" fmla="*/ 241347 w 241347"/>
              <a:gd name="connsiteY3" fmla="*/ 129172 h 193758"/>
              <a:gd name="connsiteX4" fmla="*/ 183560 w 241347"/>
              <a:gd name="connsiteY4" fmla="*/ 193758 h 193758"/>
              <a:gd name="connsiteX0" fmla="*/ 183560 w 248146"/>
              <a:gd name="connsiteY0" fmla="*/ 193758 h 193758"/>
              <a:gd name="connsiteX1" fmla="*/ 0 w 248146"/>
              <a:gd name="connsiteY1" fmla="*/ 10198 h 193758"/>
              <a:gd name="connsiteX2" fmla="*/ 27194 w 248146"/>
              <a:gd name="connsiteY2" fmla="*/ 0 h 193758"/>
              <a:gd name="connsiteX3" fmla="*/ 248146 w 248146"/>
              <a:gd name="connsiteY3" fmla="*/ 101978 h 193758"/>
              <a:gd name="connsiteX4" fmla="*/ 183560 w 248146"/>
              <a:gd name="connsiteY4" fmla="*/ 193758 h 193758"/>
              <a:gd name="connsiteX0" fmla="*/ 183560 w 248146"/>
              <a:gd name="connsiteY0" fmla="*/ 183560 h 183560"/>
              <a:gd name="connsiteX1" fmla="*/ 0 w 248146"/>
              <a:gd name="connsiteY1" fmla="*/ 0 h 183560"/>
              <a:gd name="connsiteX2" fmla="*/ 26439 w 248146"/>
              <a:gd name="connsiteY2" fmla="*/ 21132 h 183560"/>
              <a:gd name="connsiteX3" fmla="*/ 248146 w 248146"/>
              <a:gd name="connsiteY3" fmla="*/ 91780 h 183560"/>
              <a:gd name="connsiteX4" fmla="*/ 183560 w 248146"/>
              <a:gd name="connsiteY4" fmla="*/ 183560 h 183560"/>
              <a:gd name="connsiteX0" fmla="*/ 183560 w 216052"/>
              <a:gd name="connsiteY0" fmla="*/ 183560 h 183560"/>
              <a:gd name="connsiteX1" fmla="*/ 0 w 216052"/>
              <a:gd name="connsiteY1" fmla="*/ 0 h 183560"/>
              <a:gd name="connsiteX2" fmla="*/ 26439 w 216052"/>
              <a:gd name="connsiteY2" fmla="*/ 21132 h 183560"/>
              <a:gd name="connsiteX3" fmla="*/ 216052 w 216052"/>
              <a:gd name="connsiteY3" fmla="*/ 30891 h 183560"/>
              <a:gd name="connsiteX4" fmla="*/ 183560 w 216052"/>
              <a:gd name="connsiteY4" fmla="*/ 183560 h 183560"/>
              <a:gd name="connsiteX0" fmla="*/ 158545 w 216052"/>
              <a:gd name="connsiteY0" fmla="*/ 165623 h 165623"/>
              <a:gd name="connsiteX1" fmla="*/ 0 w 216052"/>
              <a:gd name="connsiteY1" fmla="*/ 0 h 165623"/>
              <a:gd name="connsiteX2" fmla="*/ 26439 w 216052"/>
              <a:gd name="connsiteY2" fmla="*/ 21132 h 165623"/>
              <a:gd name="connsiteX3" fmla="*/ 216052 w 216052"/>
              <a:gd name="connsiteY3" fmla="*/ 30891 h 165623"/>
              <a:gd name="connsiteX4" fmla="*/ 158545 w 216052"/>
              <a:gd name="connsiteY4" fmla="*/ 165623 h 165623"/>
              <a:gd name="connsiteX0" fmla="*/ 140352 w 197859"/>
              <a:gd name="connsiteY0" fmla="*/ 144491 h 144491"/>
              <a:gd name="connsiteX1" fmla="*/ 0 w 197859"/>
              <a:gd name="connsiteY1" fmla="*/ 4386 h 144491"/>
              <a:gd name="connsiteX2" fmla="*/ 8246 w 197859"/>
              <a:gd name="connsiteY2" fmla="*/ 0 h 144491"/>
              <a:gd name="connsiteX3" fmla="*/ 197859 w 197859"/>
              <a:gd name="connsiteY3" fmla="*/ 9759 h 144491"/>
              <a:gd name="connsiteX4" fmla="*/ 140352 w 197859"/>
              <a:gd name="connsiteY4" fmla="*/ 144491 h 144491"/>
              <a:gd name="connsiteX0" fmla="*/ 137319 w 197859"/>
              <a:gd name="connsiteY0" fmla="*/ 132616 h 132616"/>
              <a:gd name="connsiteX1" fmla="*/ 0 w 197859"/>
              <a:gd name="connsiteY1" fmla="*/ 4386 h 132616"/>
              <a:gd name="connsiteX2" fmla="*/ 8246 w 197859"/>
              <a:gd name="connsiteY2" fmla="*/ 0 h 132616"/>
              <a:gd name="connsiteX3" fmla="*/ 197859 w 197859"/>
              <a:gd name="connsiteY3" fmla="*/ 9759 h 132616"/>
              <a:gd name="connsiteX4" fmla="*/ 137319 w 197859"/>
              <a:gd name="connsiteY4" fmla="*/ 132616 h 132616"/>
              <a:gd name="connsiteX0" fmla="*/ 137319 w 197859"/>
              <a:gd name="connsiteY0" fmla="*/ 128230 h 128230"/>
              <a:gd name="connsiteX1" fmla="*/ 0 w 197859"/>
              <a:gd name="connsiteY1" fmla="*/ 0 h 128230"/>
              <a:gd name="connsiteX2" fmla="*/ 19707 w 197859"/>
              <a:gd name="connsiteY2" fmla="*/ 17547 h 128230"/>
              <a:gd name="connsiteX3" fmla="*/ 197859 w 197859"/>
              <a:gd name="connsiteY3" fmla="*/ 5373 h 128230"/>
              <a:gd name="connsiteX4" fmla="*/ 137319 w 197859"/>
              <a:gd name="connsiteY4" fmla="*/ 128230 h 128230"/>
              <a:gd name="connsiteX0" fmla="*/ 23216 w 197859"/>
              <a:gd name="connsiteY0" fmla="*/ 170996 h 170996"/>
              <a:gd name="connsiteX1" fmla="*/ 0 w 197859"/>
              <a:gd name="connsiteY1" fmla="*/ 0 h 170996"/>
              <a:gd name="connsiteX2" fmla="*/ 19707 w 197859"/>
              <a:gd name="connsiteY2" fmla="*/ 17547 h 170996"/>
              <a:gd name="connsiteX3" fmla="*/ 197859 w 197859"/>
              <a:gd name="connsiteY3" fmla="*/ 5373 h 170996"/>
              <a:gd name="connsiteX4" fmla="*/ 23216 w 197859"/>
              <a:gd name="connsiteY4" fmla="*/ 170996 h 170996"/>
              <a:gd name="connsiteX0" fmla="*/ 23216 w 197859"/>
              <a:gd name="connsiteY0" fmla="*/ 170996 h 170996"/>
              <a:gd name="connsiteX1" fmla="*/ 0 w 197859"/>
              <a:gd name="connsiteY1" fmla="*/ 0 h 170996"/>
              <a:gd name="connsiteX2" fmla="*/ 29564 w 197859"/>
              <a:gd name="connsiteY2" fmla="*/ 8181 h 170996"/>
              <a:gd name="connsiteX3" fmla="*/ 197859 w 197859"/>
              <a:gd name="connsiteY3" fmla="*/ 5373 h 170996"/>
              <a:gd name="connsiteX4" fmla="*/ 23216 w 197859"/>
              <a:gd name="connsiteY4" fmla="*/ 170996 h 170996"/>
              <a:gd name="connsiteX0" fmla="*/ 0 w 174643"/>
              <a:gd name="connsiteY0" fmla="*/ 175187 h 175187"/>
              <a:gd name="connsiteX1" fmla="*/ 936 w 174643"/>
              <a:gd name="connsiteY1" fmla="*/ 0 h 175187"/>
              <a:gd name="connsiteX2" fmla="*/ 6348 w 174643"/>
              <a:gd name="connsiteY2" fmla="*/ 12372 h 175187"/>
              <a:gd name="connsiteX3" fmla="*/ 174643 w 174643"/>
              <a:gd name="connsiteY3" fmla="*/ 9564 h 175187"/>
              <a:gd name="connsiteX4" fmla="*/ 0 w 174643"/>
              <a:gd name="connsiteY4" fmla="*/ 175187 h 175187"/>
              <a:gd name="connsiteX0" fmla="*/ 0 w 179571"/>
              <a:gd name="connsiteY0" fmla="*/ 179869 h 179869"/>
              <a:gd name="connsiteX1" fmla="*/ 5864 w 179571"/>
              <a:gd name="connsiteY1" fmla="*/ 0 h 179869"/>
              <a:gd name="connsiteX2" fmla="*/ 11276 w 179571"/>
              <a:gd name="connsiteY2" fmla="*/ 12372 h 179869"/>
              <a:gd name="connsiteX3" fmla="*/ 179571 w 179571"/>
              <a:gd name="connsiteY3" fmla="*/ 9564 h 179869"/>
              <a:gd name="connsiteX4" fmla="*/ 0 w 179571"/>
              <a:gd name="connsiteY4" fmla="*/ 179869 h 179869"/>
              <a:gd name="connsiteX0" fmla="*/ 13543 w 193114"/>
              <a:gd name="connsiteY0" fmla="*/ 203697 h 203697"/>
              <a:gd name="connsiteX1" fmla="*/ 19407 w 193114"/>
              <a:gd name="connsiteY1" fmla="*/ 23828 h 203697"/>
              <a:gd name="connsiteX2" fmla="*/ 0 w 193114"/>
              <a:gd name="connsiteY2" fmla="*/ 0 h 203697"/>
              <a:gd name="connsiteX3" fmla="*/ 193114 w 193114"/>
              <a:gd name="connsiteY3" fmla="*/ 33392 h 203697"/>
              <a:gd name="connsiteX4" fmla="*/ 13543 w 193114"/>
              <a:gd name="connsiteY4" fmla="*/ 203697 h 203697"/>
              <a:gd name="connsiteX0" fmla="*/ 30090 w 209661"/>
              <a:gd name="connsiteY0" fmla="*/ 227832 h 227832"/>
              <a:gd name="connsiteX1" fmla="*/ 35954 w 209661"/>
              <a:gd name="connsiteY1" fmla="*/ 47963 h 227832"/>
              <a:gd name="connsiteX2" fmla="*/ 0 w 209661"/>
              <a:gd name="connsiteY2" fmla="*/ 0 h 227832"/>
              <a:gd name="connsiteX3" fmla="*/ 209661 w 209661"/>
              <a:gd name="connsiteY3" fmla="*/ 57527 h 227832"/>
              <a:gd name="connsiteX4" fmla="*/ 30090 w 209661"/>
              <a:gd name="connsiteY4" fmla="*/ 227832 h 22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661" h="227832">
                <a:moveTo>
                  <a:pt x="30090" y="227832"/>
                </a:moveTo>
                <a:lnTo>
                  <a:pt x="35954" y="47963"/>
                </a:lnTo>
                <a:lnTo>
                  <a:pt x="0" y="0"/>
                </a:lnTo>
                <a:lnTo>
                  <a:pt x="209661" y="57527"/>
                </a:lnTo>
                <a:lnTo>
                  <a:pt x="30090" y="227832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3" name="Freeform 242"/>
          <p:cNvSpPr/>
          <p:nvPr/>
        </p:nvSpPr>
        <p:spPr>
          <a:xfrm rot="13681088">
            <a:off x="6632278" y="3618411"/>
            <a:ext cx="197859" cy="132616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  <a:gd name="connsiteX0" fmla="*/ 200556 w 241347"/>
              <a:gd name="connsiteY0" fmla="*/ 190359 h 190359"/>
              <a:gd name="connsiteX1" fmla="*/ 0 w 241347"/>
              <a:gd name="connsiteY1" fmla="*/ 10198 h 190359"/>
              <a:gd name="connsiteX2" fmla="*/ 27194 w 241347"/>
              <a:gd name="connsiteY2" fmla="*/ 0 h 190359"/>
              <a:gd name="connsiteX3" fmla="*/ 241347 w 241347"/>
              <a:gd name="connsiteY3" fmla="*/ 129172 h 190359"/>
              <a:gd name="connsiteX4" fmla="*/ 200556 w 241347"/>
              <a:gd name="connsiteY4" fmla="*/ 190359 h 190359"/>
              <a:gd name="connsiteX0" fmla="*/ 183560 w 241347"/>
              <a:gd name="connsiteY0" fmla="*/ 193758 h 193758"/>
              <a:gd name="connsiteX1" fmla="*/ 0 w 241347"/>
              <a:gd name="connsiteY1" fmla="*/ 10198 h 193758"/>
              <a:gd name="connsiteX2" fmla="*/ 27194 w 241347"/>
              <a:gd name="connsiteY2" fmla="*/ 0 h 193758"/>
              <a:gd name="connsiteX3" fmla="*/ 241347 w 241347"/>
              <a:gd name="connsiteY3" fmla="*/ 129172 h 193758"/>
              <a:gd name="connsiteX4" fmla="*/ 183560 w 241347"/>
              <a:gd name="connsiteY4" fmla="*/ 193758 h 193758"/>
              <a:gd name="connsiteX0" fmla="*/ 183560 w 248146"/>
              <a:gd name="connsiteY0" fmla="*/ 193758 h 193758"/>
              <a:gd name="connsiteX1" fmla="*/ 0 w 248146"/>
              <a:gd name="connsiteY1" fmla="*/ 10198 h 193758"/>
              <a:gd name="connsiteX2" fmla="*/ 27194 w 248146"/>
              <a:gd name="connsiteY2" fmla="*/ 0 h 193758"/>
              <a:gd name="connsiteX3" fmla="*/ 248146 w 248146"/>
              <a:gd name="connsiteY3" fmla="*/ 101978 h 193758"/>
              <a:gd name="connsiteX4" fmla="*/ 183560 w 248146"/>
              <a:gd name="connsiteY4" fmla="*/ 193758 h 193758"/>
              <a:gd name="connsiteX0" fmla="*/ 183560 w 248146"/>
              <a:gd name="connsiteY0" fmla="*/ 183560 h 183560"/>
              <a:gd name="connsiteX1" fmla="*/ 0 w 248146"/>
              <a:gd name="connsiteY1" fmla="*/ 0 h 183560"/>
              <a:gd name="connsiteX2" fmla="*/ 26439 w 248146"/>
              <a:gd name="connsiteY2" fmla="*/ 21132 h 183560"/>
              <a:gd name="connsiteX3" fmla="*/ 248146 w 248146"/>
              <a:gd name="connsiteY3" fmla="*/ 91780 h 183560"/>
              <a:gd name="connsiteX4" fmla="*/ 183560 w 248146"/>
              <a:gd name="connsiteY4" fmla="*/ 183560 h 183560"/>
              <a:gd name="connsiteX0" fmla="*/ 183560 w 216052"/>
              <a:gd name="connsiteY0" fmla="*/ 183560 h 183560"/>
              <a:gd name="connsiteX1" fmla="*/ 0 w 216052"/>
              <a:gd name="connsiteY1" fmla="*/ 0 h 183560"/>
              <a:gd name="connsiteX2" fmla="*/ 26439 w 216052"/>
              <a:gd name="connsiteY2" fmla="*/ 21132 h 183560"/>
              <a:gd name="connsiteX3" fmla="*/ 216052 w 216052"/>
              <a:gd name="connsiteY3" fmla="*/ 30891 h 183560"/>
              <a:gd name="connsiteX4" fmla="*/ 183560 w 216052"/>
              <a:gd name="connsiteY4" fmla="*/ 183560 h 183560"/>
              <a:gd name="connsiteX0" fmla="*/ 158545 w 216052"/>
              <a:gd name="connsiteY0" fmla="*/ 165623 h 165623"/>
              <a:gd name="connsiteX1" fmla="*/ 0 w 216052"/>
              <a:gd name="connsiteY1" fmla="*/ 0 h 165623"/>
              <a:gd name="connsiteX2" fmla="*/ 26439 w 216052"/>
              <a:gd name="connsiteY2" fmla="*/ 21132 h 165623"/>
              <a:gd name="connsiteX3" fmla="*/ 216052 w 216052"/>
              <a:gd name="connsiteY3" fmla="*/ 30891 h 165623"/>
              <a:gd name="connsiteX4" fmla="*/ 158545 w 216052"/>
              <a:gd name="connsiteY4" fmla="*/ 165623 h 165623"/>
              <a:gd name="connsiteX0" fmla="*/ 140352 w 197859"/>
              <a:gd name="connsiteY0" fmla="*/ 144491 h 144491"/>
              <a:gd name="connsiteX1" fmla="*/ 0 w 197859"/>
              <a:gd name="connsiteY1" fmla="*/ 4386 h 144491"/>
              <a:gd name="connsiteX2" fmla="*/ 8246 w 197859"/>
              <a:gd name="connsiteY2" fmla="*/ 0 h 144491"/>
              <a:gd name="connsiteX3" fmla="*/ 197859 w 197859"/>
              <a:gd name="connsiteY3" fmla="*/ 9759 h 144491"/>
              <a:gd name="connsiteX4" fmla="*/ 140352 w 197859"/>
              <a:gd name="connsiteY4" fmla="*/ 144491 h 144491"/>
              <a:gd name="connsiteX0" fmla="*/ 137319 w 197859"/>
              <a:gd name="connsiteY0" fmla="*/ 132616 h 132616"/>
              <a:gd name="connsiteX1" fmla="*/ 0 w 197859"/>
              <a:gd name="connsiteY1" fmla="*/ 4386 h 132616"/>
              <a:gd name="connsiteX2" fmla="*/ 8246 w 197859"/>
              <a:gd name="connsiteY2" fmla="*/ 0 h 132616"/>
              <a:gd name="connsiteX3" fmla="*/ 197859 w 197859"/>
              <a:gd name="connsiteY3" fmla="*/ 9759 h 132616"/>
              <a:gd name="connsiteX4" fmla="*/ 137319 w 197859"/>
              <a:gd name="connsiteY4" fmla="*/ 132616 h 13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859" h="132616">
                <a:moveTo>
                  <a:pt x="137319" y="132616"/>
                </a:moveTo>
                <a:lnTo>
                  <a:pt x="0" y="4386"/>
                </a:lnTo>
                <a:lnTo>
                  <a:pt x="8246" y="0"/>
                </a:lnTo>
                <a:lnTo>
                  <a:pt x="197859" y="9759"/>
                </a:lnTo>
                <a:lnTo>
                  <a:pt x="137319" y="132616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4" name="Freeform 233"/>
          <p:cNvSpPr/>
          <p:nvPr/>
        </p:nvSpPr>
        <p:spPr>
          <a:xfrm>
            <a:off x="7473692" y="1490433"/>
            <a:ext cx="248146" cy="193758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  <a:gd name="connsiteX0" fmla="*/ 200556 w 241347"/>
              <a:gd name="connsiteY0" fmla="*/ 190359 h 190359"/>
              <a:gd name="connsiteX1" fmla="*/ 0 w 241347"/>
              <a:gd name="connsiteY1" fmla="*/ 10198 h 190359"/>
              <a:gd name="connsiteX2" fmla="*/ 27194 w 241347"/>
              <a:gd name="connsiteY2" fmla="*/ 0 h 190359"/>
              <a:gd name="connsiteX3" fmla="*/ 241347 w 241347"/>
              <a:gd name="connsiteY3" fmla="*/ 129172 h 190359"/>
              <a:gd name="connsiteX4" fmla="*/ 200556 w 241347"/>
              <a:gd name="connsiteY4" fmla="*/ 190359 h 190359"/>
              <a:gd name="connsiteX0" fmla="*/ 183560 w 241347"/>
              <a:gd name="connsiteY0" fmla="*/ 193758 h 193758"/>
              <a:gd name="connsiteX1" fmla="*/ 0 w 241347"/>
              <a:gd name="connsiteY1" fmla="*/ 10198 h 193758"/>
              <a:gd name="connsiteX2" fmla="*/ 27194 w 241347"/>
              <a:gd name="connsiteY2" fmla="*/ 0 h 193758"/>
              <a:gd name="connsiteX3" fmla="*/ 241347 w 241347"/>
              <a:gd name="connsiteY3" fmla="*/ 129172 h 193758"/>
              <a:gd name="connsiteX4" fmla="*/ 183560 w 241347"/>
              <a:gd name="connsiteY4" fmla="*/ 193758 h 193758"/>
              <a:gd name="connsiteX0" fmla="*/ 183560 w 248146"/>
              <a:gd name="connsiteY0" fmla="*/ 193758 h 193758"/>
              <a:gd name="connsiteX1" fmla="*/ 0 w 248146"/>
              <a:gd name="connsiteY1" fmla="*/ 10198 h 193758"/>
              <a:gd name="connsiteX2" fmla="*/ 27194 w 248146"/>
              <a:gd name="connsiteY2" fmla="*/ 0 h 193758"/>
              <a:gd name="connsiteX3" fmla="*/ 248146 w 248146"/>
              <a:gd name="connsiteY3" fmla="*/ 101978 h 193758"/>
              <a:gd name="connsiteX4" fmla="*/ 183560 w 248146"/>
              <a:gd name="connsiteY4" fmla="*/ 193758 h 19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146" h="193758">
                <a:moveTo>
                  <a:pt x="183560" y="193758"/>
                </a:moveTo>
                <a:lnTo>
                  <a:pt x="0" y="10198"/>
                </a:lnTo>
                <a:lnTo>
                  <a:pt x="27194" y="0"/>
                </a:lnTo>
                <a:lnTo>
                  <a:pt x="248146" y="101978"/>
                </a:lnTo>
                <a:lnTo>
                  <a:pt x="183560" y="193758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Freeform 4"/>
          <p:cNvSpPr/>
          <p:nvPr/>
        </p:nvSpPr>
        <p:spPr>
          <a:xfrm>
            <a:off x="5982691" y="1474112"/>
            <a:ext cx="231150" cy="190359"/>
          </a:xfrm>
          <a:custGeom>
            <a:avLst/>
            <a:gdLst>
              <a:gd name="connsiteX0" fmla="*/ 190359 w 231150"/>
              <a:gd name="connsiteY0" fmla="*/ 190359 h 190359"/>
              <a:gd name="connsiteX1" fmla="*/ 0 w 231150"/>
              <a:gd name="connsiteY1" fmla="*/ 10198 h 190359"/>
              <a:gd name="connsiteX2" fmla="*/ 16997 w 231150"/>
              <a:gd name="connsiteY2" fmla="*/ 0 h 190359"/>
              <a:gd name="connsiteX3" fmla="*/ 231150 w 231150"/>
              <a:gd name="connsiteY3" fmla="*/ 129172 h 190359"/>
              <a:gd name="connsiteX4" fmla="*/ 190359 w 231150"/>
              <a:gd name="connsiteY4" fmla="*/ 190359 h 19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50" h="190359">
                <a:moveTo>
                  <a:pt x="190359" y="190359"/>
                </a:moveTo>
                <a:lnTo>
                  <a:pt x="0" y="10198"/>
                </a:lnTo>
                <a:lnTo>
                  <a:pt x="16997" y="0"/>
                </a:lnTo>
                <a:lnTo>
                  <a:pt x="231150" y="129172"/>
                </a:lnTo>
                <a:lnTo>
                  <a:pt x="190359" y="190359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03" name="Freeform 402"/>
          <p:cNvSpPr/>
          <p:nvPr/>
        </p:nvSpPr>
        <p:spPr>
          <a:xfrm>
            <a:off x="4400513" y="5596005"/>
            <a:ext cx="300250" cy="177421"/>
          </a:xfrm>
          <a:custGeom>
            <a:avLst/>
            <a:gdLst>
              <a:gd name="connsiteX0" fmla="*/ 0 w 293426"/>
              <a:gd name="connsiteY0" fmla="*/ 13648 h 238836"/>
              <a:gd name="connsiteX1" fmla="*/ 143301 w 293426"/>
              <a:gd name="connsiteY1" fmla="*/ 238836 h 238836"/>
              <a:gd name="connsiteX2" fmla="*/ 293426 w 293426"/>
              <a:gd name="connsiteY2" fmla="*/ 0 h 238836"/>
              <a:gd name="connsiteX0" fmla="*/ 0 w 293426"/>
              <a:gd name="connsiteY0" fmla="*/ 13648 h 191069"/>
              <a:gd name="connsiteX1" fmla="*/ 163772 w 293426"/>
              <a:gd name="connsiteY1" fmla="*/ 191069 h 191069"/>
              <a:gd name="connsiteX2" fmla="*/ 293426 w 293426"/>
              <a:gd name="connsiteY2" fmla="*/ 0 h 191069"/>
              <a:gd name="connsiteX0" fmla="*/ 0 w 300250"/>
              <a:gd name="connsiteY0" fmla="*/ 0 h 177421"/>
              <a:gd name="connsiteX1" fmla="*/ 163772 w 300250"/>
              <a:gd name="connsiteY1" fmla="*/ 177421 h 177421"/>
              <a:gd name="connsiteX2" fmla="*/ 300250 w 300250"/>
              <a:gd name="connsiteY2" fmla="*/ 6824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50" h="177421">
                <a:moveTo>
                  <a:pt x="0" y="0"/>
                </a:moveTo>
                <a:lnTo>
                  <a:pt x="163772" y="177421"/>
                </a:lnTo>
                <a:lnTo>
                  <a:pt x="300250" y="6824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288" name="Group 287"/>
          <p:cNvGrpSpPr/>
          <p:nvPr/>
        </p:nvGrpSpPr>
        <p:grpSpPr>
          <a:xfrm>
            <a:off x="5947219" y="3039121"/>
            <a:ext cx="932215" cy="896559"/>
            <a:chOff x="5943601" y="1609895"/>
            <a:chExt cx="932215" cy="896559"/>
          </a:xfrm>
        </p:grpSpPr>
        <p:grpSp>
          <p:nvGrpSpPr>
            <p:cNvPr id="289" name="Group 288"/>
            <p:cNvGrpSpPr/>
            <p:nvPr/>
          </p:nvGrpSpPr>
          <p:grpSpPr>
            <a:xfrm>
              <a:off x="5990373" y="1609895"/>
              <a:ext cx="757287" cy="896559"/>
              <a:chOff x="4874286" y="3857340"/>
              <a:chExt cx="1069314" cy="1552860"/>
            </a:xfrm>
          </p:grpSpPr>
          <p:cxnSp>
            <p:nvCxnSpPr>
              <p:cNvPr id="295" name="Straight Connector 294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0" name="Group 289"/>
            <p:cNvGrpSpPr/>
            <p:nvPr/>
          </p:nvGrpSpPr>
          <p:grpSpPr>
            <a:xfrm rot="16200000">
              <a:off x="6043485" y="1533291"/>
              <a:ext cx="732448" cy="932215"/>
              <a:chOff x="5410200" y="4009740"/>
              <a:chExt cx="1069314" cy="1552860"/>
            </a:xfrm>
          </p:grpSpPr>
          <p:cxnSp>
            <p:nvCxnSpPr>
              <p:cNvPr id="291" name="Straight Connector 290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Group 39"/>
          <p:cNvGrpSpPr/>
          <p:nvPr/>
        </p:nvGrpSpPr>
        <p:grpSpPr>
          <a:xfrm>
            <a:off x="5943601" y="1448965"/>
            <a:ext cx="932215" cy="896559"/>
            <a:chOff x="5943601" y="1609895"/>
            <a:chExt cx="932215" cy="896559"/>
          </a:xfrm>
        </p:grpSpPr>
        <p:grpSp>
          <p:nvGrpSpPr>
            <p:cNvPr id="78" name="Group 77"/>
            <p:cNvGrpSpPr/>
            <p:nvPr/>
          </p:nvGrpSpPr>
          <p:grpSpPr>
            <a:xfrm>
              <a:off x="5990373" y="1609895"/>
              <a:ext cx="757287" cy="896559"/>
              <a:chOff x="4874286" y="3857340"/>
              <a:chExt cx="1069314" cy="1552860"/>
            </a:xfrm>
          </p:grpSpPr>
          <p:cxnSp>
            <p:nvCxnSpPr>
              <p:cNvPr id="182" name="Straight Connector 181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 rot="16200000">
              <a:off x="6043485" y="1533291"/>
              <a:ext cx="732448" cy="932215"/>
              <a:chOff x="5410200" y="4009740"/>
              <a:chExt cx="1069314" cy="1552860"/>
            </a:xfrm>
          </p:grpSpPr>
          <p:cxnSp>
            <p:nvCxnSpPr>
              <p:cNvPr id="191" name="Straight Connector 190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64" name="Elbow Connector 263"/>
          <p:cNvCxnSpPr>
            <a:cxnSpLocks noChangeAspect="1"/>
          </p:cNvCxnSpPr>
          <p:nvPr/>
        </p:nvCxnSpPr>
        <p:spPr>
          <a:xfrm rot="8700000" flipH="1">
            <a:off x="4805115" y="5038818"/>
            <a:ext cx="3882" cy="784574"/>
          </a:xfrm>
          <a:prstGeom prst="bentConnector3">
            <a:avLst>
              <a:gd name="adj1" fmla="val 80554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Elbow Connector 247"/>
          <p:cNvCxnSpPr>
            <a:cxnSpLocks noChangeAspect="1"/>
          </p:cNvCxnSpPr>
          <p:nvPr/>
        </p:nvCxnSpPr>
        <p:spPr>
          <a:xfrm rot="2040000" flipH="1">
            <a:off x="4326811" y="5034395"/>
            <a:ext cx="3883" cy="784574"/>
          </a:xfrm>
          <a:prstGeom prst="bentConnector3">
            <a:avLst>
              <a:gd name="adj1" fmla="val 80554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88937" y="2154183"/>
            <a:ext cx="2010670" cy="210114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" name="Freeform 3"/>
          <p:cNvSpPr/>
          <p:nvPr/>
        </p:nvSpPr>
        <p:spPr>
          <a:xfrm>
            <a:off x="950618" y="2533704"/>
            <a:ext cx="179875" cy="599089"/>
          </a:xfrm>
          <a:custGeom>
            <a:avLst/>
            <a:gdLst>
              <a:gd name="connsiteX0" fmla="*/ 179875 w 179875"/>
              <a:gd name="connsiteY0" fmla="*/ 599089 h 599089"/>
              <a:gd name="connsiteX1" fmla="*/ 6455 w 179875"/>
              <a:gd name="connsiteY1" fmla="*/ 394138 h 599089"/>
              <a:gd name="connsiteX2" fmla="*/ 53751 w 179875"/>
              <a:gd name="connsiteY2" fmla="*/ 0 h 5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875" h="599089">
                <a:moveTo>
                  <a:pt x="179875" y="599089"/>
                </a:moveTo>
                <a:cubicBezTo>
                  <a:pt x="103675" y="546537"/>
                  <a:pt x="27476" y="493986"/>
                  <a:pt x="6455" y="394138"/>
                </a:cubicBezTo>
                <a:cubicBezTo>
                  <a:pt x="-14566" y="294290"/>
                  <a:pt x="19592" y="147145"/>
                  <a:pt x="53751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Freeform 5"/>
          <p:cNvSpPr/>
          <p:nvPr/>
        </p:nvSpPr>
        <p:spPr>
          <a:xfrm>
            <a:off x="1146259" y="3353511"/>
            <a:ext cx="409903" cy="315310"/>
          </a:xfrm>
          <a:custGeom>
            <a:avLst/>
            <a:gdLst>
              <a:gd name="connsiteX0" fmla="*/ 409903 w 409903"/>
              <a:gd name="connsiteY0" fmla="*/ 0 h 315310"/>
              <a:gd name="connsiteX1" fmla="*/ 268014 w 409903"/>
              <a:gd name="connsiteY1" fmla="*/ 252248 h 315310"/>
              <a:gd name="connsiteX2" fmla="*/ 0 w 409903"/>
              <a:gd name="connsiteY2" fmla="*/ 315310 h 31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903" h="315310">
                <a:moveTo>
                  <a:pt x="409903" y="0"/>
                </a:moveTo>
                <a:cubicBezTo>
                  <a:pt x="373117" y="99848"/>
                  <a:pt x="336331" y="199696"/>
                  <a:pt x="268014" y="252248"/>
                </a:cubicBezTo>
                <a:cubicBezTo>
                  <a:pt x="199697" y="304800"/>
                  <a:pt x="99848" y="310055"/>
                  <a:pt x="0" y="31531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Freeform 6"/>
          <p:cNvSpPr/>
          <p:nvPr/>
        </p:nvSpPr>
        <p:spPr>
          <a:xfrm>
            <a:off x="1650755" y="2927842"/>
            <a:ext cx="457200" cy="110358"/>
          </a:xfrm>
          <a:custGeom>
            <a:avLst/>
            <a:gdLst>
              <a:gd name="connsiteX0" fmla="*/ 0 w 457200"/>
              <a:gd name="connsiteY0" fmla="*/ 0 h 110358"/>
              <a:gd name="connsiteX1" fmla="*/ 315311 w 457200"/>
              <a:gd name="connsiteY1" fmla="*/ 31531 h 110358"/>
              <a:gd name="connsiteX2" fmla="*/ 457200 w 457200"/>
              <a:gd name="connsiteY2" fmla="*/ 110358 h 11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110358">
                <a:moveTo>
                  <a:pt x="0" y="0"/>
                </a:moveTo>
                <a:cubicBezTo>
                  <a:pt x="119555" y="6569"/>
                  <a:pt x="239111" y="13138"/>
                  <a:pt x="315311" y="31531"/>
                </a:cubicBezTo>
                <a:cubicBezTo>
                  <a:pt x="391511" y="49924"/>
                  <a:pt x="424355" y="80141"/>
                  <a:pt x="457200" y="110358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7" name="Oval 116"/>
          <p:cNvSpPr/>
          <p:nvPr/>
        </p:nvSpPr>
        <p:spPr>
          <a:xfrm>
            <a:off x="1124295" y="2819479"/>
            <a:ext cx="612235" cy="533572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Oval 2"/>
          <p:cNvSpPr/>
          <p:nvPr/>
        </p:nvSpPr>
        <p:spPr>
          <a:xfrm>
            <a:off x="680953" y="2458954"/>
            <a:ext cx="1435596" cy="1289946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458763" y="33022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2069237" y="2964345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1066782" y="3624160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1088073" y="3047629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" name="Rectangle 43"/>
          <p:cNvSpPr/>
          <p:nvPr/>
        </p:nvSpPr>
        <p:spPr>
          <a:xfrm>
            <a:off x="680953" y="232057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939474" y="2506454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7" name="Rectangle 46"/>
          <p:cNvSpPr/>
          <p:nvPr/>
        </p:nvSpPr>
        <p:spPr>
          <a:xfrm>
            <a:off x="1997799" y="271610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00144" y="362936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25589" y="3087739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497005" y="330572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98511" y="3932006"/>
            <a:ext cx="2257841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planar graph 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1613937" y="2875746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6" name="Rectangle 115"/>
          <p:cNvSpPr/>
          <p:nvPr/>
        </p:nvSpPr>
        <p:spPr>
          <a:xfrm>
            <a:off x="1500888" y="264777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93687" y="1415793"/>
            <a:ext cx="1783529" cy="1318724"/>
            <a:chOff x="3693687" y="1415793"/>
            <a:chExt cx="1783529" cy="1318724"/>
          </a:xfrm>
        </p:grpSpPr>
        <p:sp>
          <p:nvSpPr>
            <p:cNvPr id="8" name="Isosceles Triangle 7"/>
            <p:cNvSpPr/>
            <p:nvPr/>
          </p:nvSpPr>
          <p:spPr>
            <a:xfrm>
              <a:off x="3762589" y="1471599"/>
              <a:ext cx="1671598" cy="1195136"/>
            </a:xfrm>
            <a:prstGeom prst="triangl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4537428" y="1415793"/>
              <a:ext cx="121920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0" name="Oval 119"/>
            <p:cNvSpPr>
              <a:spLocks noChangeAspect="1"/>
            </p:cNvSpPr>
            <p:nvPr/>
          </p:nvSpPr>
          <p:spPr>
            <a:xfrm>
              <a:off x="3693687" y="2612597"/>
              <a:ext cx="121920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1" name="Oval 120"/>
            <p:cNvSpPr>
              <a:spLocks noChangeAspect="1"/>
            </p:cNvSpPr>
            <p:nvPr/>
          </p:nvSpPr>
          <p:spPr>
            <a:xfrm>
              <a:off x="5355296" y="2578879"/>
              <a:ext cx="121920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35" name="Isosceles Triangle 134"/>
            <p:cNvSpPr/>
            <p:nvPr/>
          </p:nvSpPr>
          <p:spPr>
            <a:xfrm>
              <a:off x="4335628" y="2026842"/>
              <a:ext cx="489660" cy="369922"/>
            </a:xfrm>
            <a:prstGeom prst="triangl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4537717" y="1974537"/>
              <a:ext cx="121920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38" name="Oval 137"/>
            <p:cNvSpPr>
              <a:spLocks noChangeAspect="1"/>
            </p:cNvSpPr>
            <p:nvPr/>
          </p:nvSpPr>
          <p:spPr>
            <a:xfrm>
              <a:off x="4274668" y="234452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40" name="Oval 139"/>
            <p:cNvSpPr>
              <a:spLocks noChangeAspect="1"/>
            </p:cNvSpPr>
            <p:nvPr/>
          </p:nvSpPr>
          <p:spPr>
            <a:xfrm>
              <a:off x="4770221" y="2335804"/>
              <a:ext cx="121920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12" name="Straight Connector 11"/>
            <p:cNvCxnSpPr>
              <a:stCxn id="119" idx="4"/>
              <a:endCxn id="136" idx="0"/>
            </p:cNvCxnSpPr>
            <p:nvPr/>
          </p:nvCxnSpPr>
          <p:spPr>
            <a:xfrm>
              <a:off x="4598388" y="1537713"/>
              <a:ext cx="289" cy="4368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38" idx="2"/>
              <a:endCxn id="120" idx="7"/>
            </p:cNvCxnSpPr>
            <p:nvPr/>
          </p:nvCxnSpPr>
          <p:spPr>
            <a:xfrm flipH="1">
              <a:off x="3797752" y="2405485"/>
              <a:ext cx="476916" cy="2249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21" idx="2"/>
              <a:endCxn id="140" idx="5"/>
            </p:cNvCxnSpPr>
            <p:nvPr/>
          </p:nvCxnSpPr>
          <p:spPr>
            <a:xfrm flipH="1" flipV="1">
              <a:off x="4874286" y="2439869"/>
              <a:ext cx="481010" cy="1999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Rectangle 158"/>
          <p:cNvSpPr/>
          <p:nvPr/>
        </p:nvSpPr>
        <p:spPr>
          <a:xfrm>
            <a:off x="2723103" y="1938365"/>
            <a:ext cx="1092504" cy="493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</a:t>
            </a:r>
          </a:p>
          <a:p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30</a:t>
            </a:r>
            <a:r>
              <a:rPr lang="en-CA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CA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Isosceles Triangle 217"/>
          <p:cNvSpPr/>
          <p:nvPr/>
        </p:nvSpPr>
        <p:spPr>
          <a:xfrm rot="10800000">
            <a:off x="3723751" y="3073422"/>
            <a:ext cx="1716656" cy="1474140"/>
          </a:xfrm>
          <a:custGeom>
            <a:avLst/>
            <a:gdLst>
              <a:gd name="connsiteX0" fmla="*/ 0 w 1600650"/>
              <a:gd name="connsiteY0" fmla="*/ 1515083 h 1515083"/>
              <a:gd name="connsiteX1" fmla="*/ 810009 w 1600650"/>
              <a:gd name="connsiteY1" fmla="*/ 0 h 1515083"/>
              <a:gd name="connsiteX2" fmla="*/ 1600650 w 1600650"/>
              <a:gd name="connsiteY2" fmla="*/ 1515083 h 1515083"/>
              <a:gd name="connsiteX3" fmla="*/ 0 w 1600650"/>
              <a:gd name="connsiteY3" fmla="*/ 1515083 h 1515083"/>
              <a:gd name="connsiteX0" fmla="*/ 0 w 1675713"/>
              <a:gd name="connsiteY0" fmla="*/ 1515083 h 1515083"/>
              <a:gd name="connsiteX1" fmla="*/ 885072 w 1675713"/>
              <a:gd name="connsiteY1" fmla="*/ 0 h 1515083"/>
              <a:gd name="connsiteX2" fmla="*/ 1675713 w 1675713"/>
              <a:gd name="connsiteY2" fmla="*/ 1515083 h 1515083"/>
              <a:gd name="connsiteX3" fmla="*/ 0 w 1675713"/>
              <a:gd name="connsiteY3" fmla="*/ 1515083 h 1515083"/>
              <a:gd name="connsiteX0" fmla="*/ 0 w 1716656"/>
              <a:gd name="connsiteY0" fmla="*/ 1515083 h 1521907"/>
              <a:gd name="connsiteX1" fmla="*/ 885072 w 1716656"/>
              <a:gd name="connsiteY1" fmla="*/ 0 h 1521907"/>
              <a:gd name="connsiteX2" fmla="*/ 1716656 w 1716656"/>
              <a:gd name="connsiteY2" fmla="*/ 1521907 h 1521907"/>
              <a:gd name="connsiteX3" fmla="*/ 0 w 1716656"/>
              <a:gd name="connsiteY3" fmla="*/ 1515083 h 1521907"/>
              <a:gd name="connsiteX0" fmla="*/ 0 w 1716656"/>
              <a:gd name="connsiteY0" fmla="*/ 1460492 h 1467316"/>
              <a:gd name="connsiteX1" fmla="*/ 864601 w 1716656"/>
              <a:gd name="connsiteY1" fmla="*/ 0 h 1467316"/>
              <a:gd name="connsiteX2" fmla="*/ 1716656 w 1716656"/>
              <a:gd name="connsiteY2" fmla="*/ 1467316 h 1467316"/>
              <a:gd name="connsiteX3" fmla="*/ 0 w 1716656"/>
              <a:gd name="connsiteY3" fmla="*/ 1460492 h 1467316"/>
              <a:gd name="connsiteX0" fmla="*/ 0 w 1716656"/>
              <a:gd name="connsiteY0" fmla="*/ 1474140 h 1474140"/>
              <a:gd name="connsiteX1" fmla="*/ 864601 w 1716656"/>
              <a:gd name="connsiteY1" fmla="*/ 0 h 1474140"/>
              <a:gd name="connsiteX2" fmla="*/ 1716656 w 1716656"/>
              <a:gd name="connsiteY2" fmla="*/ 1467316 h 1474140"/>
              <a:gd name="connsiteX3" fmla="*/ 0 w 1716656"/>
              <a:gd name="connsiteY3" fmla="*/ 1474140 h 147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6656" h="1474140">
                <a:moveTo>
                  <a:pt x="0" y="1474140"/>
                </a:moveTo>
                <a:lnTo>
                  <a:pt x="864601" y="0"/>
                </a:lnTo>
                <a:lnTo>
                  <a:pt x="1716656" y="1467316"/>
                </a:lnTo>
                <a:lnTo>
                  <a:pt x="0" y="1474140"/>
                </a:lnTo>
                <a:close/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8" name="Oval 207"/>
          <p:cNvSpPr>
            <a:spLocks noChangeAspect="1"/>
          </p:cNvSpPr>
          <p:nvPr/>
        </p:nvSpPr>
        <p:spPr>
          <a:xfrm>
            <a:off x="4519498" y="3036160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9" name="Oval 208"/>
          <p:cNvSpPr>
            <a:spLocks noChangeAspect="1"/>
          </p:cNvSpPr>
          <p:nvPr/>
        </p:nvSpPr>
        <p:spPr>
          <a:xfrm>
            <a:off x="4087010" y="3756060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0" name="Oval 209"/>
          <p:cNvSpPr>
            <a:spLocks noChangeAspect="1"/>
          </p:cNvSpPr>
          <p:nvPr/>
        </p:nvSpPr>
        <p:spPr>
          <a:xfrm>
            <a:off x="4932034" y="3758201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2" name="Oval 211"/>
          <p:cNvSpPr>
            <a:spLocks noChangeAspect="1"/>
          </p:cNvSpPr>
          <p:nvPr/>
        </p:nvSpPr>
        <p:spPr>
          <a:xfrm>
            <a:off x="4519787" y="3334720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3" name="Oval 212"/>
          <p:cNvSpPr>
            <a:spLocks noChangeAspect="1"/>
          </p:cNvSpPr>
          <p:nvPr/>
        </p:nvSpPr>
        <p:spPr>
          <a:xfrm>
            <a:off x="4339760" y="352920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4" name="Oval 213"/>
          <p:cNvSpPr>
            <a:spLocks noChangeAspect="1"/>
          </p:cNvSpPr>
          <p:nvPr/>
        </p:nvSpPr>
        <p:spPr>
          <a:xfrm>
            <a:off x="4709616" y="3542848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15" name="Straight Connector 214"/>
          <p:cNvCxnSpPr>
            <a:stCxn id="208" idx="4"/>
            <a:endCxn id="212" idx="0"/>
          </p:cNvCxnSpPr>
          <p:nvPr/>
        </p:nvCxnSpPr>
        <p:spPr>
          <a:xfrm>
            <a:off x="4580458" y="3158080"/>
            <a:ext cx="289" cy="176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>
            <a:stCxn id="213" idx="3"/>
            <a:endCxn id="209" idx="7"/>
          </p:cNvCxnSpPr>
          <p:nvPr/>
        </p:nvCxnSpPr>
        <p:spPr>
          <a:xfrm flipH="1">
            <a:off x="4191075" y="3633265"/>
            <a:ext cx="166540" cy="140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210" idx="1"/>
            <a:endCxn id="214" idx="5"/>
          </p:cNvCxnSpPr>
          <p:nvPr/>
        </p:nvCxnSpPr>
        <p:spPr>
          <a:xfrm flipH="1" flipV="1">
            <a:off x="4813681" y="3646913"/>
            <a:ext cx="136208" cy="1291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Oval 221"/>
          <p:cNvSpPr>
            <a:spLocks noChangeAspect="1"/>
          </p:cNvSpPr>
          <p:nvPr/>
        </p:nvSpPr>
        <p:spPr>
          <a:xfrm>
            <a:off x="4497513" y="5034395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3" name="Oval 222"/>
          <p:cNvSpPr>
            <a:spLocks noChangeAspect="1"/>
          </p:cNvSpPr>
          <p:nvPr/>
        </p:nvSpPr>
        <p:spPr>
          <a:xfrm>
            <a:off x="4065025" y="5714103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4" name="Oval 223"/>
          <p:cNvSpPr>
            <a:spLocks noChangeAspect="1"/>
          </p:cNvSpPr>
          <p:nvPr/>
        </p:nvSpPr>
        <p:spPr>
          <a:xfrm>
            <a:off x="4921155" y="5723068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6" name="Oval 225"/>
          <p:cNvSpPr>
            <a:spLocks noChangeAspect="1"/>
          </p:cNvSpPr>
          <p:nvPr/>
        </p:nvSpPr>
        <p:spPr>
          <a:xfrm>
            <a:off x="4497802" y="5292763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29" name="Straight Connector 228"/>
          <p:cNvCxnSpPr>
            <a:stCxn id="222" idx="4"/>
            <a:endCxn id="226" idx="0"/>
          </p:cNvCxnSpPr>
          <p:nvPr/>
        </p:nvCxnSpPr>
        <p:spPr>
          <a:xfrm>
            <a:off x="4558473" y="5156315"/>
            <a:ext cx="289" cy="1364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stCxn id="226" idx="3"/>
            <a:endCxn id="223" idx="7"/>
          </p:cNvCxnSpPr>
          <p:nvPr/>
        </p:nvCxnSpPr>
        <p:spPr>
          <a:xfrm flipH="1">
            <a:off x="4169090" y="5396828"/>
            <a:ext cx="346567" cy="3351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stCxn id="224" idx="1"/>
            <a:endCxn id="226" idx="5"/>
          </p:cNvCxnSpPr>
          <p:nvPr/>
        </p:nvCxnSpPr>
        <p:spPr>
          <a:xfrm flipH="1" flipV="1">
            <a:off x="4601867" y="5396828"/>
            <a:ext cx="337143" cy="3440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Elbow Connector 243"/>
          <p:cNvCxnSpPr>
            <a:stCxn id="223" idx="4"/>
            <a:endCxn id="224" idx="4"/>
          </p:cNvCxnSpPr>
          <p:nvPr/>
        </p:nvCxnSpPr>
        <p:spPr>
          <a:xfrm rot="16200000" flipH="1">
            <a:off x="4549568" y="5412440"/>
            <a:ext cx="8965" cy="856130"/>
          </a:xfrm>
          <a:prstGeom prst="bentConnector3">
            <a:avLst>
              <a:gd name="adj1" fmla="val 264991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2705248" y="3639204"/>
            <a:ext cx="1092504" cy="493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</a:t>
            </a:r>
          </a:p>
          <a:p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90</a:t>
            </a:r>
            <a:r>
              <a:rPr lang="en-CA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CA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662143" y="5328398"/>
            <a:ext cx="1092504" cy="493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</a:t>
            </a:r>
          </a:p>
          <a:p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120</a:t>
            </a:r>
            <a:r>
              <a:rPr lang="en-CA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CA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9" name="Group 88"/>
          <p:cNvGrpSpPr>
            <a:grpSpLocks noChangeAspect="1"/>
          </p:cNvGrpSpPr>
          <p:nvPr/>
        </p:nvGrpSpPr>
        <p:grpSpPr>
          <a:xfrm>
            <a:off x="5943922" y="1448965"/>
            <a:ext cx="871580" cy="796559"/>
            <a:chOff x="3797085" y="1415793"/>
            <a:chExt cx="1281306" cy="1171010"/>
          </a:xfrm>
        </p:grpSpPr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3798856" y="1415793"/>
              <a:ext cx="121919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3797085" y="2464883"/>
              <a:ext cx="121919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4956470" y="2114938"/>
              <a:ext cx="121921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4200689" y="1797280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4203528" y="2137726"/>
              <a:ext cx="121921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4578192" y="2116949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101" name="Straight Connector 100"/>
            <p:cNvCxnSpPr>
              <a:stCxn id="94" idx="5"/>
              <a:endCxn id="98" idx="1"/>
            </p:cNvCxnSpPr>
            <p:nvPr/>
          </p:nvCxnSpPr>
          <p:spPr>
            <a:xfrm>
              <a:off x="3902922" y="1519859"/>
              <a:ext cx="315622" cy="295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9" idx="3"/>
              <a:endCxn id="95" idx="7"/>
            </p:cNvCxnSpPr>
            <p:nvPr/>
          </p:nvCxnSpPr>
          <p:spPr>
            <a:xfrm flipH="1">
              <a:off x="3901150" y="2241792"/>
              <a:ext cx="320232" cy="2409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>
            <a:stCxn id="100" idx="6"/>
            <a:endCxn id="96" idx="2"/>
          </p:cNvCxnSpPr>
          <p:nvPr/>
        </p:nvCxnSpPr>
        <p:spPr>
          <a:xfrm flipV="1">
            <a:off x="6558187" y="1966013"/>
            <a:ext cx="174381" cy="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8" idx="5"/>
            <a:endCxn id="100" idx="1"/>
          </p:cNvCxnSpPr>
          <p:nvPr/>
        </p:nvCxnSpPr>
        <p:spPr>
          <a:xfrm>
            <a:off x="6289254" y="1779254"/>
            <a:ext cx="198144" cy="15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4" idx="4"/>
            <a:endCxn id="95" idx="0"/>
          </p:cNvCxnSpPr>
          <p:nvPr/>
        </p:nvCxnSpPr>
        <p:spPr>
          <a:xfrm flipH="1">
            <a:off x="5985389" y="1531899"/>
            <a:ext cx="1205" cy="6306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8" idx="4"/>
            <a:endCxn id="99" idx="0"/>
          </p:cNvCxnSpPr>
          <p:nvPr/>
        </p:nvCxnSpPr>
        <p:spPr>
          <a:xfrm>
            <a:off x="6259932" y="1791399"/>
            <a:ext cx="1931" cy="148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6303330" y="1966013"/>
            <a:ext cx="174381" cy="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95" idx="6"/>
            <a:endCxn id="96" idx="3"/>
          </p:cNvCxnSpPr>
          <p:nvPr/>
        </p:nvCxnSpPr>
        <p:spPr>
          <a:xfrm flipV="1">
            <a:off x="6026855" y="1995335"/>
            <a:ext cx="717858" cy="2087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94" idx="6"/>
            <a:endCxn id="96" idx="1"/>
          </p:cNvCxnSpPr>
          <p:nvPr/>
        </p:nvCxnSpPr>
        <p:spPr>
          <a:xfrm>
            <a:off x="6028060" y="1490432"/>
            <a:ext cx="716653" cy="4462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7411561" y="1448965"/>
            <a:ext cx="1099734" cy="1063662"/>
            <a:chOff x="4808241" y="3857340"/>
            <a:chExt cx="1552860" cy="1552860"/>
          </a:xfrm>
        </p:grpSpPr>
        <p:grpSp>
          <p:nvGrpSpPr>
            <p:cNvPr id="131" name="Group 130"/>
            <p:cNvGrpSpPr/>
            <p:nvPr/>
          </p:nvGrpSpPr>
          <p:grpSpPr>
            <a:xfrm>
              <a:off x="4874286" y="3857340"/>
              <a:ext cx="1452828" cy="1552860"/>
              <a:chOff x="4874286" y="3857340"/>
              <a:chExt cx="1452828" cy="1552860"/>
            </a:xfrm>
          </p:grpSpPr>
          <p:cxnSp>
            <p:nvCxnSpPr>
              <p:cNvPr id="142" name="Straight Connector 141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6327114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/>
            <p:cNvGrpSpPr/>
            <p:nvPr/>
          </p:nvGrpSpPr>
          <p:grpSpPr>
            <a:xfrm rot="16200000">
              <a:off x="4858257" y="3841311"/>
              <a:ext cx="1452828" cy="1552860"/>
              <a:chOff x="5026686" y="4009740"/>
              <a:chExt cx="1452828" cy="1552860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>
                <a:off x="5026686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7" name="Group 146"/>
          <p:cNvGrpSpPr>
            <a:grpSpLocks noChangeAspect="1"/>
          </p:cNvGrpSpPr>
          <p:nvPr/>
        </p:nvGrpSpPr>
        <p:grpSpPr>
          <a:xfrm>
            <a:off x="7413100" y="1448962"/>
            <a:ext cx="1104075" cy="1046659"/>
            <a:chOff x="3798856" y="1415793"/>
            <a:chExt cx="1623096" cy="1538675"/>
          </a:xfrm>
        </p:grpSpPr>
        <p:sp>
          <p:nvSpPr>
            <p:cNvPr id="148" name="Oval 147"/>
            <p:cNvSpPr>
              <a:spLocks noChangeAspect="1"/>
            </p:cNvSpPr>
            <p:nvPr/>
          </p:nvSpPr>
          <p:spPr>
            <a:xfrm>
              <a:off x="3798856" y="1415793"/>
              <a:ext cx="121919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49" name="Oval 148"/>
            <p:cNvSpPr>
              <a:spLocks noChangeAspect="1"/>
            </p:cNvSpPr>
            <p:nvPr/>
          </p:nvSpPr>
          <p:spPr>
            <a:xfrm>
              <a:off x="4158728" y="2832548"/>
              <a:ext cx="121919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0" name="Oval 149"/>
            <p:cNvSpPr>
              <a:spLocks noChangeAspect="1"/>
            </p:cNvSpPr>
            <p:nvPr/>
          </p:nvSpPr>
          <p:spPr>
            <a:xfrm>
              <a:off x="5300031" y="2108910"/>
              <a:ext cx="121921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3" name="Oval 152"/>
            <p:cNvSpPr>
              <a:spLocks noChangeAspect="1"/>
            </p:cNvSpPr>
            <p:nvPr/>
          </p:nvSpPr>
          <p:spPr>
            <a:xfrm>
              <a:off x="4200689" y="1797280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4" name="Oval 153"/>
            <p:cNvSpPr>
              <a:spLocks noChangeAspect="1"/>
            </p:cNvSpPr>
            <p:nvPr/>
          </p:nvSpPr>
          <p:spPr>
            <a:xfrm>
              <a:off x="4203528" y="2109650"/>
              <a:ext cx="121921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4578192" y="2109891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156" name="Straight Connector 155"/>
            <p:cNvCxnSpPr>
              <a:stCxn id="148" idx="5"/>
              <a:endCxn id="153" idx="1"/>
            </p:cNvCxnSpPr>
            <p:nvPr/>
          </p:nvCxnSpPr>
          <p:spPr>
            <a:xfrm>
              <a:off x="3902922" y="1519859"/>
              <a:ext cx="315622" cy="295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54" idx="4"/>
              <a:endCxn id="149" idx="7"/>
            </p:cNvCxnSpPr>
            <p:nvPr/>
          </p:nvCxnSpPr>
          <p:spPr>
            <a:xfrm flipH="1">
              <a:off x="4262793" y="2231570"/>
              <a:ext cx="1695" cy="6188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8" name="Straight Connector 157"/>
          <p:cNvCxnSpPr>
            <a:stCxn id="155" idx="6"/>
            <a:endCxn id="150" idx="2"/>
          </p:cNvCxnSpPr>
          <p:nvPr/>
        </p:nvCxnSpPr>
        <p:spPr>
          <a:xfrm flipV="1">
            <a:off x="8026160" y="1961911"/>
            <a:ext cx="408081" cy="6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3" idx="5"/>
            <a:endCxn id="155" idx="1"/>
          </p:cNvCxnSpPr>
          <p:nvPr/>
        </p:nvCxnSpPr>
        <p:spPr>
          <a:xfrm>
            <a:off x="7757227" y="1779251"/>
            <a:ext cx="198144" cy="1540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48" idx="4"/>
            <a:endCxn id="149" idx="0"/>
          </p:cNvCxnSpPr>
          <p:nvPr/>
        </p:nvCxnSpPr>
        <p:spPr>
          <a:xfrm>
            <a:off x="7454566" y="1531896"/>
            <a:ext cx="244795" cy="880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53" idx="4"/>
            <a:endCxn id="154" idx="0"/>
          </p:cNvCxnSpPr>
          <p:nvPr/>
        </p:nvCxnSpPr>
        <p:spPr>
          <a:xfrm>
            <a:off x="7727905" y="1791396"/>
            <a:ext cx="1931" cy="1295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54" idx="6"/>
            <a:endCxn id="155" idx="2"/>
          </p:cNvCxnSpPr>
          <p:nvPr/>
        </p:nvCxnSpPr>
        <p:spPr>
          <a:xfrm>
            <a:off x="7771303" y="1962414"/>
            <a:ext cx="171923" cy="1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149" idx="6"/>
            <a:endCxn id="150" idx="3"/>
          </p:cNvCxnSpPr>
          <p:nvPr/>
        </p:nvCxnSpPr>
        <p:spPr>
          <a:xfrm flipV="1">
            <a:off x="7740828" y="1991233"/>
            <a:ext cx="705558" cy="4629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48" idx="6"/>
            <a:endCxn id="150" idx="1"/>
          </p:cNvCxnSpPr>
          <p:nvPr/>
        </p:nvCxnSpPr>
        <p:spPr>
          <a:xfrm>
            <a:off x="7496033" y="1490429"/>
            <a:ext cx="950353" cy="442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Group 178"/>
          <p:cNvGrpSpPr>
            <a:grpSpLocks noChangeAspect="1"/>
          </p:cNvGrpSpPr>
          <p:nvPr/>
        </p:nvGrpSpPr>
        <p:grpSpPr>
          <a:xfrm>
            <a:off x="5948956" y="3017865"/>
            <a:ext cx="847828" cy="813361"/>
            <a:chOff x="3797085" y="1398335"/>
            <a:chExt cx="1246390" cy="1195721"/>
          </a:xfrm>
        </p:grpSpPr>
        <p:sp>
          <p:nvSpPr>
            <p:cNvPr id="180" name="Oval 179"/>
            <p:cNvSpPr>
              <a:spLocks noChangeAspect="1"/>
            </p:cNvSpPr>
            <p:nvPr/>
          </p:nvSpPr>
          <p:spPr>
            <a:xfrm>
              <a:off x="4567046" y="1398335"/>
              <a:ext cx="121919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3797085" y="2124439"/>
              <a:ext cx="121920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9" name="Oval 188"/>
            <p:cNvSpPr>
              <a:spLocks noChangeAspect="1"/>
            </p:cNvSpPr>
            <p:nvPr/>
          </p:nvSpPr>
          <p:spPr>
            <a:xfrm>
              <a:off x="4921554" y="2472135"/>
              <a:ext cx="121921" cy="121921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4567325" y="1779821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4203529" y="2128997"/>
              <a:ext cx="121921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19" name="Oval 218"/>
            <p:cNvSpPr>
              <a:spLocks noChangeAspect="1"/>
            </p:cNvSpPr>
            <p:nvPr/>
          </p:nvSpPr>
          <p:spPr>
            <a:xfrm>
              <a:off x="4569462" y="2116949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220" name="Straight Connector 219"/>
            <p:cNvCxnSpPr>
              <a:stCxn id="180" idx="4"/>
              <a:endCxn id="195" idx="0"/>
            </p:cNvCxnSpPr>
            <p:nvPr/>
          </p:nvCxnSpPr>
          <p:spPr>
            <a:xfrm>
              <a:off x="4628006" y="1520255"/>
              <a:ext cx="279" cy="2595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>
              <a:stCxn id="207" idx="2"/>
              <a:endCxn id="181" idx="6"/>
            </p:cNvCxnSpPr>
            <p:nvPr/>
          </p:nvCxnSpPr>
          <p:spPr>
            <a:xfrm flipH="1" flipV="1">
              <a:off x="3919005" y="2185400"/>
              <a:ext cx="284524" cy="45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0" name="Straight Connector 239"/>
          <p:cNvCxnSpPr>
            <a:stCxn id="219" idx="5"/>
            <a:endCxn id="189" idx="1"/>
          </p:cNvCxnSpPr>
          <p:nvPr/>
        </p:nvCxnSpPr>
        <p:spPr>
          <a:xfrm>
            <a:off x="6545137" y="3577473"/>
            <a:ext cx="180858" cy="1829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>
            <a:stCxn id="195" idx="4"/>
            <a:endCxn id="219" idx="0"/>
          </p:cNvCxnSpPr>
          <p:nvPr/>
        </p:nvCxnSpPr>
        <p:spPr>
          <a:xfrm>
            <a:off x="6514363" y="3360300"/>
            <a:ext cx="1454" cy="1463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V="1">
            <a:off x="6308368" y="3552715"/>
            <a:ext cx="174381" cy="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6560168" y="3060374"/>
            <a:ext cx="190576" cy="687917"/>
          </a:xfrm>
          <a:custGeom>
            <a:avLst/>
            <a:gdLst>
              <a:gd name="connsiteX0" fmla="*/ 0 w 195943"/>
              <a:gd name="connsiteY0" fmla="*/ 0 h 439387"/>
              <a:gd name="connsiteX1" fmla="*/ 190005 w 195943"/>
              <a:gd name="connsiteY1" fmla="*/ 0 h 439387"/>
              <a:gd name="connsiteX2" fmla="*/ 195943 w 195943"/>
              <a:gd name="connsiteY2" fmla="*/ 439387 h 439387"/>
              <a:gd name="connsiteX0" fmla="*/ 0 w 190576"/>
              <a:gd name="connsiteY0" fmla="*/ 0 h 457200"/>
              <a:gd name="connsiteX1" fmla="*/ 190005 w 190576"/>
              <a:gd name="connsiteY1" fmla="*/ 0 h 457200"/>
              <a:gd name="connsiteX2" fmla="*/ 190005 w 190576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76" h="457200">
                <a:moveTo>
                  <a:pt x="0" y="0"/>
                </a:moveTo>
                <a:lnTo>
                  <a:pt x="190005" y="0"/>
                </a:lnTo>
                <a:cubicBezTo>
                  <a:pt x="191984" y="146462"/>
                  <a:pt x="188026" y="310738"/>
                  <a:pt x="190005" y="45720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299" name="Group 298"/>
          <p:cNvGrpSpPr/>
          <p:nvPr/>
        </p:nvGrpSpPr>
        <p:grpSpPr>
          <a:xfrm>
            <a:off x="5941489" y="4983534"/>
            <a:ext cx="932215" cy="896559"/>
            <a:chOff x="5943601" y="1609895"/>
            <a:chExt cx="932215" cy="896559"/>
          </a:xfrm>
        </p:grpSpPr>
        <p:grpSp>
          <p:nvGrpSpPr>
            <p:cNvPr id="300" name="Group 299"/>
            <p:cNvGrpSpPr/>
            <p:nvPr/>
          </p:nvGrpSpPr>
          <p:grpSpPr>
            <a:xfrm>
              <a:off x="5990373" y="1609895"/>
              <a:ext cx="757287" cy="896559"/>
              <a:chOff x="4874286" y="3857340"/>
              <a:chExt cx="1069314" cy="1552860"/>
            </a:xfrm>
          </p:grpSpPr>
          <p:cxnSp>
            <p:nvCxnSpPr>
              <p:cNvPr id="306" name="Straight Connector 305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300"/>
            <p:cNvGrpSpPr/>
            <p:nvPr/>
          </p:nvGrpSpPr>
          <p:grpSpPr>
            <a:xfrm rot="16200000">
              <a:off x="6043485" y="1533291"/>
              <a:ext cx="732448" cy="932215"/>
              <a:chOff x="5410200" y="4009740"/>
              <a:chExt cx="1069314" cy="1552860"/>
            </a:xfrm>
          </p:grpSpPr>
          <p:cxnSp>
            <p:nvCxnSpPr>
              <p:cNvPr id="302" name="Straight Connector 301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0" name="Group 309"/>
          <p:cNvGrpSpPr>
            <a:grpSpLocks noChangeAspect="1"/>
          </p:cNvGrpSpPr>
          <p:nvPr/>
        </p:nvGrpSpPr>
        <p:grpSpPr>
          <a:xfrm>
            <a:off x="5943226" y="4962280"/>
            <a:ext cx="847828" cy="579954"/>
            <a:chOff x="3797085" y="1398335"/>
            <a:chExt cx="1246390" cy="852582"/>
          </a:xfrm>
        </p:grpSpPr>
        <p:sp>
          <p:nvSpPr>
            <p:cNvPr id="311" name="Oval 310"/>
            <p:cNvSpPr>
              <a:spLocks noChangeAspect="1"/>
            </p:cNvSpPr>
            <p:nvPr/>
          </p:nvSpPr>
          <p:spPr>
            <a:xfrm>
              <a:off x="4567046" y="1398335"/>
              <a:ext cx="121919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12" name="Oval 311"/>
            <p:cNvSpPr>
              <a:spLocks noChangeAspect="1"/>
            </p:cNvSpPr>
            <p:nvPr/>
          </p:nvSpPr>
          <p:spPr>
            <a:xfrm>
              <a:off x="3797085" y="2124439"/>
              <a:ext cx="121920" cy="12192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13" name="Oval 312"/>
            <p:cNvSpPr>
              <a:spLocks noChangeAspect="1"/>
            </p:cNvSpPr>
            <p:nvPr/>
          </p:nvSpPr>
          <p:spPr>
            <a:xfrm>
              <a:off x="4921554" y="2124932"/>
              <a:ext cx="121921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14" name="Oval 313"/>
            <p:cNvSpPr>
              <a:spLocks noChangeAspect="1"/>
            </p:cNvSpPr>
            <p:nvPr/>
          </p:nvSpPr>
          <p:spPr>
            <a:xfrm>
              <a:off x="4567325" y="1779821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15" name="Oval 314"/>
            <p:cNvSpPr>
              <a:spLocks noChangeAspect="1"/>
            </p:cNvSpPr>
            <p:nvPr/>
          </p:nvSpPr>
          <p:spPr>
            <a:xfrm>
              <a:off x="4203529" y="2128997"/>
              <a:ext cx="121921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16" name="Oval 315"/>
            <p:cNvSpPr>
              <a:spLocks noChangeAspect="1"/>
            </p:cNvSpPr>
            <p:nvPr/>
          </p:nvSpPr>
          <p:spPr>
            <a:xfrm>
              <a:off x="4569463" y="2121946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317" name="Straight Connector 316"/>
            <p:cNvCxnSpPr>
              <a:stCxn id="311" idx="4"/>
              <a:endCxn id="314" idx="0"/>
            </p:cNvCxnSpPr>
            <p:nvPr/>
          </p:nvCxnSpPr>
          <p:spPr>
            <a:xfrm>
              <a:off x="4628006" y="1520255"/>
              <a:ext cx="279" cy="2595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15" idx="2"/>
              <a:endCxn id="312" idx="6"/>
            </p:cNvCxnSpPr>
            <p:nvPr/>
          </p:nvCxnSpPr>
          <p:spPr>
            <a:xfrm flipH="1" flipV="1">
              <a:off x="3919005" y="2185400"/>
              <a:ext cx="284524" cy="45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9" name="Straight Connector 318"/>
          <p:cNvCxnSpPr>
            <a:stCxn id="316" idx="6"/>
            <a:endCxn id="313" idx="2"/>
          </p:cNvCxnSpPr>
          <p:nvPr/>
        </p:nvCxnSpPr>
        <p:spPr>
          <a:xfrm>
            <a:off x="6551552" y="5495971"/>
            <a:ext cx="156568" cy="20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stCxn id="314" idx="4"/>
            <a:endCxn id="316" idx="0"/>
          </p:cNvCxnSpPr>
          <p:nvPr/>
        </p:nvCxnSpPr>
        <p:spPr>
          <a:xfrm>
            <a:off x="6508631" y="5304713"/>
            <a:ext cx="1454" cy="149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 flipV="1">
            <a:off x="6302638" y="5497128"/>
            <a:ext cx="174381" cy="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4" name="Group 323"/>
          <p:cNvGrpSpPr/>
          <p:nvPr/>
        </p:nvGrpSpPr>
        <p:grpSpPr>
          <a:xfrm>
            <a:off x="7254562" y="4436894"/>
            <a:ext cx="1011555" cy="1882324"/>
            <a:chOff x="4874286" y="3857340"/>
            <a:chExt cx="1428348" cy="1552860"/>
          </a:xfrm>
        </p:grpSpPr>
        <p:cxnSp>
          <p:nvCxnSpPr>
            <p:cNvPr id="331" name="Straight Connector 330"/>
            <p:cNvCxnSpPr/>
            <p:nvPr/>
          </p:nvCxnSpPr>
          <p:spPr>
            <a:xfrm>
              <a:off x="4874286" y="38573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5257800" y="38573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>
              <a:off x="5606742" y="38573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/>
          </p:nvCxnSpPr>
          <p:spPr>
            <a:xfrm>
              <a:off x="5943600" y="38573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/>
            <p:nvPr/>
          </p:nvCxnSpPr>
          <p:spPr>
            <a:xfrm>
              <a:off x="6302634" y="38573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7200901" y="4458839"/>
            <a:ext cx="1884577" cy="1796608"/>
            <a:chOff x="7266734" y="4458839"/>
            <a:chExt cx="1613425" cy="1796608"/>
          </a:xfrm>
        </p:grpSpPr>
        <p:cxnSp>
          <p:nvCxnSpPr>
            <p:cNvPr id="327" name="Straight Connector 326"/>
            <p:cNvCxnSpPr/>
            <p:nvPr/>
          </p:nvCxnSpPr>
          <p:spPr>
            <a:xfrm rot="16200000">
              <a:off x="8058304" y="4684585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 rot="16200000">
              <a:off x="8058304" y="4947280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 rot="16200000">
              <a:off x="8058305" y="4445570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>
            <a:xfrm rot="16200000">
              <a:off x="8058304" y="4214833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/>
          </p:nvCxnSpPr>
          <p:spPr>
            <a:xfrm rot="16200000">
              <a:off x="8058304" y="3952138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>
              <a:off x="8051413" y="5208020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16200000">
              <a:off x="8077687" y="5470768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16200000">
              <a:off x="8095480" y="3674160"/>
              <a:ext cx="0" cy="156935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" name="Freeform 347"/>
          <p:cNvSpPr/>
          <p:nvPr/>
        </p:nvSpPr>
        <p:spPr>
          <a:xfrm>
            <a:off x="6554438" y="5004788"/>
            <a:ext cx="190576" cy="457200"/>
          </a:xfrm>
          <a:custGeom>
            <a:avLst/>
            <a:gdLst>
              <a:gd name="connsiteX0" fmla="*/ 0 w 195943"/>
              <a:gd name="connsiteY0" fmla="*/ 0 h 439387"/>
              <a:gd name="connsiteX1" fmla="*/ 190005 w 195943"/>
              <a:gd name="connsiteY1" fmla="*/ 0 h 439387"/>
              <a:gd name="connsiteX2" fmla="*/ 195943 w 195943"/>
              <a:gd name="connsiteY2" fmla="*/ 439387 h 439387"/>
              <a:gd name="connsiteX0" fmla="*/ 0 w 190576"/>
              <a:gd name="connsiteY0" fmla="*/ 0 h 457200"/>
              <a:gd name="connsiteX1" fmla="*/ 190005 w 190576"/>
              <a:gd name="connsiteY1" fmla="*/ 0 h 457200"/>
              <a:gd name="connsiteX2" fmla="*/ 190005 w 190576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76" h="457200">
                <a:moveTo>
                  <a:pt x="0" y="0"/>
                </a:moveTo>
                <a:lnTo>
                  <a:pt x="190005" y="0"/>
                </a:lnTo>
                <a:cubicBezTo>
                  <a:pt x="191984" y="146462"/>
                  <a:pt x="188026" y="310738"/>
                  <a:pt x="190005" y="45720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58" name="Elbow Connector 57"/>
          <p:cNvCxnSpPr>
            <a:stCxn id="312" idx="4"/>
            <a:endCxn id="313" idx="4"/>
          </p:cNvCxnSpPr>
          <p:nvPr/>
        </p:nvCxnSpPr>
        <p:spPr>
          <a:xfrm rot="16200000" flipH="1">
            <a:off x="6366973" y="5156854"/>
            <a:ext cx="335" cy="764894"/>
          </a:xfrm>
          <a:prstGeom prst="bentConnector3">
            <a:avLst>
              <a:gd name="adj1" fmla="val 5920626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81" idx="0"/>
            <a:endCxn id="180" idx="2"/>
          </p:cNvCxnSpPr>
          <p:nvPr/>
        </p:nvCxnSpPr>
        <p:spPr>
          <a:xfrm rot="5400000" flipH="1" flipV="1">
            <a:off x="6005337" y="3044421"/>
            <a:ext cx="452453" cy="482281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181" idx="4"/>
            <a:endCxn id="189" idx="2"/>
          </p:cNvCxnSpPr>
          <p:nvPr/>
        </p:nvCxnSpPr>
        <p:spPr>
          <a:xfrm rot="16200000" flipH="1">
            <a:off x="6254613" y="3330522"/>
            <a:ext cx="195046" cy="723427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>
            <a:stCxn id="373" idx="5"/>
            <a:endCxn id="370" idx="1"/>
          </p:cNvCxnSpPr>
          <p:nvPr/>
        </p:nvCxnSpPr>
        <p:spPr>
          <a:xfrm>
            <a:off x="8011036" y="3577473"/>
            <a:ext cx="189526" cy="1829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/>
          <p:cNvCxnSpPr>
            <a:stCxn id="371" idx="4"/>
            <a:endCxn id="373" idx="0"/>
          </p:cNvCxnSpPr>
          <p:nvPr/>
        </p:nvCxnSpPr>
        <p:spPr>
          <a:xfrm>
            <a:off x="7980262" y="3360300"/>
            <a:ext cx="1454" cy="1463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 flipV="1">
            <a:off x="7782935" y="3552715"/>
            <a:ext cx="174381" cy="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Elbow Connector 380"/>
          <p:cNvCxnSpPr>
            <a:stCxn id="369" idx="0"/>
            <a:endCxn id="368" idx="2"/>
          </p:cNvCxnSpPr>
          <p:nvPr/>
        </p:nvCxnSpPr>
        <p:spPr>
          <a:xfrm rot="5400000" flipH="1" flipV="1">
            <a:off x="7470856" y="3045191"/>
            <a:ext cx="702324" cy="714056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7468181" y="3070747"/>
            <a:ext cx="1025381" cy="987612"/>
          </a:xfrm>
          <a:custGeom>
            <a:avLst/>
            <a:gdLst>
              <a:gd name="connsiteX0" fmla="*/ 0 w 1032696"/>
              <a:gd name="connsiteY0" fmla="*/ 505158 h 968753"/>
              <a:gd name="connsiteX1" fmla="*/ 524341 w 1032696"/>
              <a:gd name="connsiteY1" fmla="*/ 968753 h 968753"/>
              <a:gd name="connsiteX2" fmla="*/ 1032696 w 1032696"/>
              <a:gd name="connsiteY2" fmla="*/ 463595 h 968753"/>
              <a:gd name="connsiteX3" fmla="*/ 569102 w 1032696"/>
              <a:gd name="connsiteY3" fmla="*/ 0 h 968753"/>
              <a:gd name="connsiteX0" fmla="*/ 0 w 1032696"/>
              <a:gd name="connsiteY0" fmla="*/ 509460 h 973055"/>
              <a:gd name="connsiteX1" fmla="*/ 524341 w 1032696"/>
              <a:gd name="connsiteY1" fmla="*/ 973055 h 973055"/>
              <a:gd name="connsiteX2" fmla="*/ 1032696 w 1032696"/>
              <a:gd name="connsiteY2" fmla="*/ 467897 h 973055"/>
              <a:gd name="connsiteX3" fmla="*/ 556101 w 1032696"/>
              <a:gd name="connsiteY3" fmla="*/ 0 h 973055"/>
              <a:gd name="connsiteX0" fmla="*/ 0 w 1025381"/>
              <a:gd name="connsiteY0" fmla="*/ 720034 h 973055"/>
              <a:gd name="connsiteX1" fmla="*/ 517026 w 1025381"/>
              <a:gd name="connsiteY1" fmla="*/ 973055 h 973055"/>
              <a:gd name="connsiteX2" fmla="*/ 1025381 w 1025381"/>
              <a:gd name="connsiteY2" fmla="*/ 467897 h 973055"/>
              <a:gd name="connsiteX3" fmla="*/ 548786 w 1025381"/>
              <a:gd name="connsiteY3" fmla="*/ 0 h 973055"/>
              <a:gd name="connsiteX0" fmla="*/ 0 w 1025381"/>
              <a:gd name="connsiteY0" fmla="*/ 727295 h 980316"/>
              <a:gd name="connsiteX1" fmla="*/ 517026 w 1025381"/>
              <a:gd name="connsiteY1" fmla="*/ 980316 h 980316"/>
              <a:gd name="connsiteX2" fmla="*/ 1025381 w 1025381"/>
              <a:gd name="connsiteY2" fmla="*/ 475158 h 980316"/>
              <a:gd name="connsiteX3" fmla="*/ 768242 w 1025381"/>
              <a:gd name="connsiteY3" fmla="*/ 0 h 9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5381" h="980316">
                <a:moveTo>
                  <a:pt x="0" y="727295"/>
                </a:moveTo>
                <a:lnTo>
                  <a:pt x="517026" y="980316"/>
                </a:lnTo>
                <a:lnTo>
                  <a:pt x="1025381" y="475158"/>
                </a:lnTo>
                <a:lnTo>
                  <a:pt x="768242" y="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0" name="Oval 369"/>
          <p:cNvSpPr>
            <a:spLocks noChangeAspect="1"/>
          </p:cNvSpPr>
          <p:nvPr/>
        </p:nvSpPr>
        <p:spPr>
          <a:xfrm>
            <a:off x="8188417" y="3748292"/>
            <a:ext cx="82934" cy="82934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2" name="Oval 371"/>
          <p:cNvSpPr>
            <a:spLocks noChangeAspect="1"/>
          </p:cNvSpPr>
          <p:nvPr/>
        </p:nvSpPr>
        <p:spPr>
          <a:xfrm>
            <a:off x="7699997" y="3514881"/>
            <a:ext cx="82934" cy="8293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3" name="Oval 372"/>
          <p:cNvSpPr>
            <a:spLocks noChangeAspect="1"/>
          </p:cNvSpPr>
          <p:nvPr/>
        </p:nvSpPr>
        <p:spPr>
          <a:xfrm>
            <a:off x="7940247" y="3506685"/>
            <a:ext cx="82934" cy="8293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374" name="Straight Connector 373"/>
          <p:cNvCxnSpPr>
            <a:stCxn id="368" idx="3"/>
            <a:endCxn id="371" idx="7"/>
          </p:cNvCxnSpPr>
          <p:nvPr/>
        </p:nvCxnSpPr>
        <p:spPr>
          <a:xfrm flipH="1">
            <a:off x="8009582" y="3080378"/>
            <a:ext cx="181609" cy="2091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>
            <a:stCxn id="372" idx="2"/>
            <a:endCxn id="66" idx="0"/>
          </p:cNvCxnSpPr>
          <p:nvPr/>
        </p:nvCxnSpPr>
        <p:spPr>
          <a:xfrm flipH="1">
            <a:off x="7468181" y="3556348"/>
            <a:ext cx="231816" cy="2471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311" idx="2"/>
            <a:endCxn id="312" idx="0"/>
          </p:cNvCxnSpPr>
          <p:nvPr/>
        </p:nvCxnSpPr>
        <p:spPr>
          <a:xfrm rot="10800000" flipV="1">
            <a:off x="5984694" y="5003746"/>
            <a:ext cx="482281" cy="452453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/>
          <p:cNvCxnSpPr/>
          <p:nvPr/>
        </p:nvCxnSpPr>
        <p:spPr>
          <a:xfrm flipH="1">
            <a:off x="8513857" y="4436895"/>
            <a:ext cx="8285" cy="18823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>
            <a:stCxn id="212" idx="3"/>
            <a:endCxn id="213" idx="7"/>
          </p:cNvCxnSpPr>
          <p:nvPr/>
        </p:nvCxnSpPr>
        <p:spPr>
          <a:xfrm flipH="1">
            <a:off x="4443825" y="3438785"/>
            <a:ext cx="93817" cy="108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/>
          <p:cNvCxnSpPr>
            <a:stCxn id="212" idx="5"/>
            <a:endCxn id="214" idx="1"/>
          </p:cNvCxnSpPr>
          <p:nvPr/>
        </p:nvCxnSpPr>
        <p:spPr>
          <a:xfrm>
            <a:off x="4623852" y="3438785"/>
            <a:ext cx="103619" cy="121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Oval 226"/>
          <p:cNvSpPr>
            <a:spLocks noChangeAspect="1"/>
          </p:cNvSpPr>
          <p:nvPr/>
        </p:nvSpPr>
        <p:spPr>
          <a:xfrm>
            <a:off x="4297303" y="549406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8" name="Oval 227"/>
          <p:cNvSpPr>
            <a:spLocks noChangeAspect="1"/>
          </p:cNvSpPr>
          <p:nvPr/>
        </p:nvSpPr>
        <p:spPr>
          <a:xfrm>
            <a:off x="4687631" y="5500891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04" name="Freeform 403"/>
          <p:cNvSpPr/>
          <p:nvPr/>
        </p:nvSpPr>
        <p:spPr>
          <a:xfrm>
            <a:off x="4414322" y="3637128"/>
            <a:ext cx="300250" cy="177421"/>
          </a:xfrm>
          <a:custGeom>
            <a:avLst/>
            <a:gdLst>
              <a:gd name="connsiteX0" fmla="*/ 0 w 293426"/>
              <a:gd name="connsiteY0" fmla="*/ 13648 h 238836"/>
              <a:gd name="connsiteX1" fmla="*/ 143301 w 293426"/>
              <a:gd name="connsiteY1" fmla="*/ 238836 h 238836"/>
              <a:gd name="connsiteX2" fmla="*/ 293426 w 293426"/>
              <a:gd name="connsiteY2" fmla="*/ 0 h 238836"/>
              <a:gd name="connsiteX0" fmla="*/ 0 w 293426"/>
              <a:gd name="connsiteY0" fmla="*/ 13648 h 191069"/>
              <a:gd name="connsiteX1" fmla="*/ 163772 w 293426"/>
              <a:gd name="connsiteY1" fmla="*/ 191069 h 191069"/>
              <a:gd name="connsiteX2" fmla="*/ 293426 w 293426"/>
              <a:gd name="connsiteY2" fmla="*/ 0 h 191069"/>
              <a:gd name="connsiteX0" fmla="*/ 0 w 300250"/>
              <a:gd name="connsiteY0" fmla="*/ 0 h 177421"/>
              <a:gd name="connsiteX1" fmla="*/ 163772 w 300250"/>
              <a:gd name="connsiteY1" fmla="*/ 177421 h 177421"/>
              <a:gd name="connsiteX2" fmla="*/ 300250 w 300250"/>
              <a:gd name="connsiteY2" fmla="*/ 6824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50" h="177421">
                <a:moveTo>
                  <a:pt x="0" y="0"/>
                </a:moveTo>
                <a:lnTo>
                  <a:pt x="163772" y="177421"/>
                </a:lnTo>
                <a:lnTo>
                  <a:pt x="300250" y="6824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06" name="Elbow Connector 105"/>
          <p:cNvCxnSpPr/>
          <p:nvPr/>
        </p:nvCxnSpPr>
        <p:spPr>
          <a:xfrm rot="5400000" flipH="1" flipV="1">
            <a:off x="6271869" y="3320681"/>
            <a:ext cx="196052" cy="205997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Elbow Connector 404"/>
          <p:cNvCxnSpPr/>
          <p:nvPr/>
        </p:nvCxnSpPr>
        <p:spPr>
          <a:xfrm rot="5400000" flipH="1" flipV="1">
            <a:off x="7750051" y="3320468"/>
            <a:ext cx="196052" cy="205997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Elbow Connector 406"/>
          <p:cNvCxnSpPr/>
          <p:nvPr/>
        </p:nvCxnSpPr>
        <p:spPr>
          <a:xfrm rot="5400000" flipH="1" flipV="1">
            <a:off x="6267594" y="5267695"/>
            <a:ext cx="196052" cy="205997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/>
          <p:cNvCxnSpPr/>
          <p:nvPr/>
        </p:nvCxnSpPr>
        <p:spPr>
          <a:xfrm>
            <a:off x="8784462" y="4436895"/>
            <a:ext cx="0" cy="18823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Oval 370"/>
          <p:cNvSpPr>
            <a:spLocks noChangeAspect="1"/>
          </p:cNvSpPr>
          <p:nvPr/>
        </p:nvSpPr>
        <p:spPr>
          <a:xfrm>
            <a:off x="7938793" y="3277362"/>
            <a:ext cx="82934" cy="82933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2" name="Freeform 51"/>
          <p:cNvSpPr/>
          <p:nvPr/>
        </p:nvSpPr>
        <p:spPr>
          <a:xfrm>
            <a:off x="7798003" y="5493715"/>
            <a:ext cx="702259" cy="512064"/>
          </a:xfrm>
          <a:custGeom>
            <a:avLst/>
            <a:gdLst>
              <a:gd name="connsiteX0" fmla="*/ 0 w 702259"/>
              <a:gd name="connsiteY0" fmla="*/ 263347 h 512064"/>
              <a:gd name="connsiteX1" fmla="*/ 204826 w 702259"/>
              <a:gd name="connsiteY1" fmla="*/ 512064 h 512064"/>
              <a:gd name="connsiteX2" fmla="*/ 475488 w 702259"/>
              <a:gd name="connsiteY2" fmla="*/ 512064 h 512064"/>
              <a:gd name="connsiteX3" fmla="*/ 702259 w 702259"/>
              <a:gd name="connsiteY3" fmla="*/ 0 h 51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259" h="512064">
                <a:moveTo>
                  <a:pt x="0" y="263347"/>
                </a:moveTo>
                <a:lnTo>
                  <a:pt x="204826" y="512064"/>
                </a:lnTo>
                <a:lnTo>
                  <a:pt x="475488" y="512064"/>
                </a:lnTo>
                <a:lnTo>
                  <a:pt x="702259" y="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" name="Freeform 54"/>
          <p:cNvSpPr/>
          <p:nvPr/>
        </p:nvSpPr>
        <p:spPr>
          <a:xfrm>
            <a:off x="7249363" y="4454956"/>
            <a:ext cx="1836115" cy="1799539"/>
          </a:xfrm>
          <a:custGeom>
            <a:avLst/>
            <a:gdLst>
              <a:gd name="connsiteX0" fmla="*/ 819302 w 1850745"/>
              <a:gd name="connsiteY0" fmla="*/ 234086 h 1514246"/>
              <a:gd name="connsiteX1" fmla="*/ 1287475 w 1850745"/>
              <a:gd name="connsiteY1" fmla="*/ 0 h 1514246"/>
              <a:gd name="connsiteX2" fmla="*/ 1850745 w 1850745"/>
              <a:gd name="connsiteY2" fmla="*/ 263347 h 1514246"/>
              <a:gd name="connsiteX3" fmla="*/ 1543507 w 1850745"/>
              <a:gd name="connsiteY3" fmla="*/ 724204 h 1514246"/>
              <a:gd name="connsiteX4" fmla="*/ 1843430 w 1850745"/>
              <a:gd name="connsiteY4" fmla="*/ 1514246 h 1514246"/>
              <a:gd name="connsiteX5" fmla="*/ 21945 w 1850745"/>
              <a:gd name="connsiteY5" fmla="*/ 1514246 h 1514246"/>
              <a:gd name="connsiteX6" fmla="*/ 270662 w 1850745"/>
              <a:gd name="connsiteY6" fmla="*/ 987552 h 1514246"/>
              <a:gd name="connsiteX7" fmla="*/ 0 w 1850745"/>
              <a:gd name="connsiteY7" fmla="*/ 497433 h 1514246"/>
              <a:gd name="connsiteX8" fmla="*/ 21945 w 1850745"/>
              <a:gd name="connsiteY8" fmla="*/ 0 h 1514246"/>
              <a:gd name="connsiteX9" fmla="*/ 819302 w 1850745"/>
              <a:gd name="connsiteY9" fmla="*/ 234086 h 1514246"/>
              <a:gd name="connsiteX0" fmla="*/ 804672 w 1836115"/>
              <a:gd name="connsiteY0" fmla="*/ 234086 h 1514246"/>
              <a:gd name="connsiteX1" fmla="*/ 1272845 w 1836115"/>
              <a:gd name="connsiteY1" fmla="*/ 0 h 1514246"/>
              <a:gd name="connsiteX2" fmla="*/ 1836115 w 1836115"/>
              <a:gd name="connsiteY2" fmla="*/ 263347 h 1514246"/>
              <a:gd name="connsiteX3" fmla="*/ 1528877 w 1836115"/>
              <a:gd name="connsiteY3" fmla="*/ 724204 h 1514246"/>
              <a:gd name="connsiteX4" fmla="*/ 1828800 w 1836115"/>
              <a:gd name="connsiteY4" fmla="*/ 1514246 h 1514246"/>
              <a:gd name="connsiteX5" fmla="*/ 7315 w 1836115"/>
              <a:gd name="connsiteY5" fmla="*/ 1514246 h 1514246"/>
              <a:gd name="connsiteX6" fmla="*/ 256032 w 1836115"/>
              <a:gd name="connsiteY6" fmla="*/ 987552 h 1514246"/>
              <a:gd name="connsiteX7" fmla="*/ 0 w 1836115"/>
              <a:gd name="connsiteY7" fmla="*/ 497433 h 1514246"/>
              <a:gd name="connsiteX8" fmla="*/ 7315 w 1836115"/>
              <a:gd name="connsiteY8" fmla="*/ 0 h 1514246"/>
              <a:gd name="connsiteX9" fmla="*/ 804672 w 1836115"/>
              <a:gd name="connsiteY9" fmla="*/ 234086 h 1514246"/>
              <a:gd name="connsiteX0" fmla="*/ 541325 w 1836115"/>
              <a:gd name="connsiteY0" fmla="*/ 226771 h 1514246"/>
              <a:gd name="connsiteX1" fmla="*/ 1272845 w 1836115"/>
              <a:gd name="connsiteY1" fmla="*/ 0 h 1514246"/>
              <a:gd name="connsiteX2" fmla="*/ 1836115 w 1836115"/>
              <a:gd name="connsiteY2" fmla="*/ 263347 h 1514246"/>
              <a:gd name="connsiteX3" fmla="*/ 1528877 w 1836115"/>
              <a:gd name="connsiteY3" fmla="*/ 724204 h 1514246"/>
              <a:gd name="connsiteX4" fmla="*/ 1828800 w 1836115"/>
              <a:gd name="connsiteY4" fmla="*/ 1514246 h 1514246"/>
              <a:gd name="connsiteX5" fmla="*/ 7315 w 1836115"/>
              <a:gd name="connsiteY5" fmla="*/ 1514246 h 1514246"/>
              <a:gd name="connsiteX6" fmla="*/ 256032 w 1836115"/>
              <a:gd name="connsiteY6" fmla="*/ 987552 h 1514246"/>
              <a:gd name="connsiteX7" fmla="*/ 0 w 1836115"/>
              <a:gd name="connsiteY7" fmla="*/ 497433 h 1514246"/>
              <a:gd name="connsiteX8" fmla="*/ 7315 w 1836115"/>
              <a:gd name="connsiteY8" fmla="*/ 0 h 1514246"/>
              <a:gd name="connsiteX9" fmla="*/ 541325 w 1836115"/>
              <a:gd name="connsiteY9" fmla="*/ 226771 h 1514246"/>
              <a:gd name="connsiteX0" fmla="*/ 541325 w 1836115"/>
              <a:gd name="connsiteY0" fmla="*/ 226771 h 1514246"/>
              <a:gd name="connsiteX1" fmla="*/ 782726 w 1836115"/>
              <a:gd name="connsiteY1" fmla="*/ 7315 h 1514246"/>
              <a:gd name="connsiteX2" fmla="*/ 1836115 w 1836115"/>
              <a:gd name="connsiteY2" fmla="*/ 263347 h 1514246"/>
              <a:gd name="connsiteX3" fmla="*/ 1528877 w 1836115"/>
              <a:gd name="connsiteY3" fmla="*/ 724204 h 1514246"/>
              <a:gd name="connsiteX4" fmla="*/ 1828800 w 1836115"/>
              <a:gd name="connsiteY4" fmla="*/ 1514246 h 1514246"/>
              <a:gd name="connsiteX5" fmla="*/ 7315 w 1836115"/>
              <a:gd name="connsiteY5" fmla="*/ 1514246 h 1514246"/>
              <a:gd name="connsiteX6" fmla="*/ 256032 w 1836115"/>
              <a:gd name="connsiteY6" fmla="*/ 987552 h 1514246"/>
              <a:gd name="connsiteX7" fmla="*/ 0 w 1836115"/>
              <a:gd name="connsiteY7" fmla="*/ 497433 h 1514246"/>
              <a:gd name="connsiteX8" fmla="*/ 7315 w 1836115"/>
              <a:gd name="connsiteY8" fmla="*/ 0 h 1514246"/>
              <a:gd name="connsiteX9" fmla="*/ 541325 w 1836115"/>
              <a:gd name="connsiteY9" fmla="*/ 226771 h 1514246"/>
              <a:gd name="connsiteX0" fmla="*/ 541325 w 1836115"/>
              <a:gd name="connsiteY0" fmla="*/ 512064 h 1799539"/>
              <a:gd name="connsiteX1" fmla="*/ 760780 w 1836115"/>
              <a:gd name="connsiteY1" fmla="*/ 0 h 1799539"/>
              <a:gd name="connsiteX2" fmla="*/ 1836115 w 1836115"/>
              <a:gd name="connsiteY2" fmla="*/ 548640 h 1799539"/>
              <a:gd name="connsiteX3" fmla="*/ 1528877 w 1836115"/>
              <a:gd name="connsiteY3" fmla="*/ 1009497 h 1799539"/>
              <a:gd name="connsiteX4" fmla="*/ 1828800 w 1836115"/>
              <a:gd name="connsiteY4" fmla="*/ 1799539 h 1799539"/>
              <a:gd name="connsiteX5" fmla="*/ 7315 w 1836115"/>
              <a:gd name="connsiteY5" fmla="*/ 1799539 h 1799539"/>
              <a:gd name="connsiteX6" fmla="*/ 256032 w 1836115"/>
              <a:gd name="connsiteY6" fmla="*/ 1272845 h 1799539"/>
              <a:gd name="connsiteX7" fmla="*/ 0 w 1836115"/>
              <a:gd name="connsiteY7" fmla="*/ 782726 h 1799539"/>
              <a:gd name="connsiteX8" fmla="*/ 7315 w 1836115"/>
              <a:gd name="connsiteY8" fmla="*/ 285293 h 1799539"/>
              <a:gd name="connsiteX9" fmla="*/ 541325 w 1836115"/>
              <a:gd name="connsiteY9" fmla="*/ 512064 h 1799539"/>
              <a:gd name="connsiteX0" fmla="*/ 541325 w 1836115"/>
              <a:gd name="connsiteY0" fmla="*/ 512064 h 1799539"/>
              <a:gd name="connsiteX1" fmla="*/ 760780 w 1836115"/>
              <a:gd name="connsiteY1" fmla="*/ 0 h 1799539"/>
              <a:gd name="connsiteX2" fmla="*/ 1836115 w 1836115"/>
              <a:gd name="connsiteY2" fmla="*/ 548640 h 1799539"/>
              <a:gd name="connsiteX3" fmla="*/ 1528877 w 1836115"/>
              <a:gd name="connsiteY3" fmla="*/ 1009497 h 1799539"/>
              <a:gd name="connsiteX4" fmla="*/ 1828800 w 1836115"/>
              <a:gd name="connsiteY4" fmla="*/ 1799539 h 1799539"/>
              <a:gd name="connsiteX5" fmla="*/ 7315 w 1836115"/>
              <a:gd name="connsiteY5" fmla="*/ 1799539 h 1799539"/>
              <a:gd name="connsiteX6" fmla="*/ 256032 w 1836115"/>
              <a:gd name="connsiteY6" fmla="*/ 1272845 h 1799539"/>
              <a:gd name="connsiteX7" fmla="*/ 0 w 1836115"/>
              <a:gd name="connsiteY7" fmla="*/ 782726 h 1799539"/>
              <a:gd name="connsiteX8" fmla="*/ 7315 w 1836115"/>
              <a:gd name="connsiteY8" fmla="*/ 548640 h 1799539"/>
              <a:gd name="connsiteX9" fmla="*/ 541325 w 1836115"/>
              <a:gd name="connsiteY9" fmla="*/ 512064 h 1799539"/>
              <a:gd name="connsiteX0" fmla="*/ 519380 w 1836115"/>
              <a:gd name="connsiteY0" fmla="*/ 548640 h 1799539"/>
              <a:gd name="connsiteX1" fmla="*/ 760780 w 1836115"/>
              <a:gd name="connsiteY1" fmla="*/ 0 h 1799539"/>
              <a:gd name="connsiteX2" fmla="*/ 1836115 w 1836115"/>
              <a:gd name="connsiteY2" fmla="*/ 548640 h 1799539"/>
              <a:gd name="connsiteX3" fmla="*/ 1528877 w 1836115"/>
              <a:gd name="connsiteY3" fmla="*/ 1009497 h 1799539"/>
              <a:gd name="connsiteX4" fmla="*/ 1828800 w 1836115"/>
              <a:gd name="connsiteY4" fmla="*/ 1799539 h 1799539"/>
              <a:gd name="connsiteX5" fmla="*/ 7315 w 1836115"/>
              <a:gd name="connsiteY5" fmla="*/ 1799539 h 1799539"/>
              <a:gd name="connsiteX6" fmla="*/ 256032 w 1836115"/>
              <a:gd name="connsiteY6" fmla="*/ 1272845 h 1799539"/>
              <a:gd name="connsiteX7" fmla="*/ 0 w 1836115"/>
              <a:gd name="connsiteY7" fmla="*/ 782726 h 1799539"/>
              <a:gd name="connsiteX8" fmla="*/ 7315 w 1836115"/>
              <a:gd name="connsiteY8" fmla="*/ 548640 h 1799539"/>
              <a:gd name="connsiteX9" fmla="*/ 519380 w 1836115"/>
              <a:gd name="connsiteY9" fmla="*/ 548640 h 179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6115" h="1799539">
                <a:moveTo>
                  <a:pt x="519380" y="548640"/>
                </a:moveTo>
                <a:lnTo>
                  <a:pt x="760780" y="0"/>
                </a:lnTo>
                <a:lnTo>
                  <a:pt x="1836115" y="548640"/>
                </a:lnTo>
                <a:lnTo>
                  <a:pt x="1528877" y="1009497"/>
                </a:lnTo>
                <a:lnTo>
                  <a:pt x="1828800" y="1799539"/>
                </a:lnTo>
                <a:lnTo>
                  <a:pt x="7315" y="1799539"/>
                </a:lnTo>
                <a:lnTo>
                  <a:pt x="256032" y="1272845"/>
                </a:lnTo>
                <a:lnTo>
                  <a:pt x="0" y="782726"/>
                </a:lnTo>
                <a:lnTo>
                  <a:pt x="7315" y="548640"/>
                </a:lnTo>
                <a:lnTo>
                  <a:pt x="519380" y="548640"/>
                </a:lnTo>
                <a:close/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392" name="Straight Connector 391"/>
          <p:cNvCxnSpPr>
            <a:stCxn id="386" idx="5"/>
            <a:endCxn id="389" idx="1"/>
          </p:cNvCxnSpPr>
          <p:nvPr/>
        </p:nvCxnSpPr>
        <p:spPr>
          <a:xfrm>
            <a:off x="7811721" y="5025753"/>
            <a:ext cx="175422" cy="1783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Oval 386"/>
          <p:cNvSpPr>
            <a:spLocks noChangeAspect="1"/>
          </p:cNvSpPr>
          <p:nvPr/>
        </p:nvSpPr>
        <p:spPr>
          <a:xfrm>
            <a:off x="7469661" y="5682833"/>
            <a:ext cx="82933" cy="8293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91" name="Oval 390"/>
          <p:cNvSpPr>
            <a:spLocks noChangeAspect="1"/>
          </p:cNvSpPr>
          <p:nvPr/>
        </p:nvSpPr>
        <p:spPr>
          <a:xfrm>
            <a:off x="8480675" y="5415055"/>
            <a:ext cx="82934" cy="82934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411" name="Straight Connector 410"/>
          <p:cNvCxnSpPr/>
          <p:nvPr/>
        </p:nvCxnSpPr>
        <p:spPr>
          <a:xfrm flipH="1" flipV="1">
            <a:off x="8563609" y="5469136"/>
            <a:ext cx="193541" cy="3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Oval 409"/>
          <p:cNvSpPr>
            <a:spLocks noChangeAspect="1"/>
          </p:cNvSpPr>
          <p:nvPr/>
        </p:nvSpPr>
        <p:spPr>
          <a:xfrm>
            <a:off x="8728415" y="5438151"/>
            <a:ext cx="82934" cy="82934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90" name="Oval 389"/>
          <p:cNvSpPr>
            <a:spLocks noChangeAspect="1"/>
          </p:cNvSpPr>
          <p:nvPr/>
        </p:nvSpPr>
        <p:spPr>
          <a:xfrm>
            <a:off x="7720674" y="5685103"/>
            <a:ext cx="82934" cy="829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2" name="Straight Connector 21"/>
          <p:cNvCxnSpPr>
            <a:stCxn id="389" idx="3"/>
            <a:endCxn id="390" idx="7"/>
          </p:cNvCxnSpPr>
          <p:nvPr/>
        </p:nvCxnSpPr>
        <p:spPr>
          <a:xfrm flipH="1">
            <a:off x="7791463" y="5262710"/>
            <a:ext cx="195680" cy="4345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390" idx="2"/>
          </p:cNvCxnSpPr>
          <p:nvPr/>
        </p:nvCxnSpPr>
        <p:spPr>
          <a:xfrm flipH="1">
            <a:off x="7552594" y="5726570"/>
            <a:ext cx="168080" cy="11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8046720" y="5237683"/>
            <a:ext cx="438912" cy="182880"/>
          </a:xfrm>
          <a:custGeom>
            <a:avLst/>
            <a:gdLst>
              <a:gd name="connsiteX0" fmla="*/ 0 w 438912"/>
              <a:gd name="connsiteY0" fmla="*/ 0 h 182880"/>
              <a:gd name="connsiteX1" fmla="*/ 212141 w 438912"/>
              <a:gd name="connsiteY1" fmla="*/ 0 h 182880"/>
              <a:gd name="connsiteX2" fmla="*/ 438912 w 438912"/>
              <a:gd name="connsiteY2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8912" h="182880">
                <a:moveTo>
                  <a:pt x="0" y="0"/>
                </a:moveTo>
                <a:lnTo>
                  <a:pt x="212141" y="0"/>
                </a:lnTo>
                <a:lnTo>
                  <a:pt x="438912" y="18288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89" name="Oval 388"/>
          <p:cNvSpPr>
            <a:spLocks noChangeAspect="1"/>
          </p:cNvSpPr>
          <p:nvPr/>
        </p:nvSpPr>
        <p:spPr>
          <a:xfrm>
            <a:off x="7974998" y="5191921"/>
            <a:ext cx="82934" cy="82934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86" name="Oval 385"/>
          <p:cNvSpPr>
            <a:spLocks noChangeAspect="1"/>
          </p:cNvSpPr>
          <p:nvPr/>
        </p:nvSpPr>
        <p:spPr>
          <a:xfrm>
            <a:off x="7740933" y="4954964"/>
            <a:ext cx="82933" cy="82934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8" name="Oval 367"/>
          <p:cNvSpPr>
            <a:spLocks noChangeAspect="1"/>
          </p:cNvSpPr>
          <p:nvPr/>
        </p:nvSpPr>
        <p:spPr>
          <a:xfrm>
            <a:off x="8179046" y="3009590"/>
            <a:ext cx="82933" cy="82933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9" name="Oval 368"/>
          <p:cNvSpPr>
            <a:spLocks noChangeAspect="1"/>
          </p:cNvSpPr>
          <p:nvPr/>
        </p:nvSpPr>
        <p:spPr>
          <a:xfrm>
            <a:off x="7423523" y="3753381"/>
            <a:ext cx="82933" cy="8293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9" name="Rectangle 338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Expected Trade-offs ?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2871511" y="898770"/>
            <a:ext cx="1946431" cy="369332"/>
          </a:xfrm>
          <a:prstGeom prst="rect">
            <a:avLst/>
          </a:prstGeom>
          <a:solidFill>
            <a:srgbClr val="FF0000">
              <a:alpha val="31000"/>
            </a:srgb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Fixed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↑, </a:t>
            </a:r>
            <a:r>
              <a:rPr lang="en-CA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A↑</a:t>
            </a:r>
            <a:r>
              <a:rPr lang="en-US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endParaRPr lang="en-US" b="1" spc="50" dirty="0">
              <a:ln w="11430"/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Rounded Rectangle 251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5190779" y="897770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Fixed </a:t>
            </a:r>
            <a:r>
              <a:rPr lang="en-US" i="1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↑, </a:t>
            </a:r>
            <a:r>
              <a:rPr lang="en-CA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en-US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b="1" spc="50" dirty="0">
              <a:ln w="11430"/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7043334" y="889455"/>
            <a:ext cx="2166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l-GR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↑ </a:t>
            </a:r>
            <a:r>
              <a:rPr lang="en-US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k ? , A ?</a:t>
            </a:r>
            <a:r>
              <a:rPr lang="en-US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5832140" y="4329100"/>
            <a:ext cx="3311860" cy="2025225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4" name="Rectangle 253"/>
          <p:cNvSpPr/>
          <p:nvPr/>
        </p:nvSpPr>
        <p:spPr>
          <a:xfrm>
            <a:off x="2456764" y="5229200"/>
            <a:ext cx="1106615" cy="360040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5951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Previous Results (on Triangulations)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25826454"/>
              </p:ext>
            </p:extLst>
          </p:nvPr>
        </p:nvGraphicFramePr>
        <p:xfrm>
          <a:off x="172528" y="1181339"/>
          <a:ext cx="8220974" cy="46024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14107"/>
                <a:gridCol w="1223652"/>
                <a:gridCol w="1108661"/>
                <a:gridCol w="1254977"/>
                <a:gridCol w="35195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k-</a:t>
                      </a:r>
                      <a:r>
                        <a:rPr lang="en-CA" sz="12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Bend Drawings</a:t>
                      </a:r>
                      <a:endParaRPr lang="en-CA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Area</a:t>
                      </a:r>
                      <a:endParaRPr lang="en-CA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Angular R.</a:t>
                      </a:r>
                      <a:endParaRPr lang="en-CA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 Bends</a:t>
                      </a:r>
                      <a:endParaRPr lang="en-CA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Reference</a:t>
                      </a:r>
                      <a:endParaRPr lang="en-CA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CA" sz="2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= 0</a:t>
                      </a:r>
                      <a:endParaRPr lang="en-CA" sz="1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0.89</a:t>
                      </a:r>
                      <a:r>
                        <a:rPr lang="en-CA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CA" sz="1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Ω(1/</a:t>
                      </a:r>
                      <a:r>
                        <a:rPr lang="en-CA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CA" sz="1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Brandenburg</a:t>
                      </a:r>
                      <a:r>
                        <a:rPr lang="en-CA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 ENDM 2008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= 0</a:t>
                      </a:r>
                      <a:endParaRPr lang="en-CA" sz="1400" b="0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4.50</a:t>
                      </a:r>
                      <a:r>
                        <a:rPr lang="en-CA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CA" sz="1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Ω(1/</a:t>
                      </a:r>
                      <a:r>
                        <a:rPr lang="en-CA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Kurowski,  SOFSEM</a:t>
                      </a:r>
                      <a:r>
                        <a:rPr lang="en-CA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2005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= 0</a:t>
                      </a:r>
                      <a:endParaRPr lang="en-CA" sz="1400" b="0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Ω(</a:t>
                      </a:r>
                      <a:r>
                        <a:rPr lang="en-CA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 </a:t>
                      </a:r>
                      <a:r>
                        <a:rPr lang="el-GR" sz="1400" b="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r>
                        <a:rPr lang="en-CA" sz="1400" b="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Ω(1/</a:t>
                      </a:r>
                      <a:r>
                        <a:rPr lang="en-CA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Garg and Tamassia,</a:t>
                      </a:r>
                      <a:r>
                        <a:rPr lang="en-CA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IEEE SMC 1988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CA" sz="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k </a:t>
                      </a:r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= 1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0.45</a:t>
                      </a:r>
                      <a:r>
                        <a:rPr lang="en-CA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CA" sz="1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Ω(1/</a:t>
                      </a:r>
                      <a:r>
                        <a:rPr lang="en-CA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="0" i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n/</a:t>
                      </a:r>
                      <a:r>
                        <a:rPr lang="en-CA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CA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Zhang,  Algorithmica 2010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k </a:t>
                      </a:r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= 1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12.5</a:t>
                      </a:r>
                      <a:r>
                        <a:rPr lang="en-CA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CA" sz="1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Ω(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CA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sz="140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CA" sz="1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Duncan and Kobourov,  JGAA 2003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k </a:t>
                      </a:r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= 1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r>
                        <a:rPr lang="en-CA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CA" sz="1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Ω(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CA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sz="140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CA" sz="1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Cheng, Duncan, Goodrich, Kobourov,  DCG 2001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CA" sz="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k </a:t>
                      </a:r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= 2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lang="en-CA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CA" sz="1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Ω(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CA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sz="140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CA" sz="1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CA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Goodrich and Wagner,  Algorithms</a:t>
                      </a:r>
                      <a:r>
                        <a:rPr lang="en-CA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CA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en-CA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 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2</a:t>
                      </a:r>
                      <a:endParaRPr lang="en-CA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</a:t>
                      </a:r>
                      <a:r>
                        <a:rPr lang="el-GR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+8/3)</a:t>
                      </a:r>
                      <a:r>
                        <a:rPr lang="en-CA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CA" sz="1400" b="1" baseline="30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____</a:t>
                      </a:r>
                      <a:r>
                        <a:rPr lang="el-GR" sz="14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lang="en-CA" sz="12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_____ 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sz="1400" b="1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l-GR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lang="el-GR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+1/4) </a:t>
                      </a:r>
                      <a:endParaRPr lang="en-CA" sz="1400" b="1" baseline="30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This Presentation</a:t>
                      </a:r>
                      <a:endParaRPr lang="en-CA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 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2</a:t>
                      </a:r>
                      <a:endParaRPr lang="en-CA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</a:t>
                      </a:r>
                      <a:r>
                        <a:rPr lang="el-GR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+ 2/3)</a:t>
                      </a:r>
                      <a:r>
                        <a:rPr lang="el-GR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CA" sz="1400" b="1" baseline="30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____</a:t>
                      </a:r>
                      <a:r>
                        <a:rPr lang="el-GR" sz="14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CA" sz="12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_____ 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sz="1400" b="1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l-GR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l-GR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+1) </a:t>
                      </a:r>
                      <a:endParaRPr lang="en-CA" sz="1400" b="1" baseline="30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This Presentation</a:t>
                      </a:r>
                      <a:endParaRPr lang="en-CA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25,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7" name="Right Brace 16"/>
          <p:cNvSpPr/>
          <p:nvPr/>
        </p:nvSpPr>
        <p:spPr>
          <a:xfrm>
            <a:off x="8410755" y="1656272"/>
            <a:ext cx="103517" cy="11386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8410754" y="3113965"/>
            <a:ext cx="103517" cy="11386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444170" y="3530763"/>
            <a:ext cx="716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A↑, </a:t>
            </a:r>
            <a:r>
              <a:rPr lang="el-GR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en-US" sz="1200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CA" sz="12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45264" y="2087115"/>
            <a:ext cx="716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A↑, </a:t>
            </a:r>
            <a:r>
              <a:rPr lang="el-GR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CA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en-US" sz="1200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CA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615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Big Picture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8608463"/>
              </p:ext>
            </p:extLst>
          </p:nvPr>
        </p:nvGraphicFramePr>
        <p:xfrm>
          <a:off x="461514" y="3674373"/>
          <a:ext cx="8340955" cy="2727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11134"/>
                <a:gridCol w="1260743"/>
                <a:gridCol w="1124841"/>
                <a:gridCol w="1084714"/>
                <a:gridCol w="37595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k-</a:t>
                      </a:r>
                      <a:r>
                        <a:rPr lang="en-CA" sz="12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Bend Drawings</a:t>
                      </a:r>
                      <a:endParaRPr lang="en-CA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Area</a:t>
                      </a:r>
                      <a:endParaRPr lang="en-CA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Angular R.</a:t>
                      </a:r>
                      <a:endParaRPr lang="en-CA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 Bends</a:t>
                      </a:r>
                      <a:endParaRPr lang="en-CA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Reference</a:t>
                      </a:r>
                      <a:endParaRPr lang="en-CA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CA" sz="2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b="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 </a:t>
                      </a:r>
                      <a:r>
                        <a:rPr lang="en-CA" sz="1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1</a:t>
                      </a:r>
                      <a:endParaRPr lang="en-CA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12.5</a:t>
                      </a:r>
                      <a:r>
                        <a:rPr lang="en-CA" sz="1400" b="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="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CA" sz="1400" b="0" baseline="30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Ω(</a:t>
                      </a:r>
                      <a:r>
                        <a:rPr lang="en-CA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CA" sz="14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sz="1400" i="1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CA" sz="1400" b="0" baseline="30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sz="1400" b="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400" b="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Duncan and Kobourov,  JGAA 2003</a:t>
                      </a:r>
                      <a:endParaRPr lang="en-CA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 </a:t>
                      </a:r>
                      <a:r>
                        <a:rPr lang="en-CA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1</a:t>
                      </a:r>
                      <a:endParaRPr lang="en-CA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r>
                        <a:rPr lang="en-CA" sz="1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="0" baseline="30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CA" sz="1400" b="0" baseline="30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Ω(</a:t>
                      </a:r>
                      <a:r>
                        <a:rPr lang="en-CA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l-G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CA" sz="140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sz="1400" i="1" baseline="-25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CA" sz="1400" b="0" baseline="30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sz="1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Cheng, Duncan, Goodrich, Kobourov,  DCG 2001</a:t>
                      </a:r>
                      <a:endParaRPr lang="en-CA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b="0" i="1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 </a:t>
                      </a:r>
                      <a:r>
                        <a:rPr lang="en-CA" sz="1400" b="0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2</a:t>
                      </a:r>
                      <a:endParaRPr lang="en-CA" sz="1400" b="0" dirty="0">
                        <a:solidFill>
                          <a:srgbClr val="4747FB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lang="en-CA" sz="1400" b="0" i="1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="0" baseline="30000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CA" sz="1400" b="0" baseline="30000" dirty="0">
                        <a:solidFill>
                          <a:srgbClr val="4747FB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Ω(</a:t>
                      </a:r>
                      <a:r>
                        <a:rPr lang="en-CA" sz="1400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l-GR" sz="1400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CA" sz="1400" i="1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sz="1400" i="1" baseline="-25000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400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CA" sz="1400" b="0" baseline="30000" dirty="0">
                        <a:solidFill>
                          <a:srgbClr val="4747FB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i="0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CA" sz="1400" b="0" i="1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400" b="0" i="1" dirty="0">
                        <a:solidFill>
                          <a:srgbClr val="4747FB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b="0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Goodrich and Wagner,  Algorithms</a:t>
                      </a:r>
                      <a:r>
                        <a:rPr lang="en-CA" sz="1400" b="0" baseline="0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CA" sz="1400" b="0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en-CA" sz="1400" b="0" dirty="0">
                        <a:solidFill>
                          <a:srgbClr val="4747FB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 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2</a:t>
                      </a:r>
                      <a:endParaRPr lang="en-CA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</a:t>
                      </a:r>
                      <a:r>
                        <a:rPr lang="el-GR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+8/3)</a:t>
                      </a:r>
                      <a:r>
                        <a:rPr lang="en-CA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CA" sz="1400" b="1" baseline="30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____</a:t>
                      </a:r>
                      <a:r>
                        <a:rPr lang="el-GR" sz="14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lang="en-CA" sz="12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_____ 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sz="1400" b="1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l-GR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lang="el-GR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+1/4) </a:t>
                      </a:r>
                      <a:endParaRPr lang="en-CA" sz="1400" b="1" baseline="30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This Presentation</a:t>
                      </a:r>
                      <a:endParaRPr lang="en-CA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 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2</a:t>
                      </a:r>
                      <a:endParaRPr lang="en-CA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</a:t>
                      </a:r>
                      <a:r>
                        <a:rPr lang="el-GR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+ 2/3)</a:t>
                      </a:r>
                      <a:r>
                        <a:rPr lang="el-GR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CA" sz="1400" b="1" baseline="30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____</a:t>
                      </a:r>
                      <a:r>
                        <a:rPr lang="el-GR" sz="14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CA" sz="12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_____ 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sz="1400" b="1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l-GR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l-GR" sz="1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+1) </a:t>
                      </a:r>
                      <a:endParaRPr lang="en-CA" sz="1400" b="1" baseline="30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  <a:r>
                        <a:rPr lang="en-CA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This Presentation</a:t>
                      </a:r>
                      <a:endParaRPr lang="en-CA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79" y="658678"/>
            <a:ext cx="4782897" cy="2799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1961" y="4369500"/>
            <a:ext cx="92965" cy="1065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Diamond 4"/>
          <p:cNvSpPr/>
          <p:nvPr/>
        </p:nvSpPr>
        <p:spPr>
          <a:xfrm>
            <a:off x="568636" y="4771397"/>
            <a:ext cx="121928" cy="140000"/>
          </a:xfrm>
          <a:prstGeom prst="diamond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575207" y="5139190"/>
            <a:ext cx="103202" cy="10800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0305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>
          <a:xfrm>
            <a:off x="6584797" y="5241467"/>
            <a:ext cx="2576007" cy="1385995"/>
          </a:xfrm>
          <a:custGeom>
            <a:avLst/>
            <a:gdLst>
              <a:gd name="connsiteX0" fmla="*/ 465998 w 2576007"/>
              <a:gd name="connsiteY0" fmla="*/ 1269502 h 1385995"/>
              <a:gd name="connsiteX1" fmla="*/ 91425 w 2576007"/>
              <a:gd name="connsiteY1" fmla="*/ 1379670 h 1385995"/>
              <a:gd name="connsiteX2" fmla="*/ 3290 w 2576007"/>
              <a:gd name="connsiteY2" fmla="*/ 1181367 h 1385995"/>
              <a:gd name="connsiteX3" fmla="*/ 168543 w 2576007"/>
              <a:gd name="connsiteY3" fmla="*/ 994080 h 1385995"/>
              <a:gd name="connsiteX4" fmla="*/ 388880 w 2576007"/>
              <a:gd name="connsiteY4" fmla="*/ 652557 h 1385995"/>
              <a:gd name="connsiteX5" fmla="*/ 499049 w 2576007"/>
              <a:gd name="connsiteY5" fmla="*/ 311034 h 1385995"/>
              <a:gd name="connsiteX6" fmla="*/ 774470 w 2576007"/>
              <a:gd name="connsiteY6" fmla="*/ 90697 h 1385995"/>
              <a:gd name="connsiteX7" fmla="*/ 1071926 w 2576007"/>
              <a:gd name="connsiteY7" fmla="*/ 2562 h 1385995"/>
              <a:gd name="connsiteX8" fmla="*/ 1369381 w 2576007"/>
              <a:gd name="connsiteY8" fmla="*/ 35613 h 1385995"/>
              <a:gd name="connsiteX9" fmla="*/ 1578702 w 2576007"/>
              <a:gd name="connsiteY9" fmla="*/ 156798 h 1385995"/>
              <a:gd name="connsiteX10" fmla="*/ 1666837 w 2576007"/>
              <a:gd name="connsiteY10" fmla="*/ 277984 h 1385995"/>
              <a:gd name="connsiteX11" fmla="*/ 1854123 w 2576007"/>
              <a:gd name="connsiteY11" fmla="*/ 454253 h 1385995"/>
              <a:gd name="connsiteX12" fmla="*/ 1975309 w 2576007"/>
              <a:gd name="connsiteY12" fmla="*/ 608490 h 1385995"/>
              <a:gd name="connsiteX13" fmla="*/ 2129545 w 2576007"/>
              <a:gd name="connsiteY13" fmla="*/ 905945 h 1385995"/>
              <a:gd name="connsiteX14" fmla="*/ 2493102 w 2576007"/>
              <a:gd name="connsiteY14" fmla="*/ 1093232 h 1385995"/>
              <a:gd name="connsiteX15" fmla="*/ 2537169 w 2576007"/>
              <a:gd name="connsiteY15" fmla="*/ 1379670 h 1385995"/>
              <a:gd name="connsiteX16" fmla="*/ 2019376 w 2576007"/>
              <a:gd name="connsiteY16" fmla="*/ 1291535 h 1385995"/>
              <a:gd name="connsiteX17" fmla="*/ 1644803 w 2576007"/>
              <a:gd name="connsiteY17" fmla="*/ 1291535 h 1385995"/>
              <a:gd name="connsiteX18" fmla="*/ 1237179 w 2576007"/>
              <a:gd name="connsiteY18" fmla="*/ 1291535 h 1385995"/>
              <a:gd name="connsiteX19" fmla="*/ 763454 w 2576007"/>
              <a:gd name="connsiteY19" fmla="*/ 1313569 h 1385995"/>
              <a:gd name="connsiteX20" fmla="*/ 465998 w 2576007"/>
              <a:gd name="connsiteY20" fmla="*/ 1269502 h 138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76007" h="1385995">
                <a:moveTo>
                  <a:pt x="465998" y="1269502"/>
                </a:moveTo>
                <a:cubicBezTo>
                  <a:pt x="353993" y="1280519"/>
                  <a:pt x="168543" y="1394359"/>
                  <a:pt x="91425" y="1379670"/>
                </a:cubicBezTo>
                <a:cubicBezTo>
                  <a:pt x="14307" y="1364981"/>
                  <a:pt x="-9563" y="1245632"/>
                  <a:pt x="3290" y="1181367"/>
                </a:cubicBezTo>
                <a:cubicBezTo>
                  <a:pt x="16143" y="1117102"/>
                  <a:pt x="104278" y="1082215"/>
                  <a:pt x="168543" y="994080"/>
                </a:cubicBezTo>
                <a:cubicBezTo>
                  <a:pt x="232808" y="905945"/>
                  <a:pt x="333796" y="766398"/>
                  <a:pt x="388880" y="652557"/>
                </a:cubicBezTo>
                <a:cubicBezTo>
                  <a:pt x="443964" y="538716"/>
                  <a:pt x="434784" y="404677"/>
                  <a:pt x="499049" y="311034"/>
                </a:cubicBezTo>
                <a:cubicBezTo>
                  <a:pt x="563314" y="217391"/>
                  <a:pt x="678991" y="142109"/>
                  <a:pt x="774470" y="90697"/>
                </a:cubicBezTo>
                <a:cubicBezTo>
                  <a:pt x="869950" y="39285"/>
                  <a:pt x="972774" y="11743"/>
                  <a:pt x="1071926" y="2562"/>
                </a:cubicBezTo>
                <a:cubicBezTo>
                  <a:pt x="1171078" y="-6619"/>
                  <a:pt x="1284918" y="9907"/>
                  <a:pt x="1369381" y="35613"/>
                </a:cubicBezTo>
                <a:cubicBezTo>
                  <a:pt x="1453844" y="61319"/>
                  <a:pt x="1529126" y="116403"/>
                  <a:pt x="1578702" y="156798"/>
                </a:cubicBezTo>
                <a:cubicBezTo>
                  <a:pt x="1628278" y="197193"/>
                  <a:pt x="1620934" y="228408"/>
                  <a:pt x="1666837" y="277984"/>
                </a:cubicBezTo>
                <a:cubicBezTo>
                  <a:pt x="1712740" y="327560"/>
                  <a:pt x="1802711" y="399169"/>
                  <a:pt x="1854123" y="454253"/>
                </a:cubicBezTo>
                <a:cubicBezTo>
                  <a:pt x="1905535" y="509337"/>
                  <a:pt x="1929405" y="533208"/>
                  <a:pt x="1975309" y="608490"/>
                </a:cubicBezTo>
                <a:cubicBezTo>
                  <a:pt x="2021213" y="683772"/>
                  <a:pt x="2043246" y="825155"/>
                  <a:pt x="2129545" y="905945"/>
                </a:cubicBezTo>
                <a:cubicBezTo>
                  <a:pt x="2215844" y="986735"/>
                  <a:pt x="2425165" y="1014278"/>
                  <a:pt x="2493102" y="1093232"/>
                </a:cubicBezTo>
                <a:cubicBezTo>
                  <a:pt x="2561039" y="1172186"/>
                  <a:pt x="2616123" y="1346620"/>
                  <a:pt x="2537169" y="1379670"/>
                </a:cubicBezTo>
                <a:cubicBezTo>
                  <a:pt x="2458215" y="1412720"/>
                  <a:pt x="2168104" y="1306224"/>
                  <a:pt x="2019376" y="1291535"/>
                </a:cubicBezTo>
                <a:cubicBezTo>
                  <a:pt x="1870648" y="1276846"/>
                  <a:pt x="1644803" y="1291535"/>
                  <a:pt x="1644803" y="1291535"/>
                </a:cubicBezTo>
                <a:cubicBezTo>
                  <a:pt x="1514437" y="1291535"/>
                  <a:pt x="1384070" y="1287863"/>
                  <a:pt x="1237179" y="1291535"/>
                </a:cubicBezTo>
                <a:cubicBezTo>
                  <a:pt x="1090288" y="1295207"/>
                  <a:pt x="899329" y="1319077"/>
                  <a:pt x="763454" y="1313569"/>
                </a:cubicBezTo>
                <a:cubicBezTo>
                  <a:pt x="627579" y="1308061"/>
                  <a:pt x="578003" y="1258485"/>
                  <a:pt x="465998" y="126950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dk1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437975" y="4969924"/>
            <a:ext cx="2547067" cy="1402772"/>
          </a:xfrm>
          <a:custGeom>
            <a:avLst/>
            <a:gdLst>
              <a:gd name="connsiteX0" fmla="*/ 252676 w 2547067"/>
              <a:gd name="connsiteY0" fmla="*/ 1364775 h 1402772"/>
              <a:gd name="connsiteX1" fmla="*/ 10305 w 2547067"/>
              <a:gd name="connsiteY1" fmla="*/ 1298674 h 1402772"/>
              <a:gd name="connsiteX2" fmla="*/ 65389 w 2547067"/>
              <a:gd name="connsiteY2" fmla="*/ 1100370 h 1402772"/>
              <a:gd name="connsiteX3" fmla="*/ 252676 w 2547067"/>
              <a:gd name="connsiteY3" fmla="*/ 1023252 h 1402772"/>
              <a:gd name="connsiteX4" fmla="*/ 362844 w 2547067"/>
              <a:gd name="connsiteY4" fmla="*/ 571560 h 1402772"/>
              <a:gd name="connsiteX5" fmla="*/ 550131 w 2547067"/>
              <a:gd name="connsiteY5" fmla="*/ 252071 h 1402772"/>
              <a:gd name="connsiteX6" fmla="*/ 748435 w 2547067"/>
              <a:gd name="connsiteY6" fmla="*/ 75801 h 1402772"/>
              <a:gd name="connsiteX7" fmla="*/ 1067924 w 2547067"/>
              <a:gd name="connsiteY7" fmla="*/ 9700 h 1402772"/>
              <a:gd name="connsiteX8" fmla="*/ 1167076 w 2547067"/>
              <a:gd name="connsiteY8" fmla="*/ 274105 h 1402772"/>
              <a:gd name="connsiteX9" fmla="*/ 1332329 w 2547067"/>
              <a:gd name="connsiteY9" fmla="*/ 384274 h 1402772"/>
              <a:gd name="connsiteX10" fmla="*/ 1563683 w 2547067"/>
              <a:gd name="connsiteY10" fmla="*/ 439358 h 1402772"/>
              <a:gd name="connsiteX11" fmla="*/ 1739953 w 2547067"/>
              <a:gd name="connsiteY11" fmla="*/ 395290 h 1402772"/>
              <a:gd name="connsiteX12" fmla="*/ 1861138 w 2547067"/>
              <a:gd name="connsiteY12" fmla="*/ 527493 h 1402772"/>
              <a:gd name="connsiteX13" fmla="*/ 2026391 w 2547067"/>
              <a:gd name="connsiteY13" fmla="*/ 681729 h 1402772"/>
              <a:gd name="connsiteX14" fmla="*/ 2136560 w 2547067"/>
              <a:gd name="connsiteY14" fmla="*/ 880033 h 1402772"/>
              <a:gd name="connsiteX15" fmla="*/ 2334864 w 2547067"/>
              <a:gd name="connsiteY15" fmla="*/ 1056303 h 1402772"/>
              <a:gd name="connsiteX16" fmla="*/ 2533167 w 2547067"/>
              <a:gd name="connsiteY16" fmla="*/ 1199522 h 1402772"/>
              <a:gd name="connsiteX17" fmla="*/ 2489100 w 2547067"/>
              <a:gd name="connsiteY17" fmla="*/ 1397825 h 1402772"/>
              <a:gd name="connsiteX18" fmla="*/ 2158594 w 2547067"/>
              <a:gd name="connsiteY18" fmla="*/ 1342741 h 1402772"/>
              <a:gd name="connsiteX19" fmla="*/ 1475548 w 2547067"/>
              <a:gd name="connsiteY19" fmla="*/ 1342741 h 1402772"/>
              <a:gd name="connsiteX20" fmla="*/ 770468 w 2547067"/>
              <a:gd name="connsiteY20" fmla="*/ 1342741 h 1402772"/>
              <a:gd name="connsiteX21" fmla="*/ 252676 w 2547067"/>
              <a:gd name="connsiteY21" fmla="*/ 1364775 h 140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47067" h="1402772">
                <a:moveTo>
                  <a:pt x="252676" y="1364775"/>
                </a:moveTo>
                <a:cubicBezTo>
                  <a:pt x="125982" y="1357431"/>
                  <a:pt x="41519" y="1342741"/>
                  <a:pt x="10305" y="1298674"/>
                </a:cubicBezTo>
                <a:cubicBezTo>
                  <a:pt x="-20910" y="1254606"/>
                  <a:pt x="24994" y="1146273"/>
                  <a:pt x="65389" y="1100370"/>
                </a:cubicBezTo>
                <a:cubicBezTo>
                  <a:pt x="105784" y="1054467"/>
                  <a:pt x="203100" y="1111387"/>
                  <a:pt x="252676" y="1023252"/>
                </a:cubicBezTo>
                <a:cubicBezTo>
                  <a:pt x="302252" y="935117"/>
                  <a:pt x="313268" y="700090"/>
                  <a:pt x="362844" y="571560"/>
                </a:cubicBezTo>
                <a:cubicBezTo>
                  <a:pt x="412420" y="443030"/>
                  <a:pt x="485866" y="334697"/>
                  <a:pt x="550131" y="252071"/>
                </a:cubicBezTo>
                <a:cubicBezTo>
                  <a:pt x="614396" y="169445"/>
                  <a:pt x="662136" y="116196"/>
                  <a:pt x="748435" y="75801"/>
                </a:cubicBezTo>
                <a:cubicBezTo>
                  <a:pt x="834734" y="35406"/>
                  <a:pt x="998151" y="-23351"/>
                  <a:pt x="1067924" y="9700"/>
                </a:cubicBezTo>
                <a:cubicBezTo>
                  <a:pt x="1137697" y="42751"/>
                  <a:pt x="1123009" y="211676"/>
                  <a:pt x="1167076" y="274105"/>
                </a:cubicBezTo>
                <a:cubicBezTo>
                  <a:pt x="1211143" y="336534"/>
                  <a:pt x="1266228" y="356732"/>
                  <a:pt x="1332329" y="384274"/>
                </a:cubicBezTo>
                <a:cubicBezTo>
                  <a:pt x="1398430" y="411816"/>
                  <a:pt x="1495746" y="437522"/>
                  <a:pt x="1563683" y="439358"/>
                </a:cubicBezTo>
                <a:cubicBezTo>
                  <a:pt x="1631620" y="441194"/>
                  <a:pt x="1690377" y="380601"/>
                  <a:pt x="1739953" y="395290"/>
                </a:cubicBezTo>
                <a:cubicBezTo>
                  <a:pt x="1789529" y="409979"/>
                  <a:pt x="1813398" y="479753"/>
                  <a:pt x="1861138" y="527493"/>
                </a:cubicBezTo>
                <a:cubicBezTo>
                  <a:pt x="1908878" y="575233"/>
                  <a:pt x="1980487" y="622972"/>
                  <a:pt x="2026391" y="681729"/>
                </a:cubicBezTo>
                <a:cubicBezTo>
                  <a:pt x="2072295" y="740486"/>
                  <a:pt x="2085148" y="817604"/>
                  <a:pt x="2136560" y="880033"/>
                </a:cubicBezTo>
                <a:cubicBezTo>
                  <a:pt x="2187972" y="942462"/>
                  <a:pt x="2268763" y="1003055"/>
                  <a:pt x="2334864" y="1056303"/>
                </a:cubicBezTo>
                <a:cubicBezTo>
                  <a:pt x="2400965" y="1109551"/>
                  <a:pt x="2507461" y="1142602"/>
                  <a:pt x="2533167" y="1199522"/>
                </a:cubicBezTo>
                <a:cubicBezTo>
                  <a:pt x="2558873" y="1256442"/>
                  <a:pt x="2551529" y="1373955"/>
                  <a:pt x="2489100" y="1397825"/>
                </a:cubicBezTo>
                <a:cubicBezTo>
                  <a:pt x="2426671" y="1421695"/>
                  <a:pt x="2327519" y="1351922"/>
                  <a:pt x="2158594" y="1342741"/>
                </a:cubicBezTo>
                <a:cubicBezTo>
                  <a:pt x="1989669" y="1333560"/>
                  <a:pt x="1475548" y="1342741"/>
                  <a:pt x="1475548" y="1342741"/>
                </a:cubicBezTo>
                <a:lnTo>
                  <a:pt x="770468" y="1342741"/>
                </a:lnTo>
                <a:cubicBezTo>
                  <a:pt x="562984" y="1346413"/>
                  <a:pt x="379370" y="1372119"/>
                  <a:pt x="252676" y="136477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dk1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30074" y="5316998"/>
            <a:ext cx="2578151" cy="1096598"/>
          </a:xfrm>
          <a:custGeom>
            <a:avLst/>
            <a:gdLst>
              <a:gd name="connsiteX0" fmla="*/ 254668 w 2578151"/>
              <a:gd name="connsiteY0" fmla="*/ 1039735 h 1096598"/>
              <a:gd name="connsiteX1" fmla="*/ 56365 w 2578151"/>
              <a:gd name="connsiteY1" fmla="*/ 984650 h 1096598"/>
              <a:gd name="connsiteX2" fmla="*/ 34331 w 2578151"/>
              <a:gd name="connsiteY2" fmla="*/ 775330 h 1096598"/>
              <a:gd name="connsiteX3" fmla="*/ 486022 w 2578151"/>
              <a:gd name="connsiteY3" fmla="*/ 632110 h 1096598"/>
              <a:gd name="connsiteX4" fmla="*/ 739410 w 2578151"/>
              <a:gd name="connsiteY4" fmla="*/ 389739 h 1096598"/>
              <a:gd name="connsiteX5" fmla="*/ 816528 w 2578151"/>
              <a:gd name="connsiteY5" fmla="*/ 191436 h 1096598"/>
              <a:gd name="connsiteX6" fmla="*/ 937714 w 2578151"/>
              <a:gd name="connsiteY6" fmla="*/ 103301 h 1096598"/>
              <a:gd name="connsiteX7" fmla="*/ 1158051 w 2578151"/>
              <a:gd name="connsiteY7" fmla="*/ 158385 h 1096598"/>
              <a:gd name="connsiteX8" fmla="*/ 1367372 w 2578151"/>
              <a:gd name="connsiteY8" fmla="*/ 180419 h 1096598"/>
              <a:gd name="connsiteX9" fmla="*/ 1631777 w 2578151"/>
              <a:gd name="connsiteY9" fmla="*/ 125335 h 1096598"/>
              <a:gd name="connsiteX10" fmla="*/ 1797030 w 2578151"/>
              <a:gd name="connsiteY10" fmla="*/ 26183 h 1096598"/>
              <a:gd name="connsiteX11" fmla="*/ 2050418 w 2578151"/>
              <a:gd name="connsiteY11" fmla="*/ 26183 h 1096598"/>
              <a:gd name="connsiteX12" fmla="*/ 2094485 w 2578151"/>
              <a:gd name="connsiteY12" fmla="*/ 323638 h 1096598"/>
              <a:gd name="connsiteX13" fmla="*/ 2204654 w 2578151"/>
              <a:gd name="connsiteY13" fmla="*/ 566009 h 1096598"/>
              <a:gd name="connsiteX14" fmla="*/ 2325839 w 2578151"/>
              <a:gd name="connsiteY14" fmla="*/ 709229 h 1096598"/>
              <a:gd name="connsiteX15" fmla="*/ 2535160 w 2578151"/>
              <a:gd name="connsiteY15" fmla="*/ 874482 h 1096598"/>
              <a:gd name="connsiteX16" fmla="*/ 2557193 w 2578151"/>
              <a:gd name="connsiteY16" fmla="*/ 1039735 h 1096598"/>
              <a:gd name="connsiteX17" fmla="*/ 2292789 w 2578151"/>
              <a:gd name="connsiteY17" fmla="*/ 1094819 h 1096598"/>
              <a:gd name="connsiteX18" fmla="*/ 1951266 w 2578151"/>
              <a:gd name="connsiteY18" fmla="*/ 984650 h 1096598"/>
              <a:gd name="connsiteX19" fmla="*/ 1521608 w 2578151"/>
              <a:gd name="connsiteY19" fmla="*/ 984650 h 1096598"/>
              <a:gd name="connsiteX20" fmla="*/ 1058899 w 2578151"/>
              <a:gd name="connsiteY20" fmla="*/ 984650 h 1096598"/>
              <a:gd name="connsiteX21" fmla="*/ 607208 w 2578151"/>
              <a:gd name="connsiteY21" fmla="*/ 984650 h 1096598"/>
              <a:gd name="connsiteX22" fmla="*/ 254668 w 2578151"/>
              <a:gd name="connsiteY22" fmla="*/ 1039735 h 109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78151" h="1096598">
                <a:moveTo>
                  <a:pt x="254668" y="1039735"/>
                </a:moveTo>
                <a:cubicBezTo>
                  <a:pt x="162861" y="1039735"/>
                  <a:pt x="93088" y="1028717"/>
                  <a:pt x="56365" y="984650"/>
                </a:cubicBezTo>
                <a:cubicBezTo>
                  <a:pt x="19642" y="940583"/>
                  <a:pt x="-37278" y="834087"/>
                  <a:pt x="34331" y="775330"/>
                </a:cubicBezTo>
                <a:cubicBezTo>
                  <a:pt x="105940" y="716573"/>
                  <a:pt x="368509" y="696375"/>
                  <a:pt x="486022" y="632110"/>
                </a:cubicBezTo>
                <a:cubicBezTo>
                  <a:pt x="603535" y="567845"/>
                  <a:pt x="684326" y="463185"/>
                  <a:pt x="739410" y="389739"/>
                </a:cubicBezTo>
                <a:cubicBezTo>
                  <a:pt x="794494" y="316293"/>
                  <a:pt x="783477" y="239176"/>
                  <a:pt x="816528" y="191436"/>
                </a:cubicBezTo>
                <a:cubicBezTo>
                  <a:pt x="849579" y="143696"/>
                  <a:pt x="880794" y="108809"/>
                  <a:pt x="937714" y="103301"/>
                </a:cubicBezTo>
                <a:cubicBezTo>
                  <a:pt x="994635" y="97792"/>
                  <a:pt x="1086441" y="145532"/>
                  <a:pt x="1158051" y="158385"/>
                </a:cubicBezTo>
                <a:cubicBezTo>
                  <a:pt x="1229661" y="171238"/>
                  <a:pt x="1288418" y="185927"/>
                  <a:pt x="1367372" y="180419"/>
                </a:cubicBezTo>
                <a:cubicBezTo>
                  <a:pt x="1446326" y="174911"/>
                  <a:pt x="1560167" y="151041"/>
                  <a:pt x="1631777" y="125335"/>
                </a:cubicBezTo>
                <a:cubicBezTo>
                  <a:pt x="1703387" y="99629"/>
                  <a:pt x="1727257" y="42708"/>
                  <a:pt x="1797030" y="26183"/>
                </a:cubicBezTo>
                <a:cubicBezTo>
                  <a:pt x="1866803" y="9658"/>
                  <a:pt x="2000842" y="-23393"/>
                  <a:pt x="2050418" y="26183"/>
                </a:cubicBezTo>
                <a:cubicBezTo>
                  <a:pt x="2099994" y="75759"/>
                  <a:pt x="2068779" y="233667"/>
                  <a:pt x="2094485" y="323638"/>
                </a:cubicBezTo>
                <a:cubicBezTo>
                  <a:pt x="2120191" y="413609"/>
                  <a:pt x="2166095" y="501744"/>
                  <a:pt x="2204654" y="566009"/>
                </a:cubicBezTo>
                <a:cubicBezTo>
                  <a:pt x="2243213" y="630274"/>
                  <a:pt x="2270755" y="657817"/>
                  <a:pt x="2325839" y="709229"/>
                </a:cubicBezTo>
                <a:cubicBezTo>
                  <a:pt x="2380923" y="760641"/>
                  <a:pt x="2496601" y="819398"/>
                  <a:pt x="2535160" y="874482"/>
                </a:cubicBezTo>
                <a:cubicBezTo>
                  <a:pt x="2573719" y="929566"/>
                  <a:pt x="2597588" y="1003012"/>
                  <a:pt x="2557193" y="1039735"/>
                </a:cubicBezTo>
                <a:cubicBezTo>
                  <a:pt x="2516798" y="1076458"/>
                  <a:pt x="2393777" y="1104000"/>
                  <a:pt x="2292789" y="1094819"/>
                </a:cubicBezTo>
                <a:cubicBezTo>
                  <a:pt x="2191801" y="1085638"/>
                  <a:pt x="2079796" y="1003011"/>
                  <a:pt x="1951266" y="984650"/>
                </a:cubicBezTo>
                <a:cubicBezTo>
                  <a:pt x="1822736" y="966288"/>
                  <a:pt x="1521608" y="984650"/>
                  <a:pt x="1521608" y="984650"/>
                </a:cubicBezTo>
                <a:lnTo>
                  <a:pt x="1058899" y="984650"/>
                </a:lnTo>
                <a:cubicBezTo>
                  <a:pt x="906499" y="984650"/>
                  <a:pt x="744919" y="979142"/>
                  <a:pt x="607208" y="984650"/>
                </a:cubicBezTo>
                <a:cubicBezTo>
                  <a:pt x="469497" y="990158"/>
                  <a:pt x="346475" y="1039735"/>
                  <a:pt x="254668" y="103973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dk1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511453" y="3038966"/>
            <a:ext cx="2546273" cy="1049244"/>
          </a:xfrm>
          <a:custGeom>
            <a:avLst/>
            <a:gdLst>
              <a:gd name="connsiteX0" fmla="*/ 307988 w 2546273"/>
              <a:gd name="connsiteY0" fmla="*/ 982191 h 1049244"/>
              <a:gd name="connsiteX1" fmla="*/ 54600 w 2546273"/>
              <a:gd name="connsiteY1" fmla="*/ 949140 h 1049244"/>
              <a:gd name="connsiteX2" fmla="*/ 32566 w 2546273"/>
              <a:gd name="connsiteY2" fmla="*/ 750836 h 1049244"/>
              <a:gd name="connsiteX3" fmla="*/ 429174 w 2546273"/>
              <a:gd name="connsiteY3" fmla="*/ 431347 h 1049244"/>
              <a:gd name="connsiteX4" fmla="*/ 517308 w 2546273"/>
              <a:gd name="connsiteY4" fmla="*/ 122875 h 1049244"/>
              <a:gd name="connsiteX5" fmla="*/ 836798 w 2546273"/>
              <a:gd name="connsiteY5" fmla="*/ 1689 h 1049244"/>
              <a:gd name="connsiteX6" fmla="*/ 1035101 w 2546273"/>
              <a:gd name="connsiteY6" fmla="*/ 199993 h 1049244"/>
              <a:gd name="connsiteX7" fmla="*/ 1112219 w 2546273"/>
              <a:gd name="connsiteY7" fmla="*/ 321179 h 1049244"/>
              <a:gd name="connsiteX8" fmla="*/ 1332557 w 2546273"/>
              <a:gd name="connsiteY8" fmla="*/ 343212 h 1049244"/>
              <a:gd name="connsiteX9" fmla="*/ 1464759 w 2546273"/>
              <a:gd name="connsiteY9" fmla="*/ 431347 h 1049244"/>
              <a:gd name="connsiteX10" fmla="*/ 1740181 w 2546273"/>
              <a:gd name="connsiteY10" fmla="*/ 497448 h 1049244"/>
              <a:gd name="connsiteX11" fmla="*/ 2092720 w 2546273"/>
              <a:gd name="connsiteY11" fmla="*/ 607617 h 1049244"/>
              <a:gd name="connsiteX12" fmla="*/ 2357125 w 2546273"/>
              <a:gd name="connsiteY12" fmla="*/ 651685 h 1049244"/>
              <a:gd name="connsiteX13" fmla="*/ 2533395 w 2546273"/>
              <a:gd name="connsiteY13" fmla="*/ 849988 h 1049244"/>
              <a:gd name="connsiteX14" fmla="*/ 2456277 w 2546273"/>
              <a:gd name="connsiteY14" fmla="*/ 1048292 h 1049244"/>
              <a:gd name="connsiteX15" fmla="*/ 1850349 w 2546273"/>
              <a:gd name="connsiteY15" fmla="*/ 927106 h 1049244"/>
              <a:gd name="connsiteX16" fmla="*/ 1442725 w 2546273"/>
              <a:gd name="connsiteY16" fmla="*/ 971174 h 1049244"/>
              <a:gd name="connsiteX17" fmla="*/ 924933 w 2546273"/>
              <a:gd name="connsiteY17" fmla="*/ 1004224 h 1049244"/>
              <a:gd name="connsiteX18" fmla="*/ 307988 w 2546273"/>
              <a:gd name="connsiteY18" fmla="*/ 982191 h 104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46273" h="1049244">
                <a:moveTo>
                  <a:pt x="307988" y="982191"/>
                </a:moveTo>
                <a:cubicBezTo>
                  <a:pt x="162933" y="973010"/>
                  <a:pt x="100504" y="987699"/>
                  <a:pt x="54600" y="949140"/>
                </a:cubicBezTo>
                <a:cubicBezTo>
                  <a:pt x="8696" y="910581"/>
                  <a:pt x="-29863" y="837135"/>
                  <a:pt x="32566" y="750836"/>
                </a:cubicBezTo>
                <a:cubicBezTo>
                  <a:pt x="94995" y="664537"/>
                  <a:pt x="348384" y="536007"/>
                  <a:pt x="429174" y="431347"/>
                </a:cubicBezTo>
                <a:cubicBezTo>
                  <a:pt x="509964" y="326687"/>
                  <a:pt x="449371" y="194485"/>
                  <a:pt x="517308" y="122875"/>
                </a:cubicBezTo>
                <a:cubicBezTo>
                  <a:pt x="585245" y="51265"/>
                  <a:pt x="750499" y="-11164"/>
                  <a:pt x="836798" y="1689"/>
                </a:cubicBezTo>
                <a:cubicBezTo>
                  <a:pt x="923097" y="14542"/>
                  <a:pt x="989198" y="146745"/>
                  <a:pt x="1035101" y="199993"/>
                </a:cubicBezTo>
                <a:cubicBezTo>
                  <a:pt x="1081004" y="253241"/>
                  <a:pt x="1062643" y="297309"/>
                  <a:pt x="1112219" y="321179"/>
                </a:cubicBezTo>
                <a:cubicBezTo>
                  <a:pt x="1161795" y="345049"/>
                  <a:pt x="1273800" y="324851"/>
                  <a:pt x="1332557" y="343212"/>
                </a:cubicBezTo>
                <a:cubicBezTo>
                  <a:pt x="1391314" y="361573"/>
                  <a:pt x="1396822" y="405641"/>
                  <a:pt x="1464759" y="431347"/>
                </a:cubicBezTo>
                <a:cubicBezTo>
                  <a:pt x="1532696" y="457053"/>
                  <a:pt x="1635521" y="468070"/>
                  <a:pt x="1740181" y="497448"/>
                </a:cubicBezTo>
                <a:cubicBezTo>
                  <a:pt x="1844841" y="526826"/>
                  <a:pt x="1989896" y="581911"/>
                  <a:pt x="2092720" y="607617"/>
                </a:cubicBezTo>
                <a:cubicBezTo>
                  <a:pt x="2195544" y="633323"/>
                  <a:pt x="2283679" y="611290"/>
                  <a:pt x="2357125" y="651685"/>
                </a:cubicBezTo>
                <a:cubicBezTo>
                  <a:pt x="2430571" y="692080"/>
                  <a:pt x="2516870" y="783887"/>
                  <a:pt x="2533395" y="849988"/>
                </a:cubicBezTo>
                <a:cubicBezTo>
                  <a:pt x="2549920" y="916089"/>
                  <a:pt x="2570118" y="1035439"/>
                  <a:pt x="2456277" y="1048292"/>
                </a:cubicBezTo>
                <a:cubicBezTo>
                  <a:pt x="2342436" y="1061145"/>
                  <a:pt x="2019274" y="939959"/>
                  <a:pt x="1850349" y="927106"/>
                </a:cubicBezTo>
                <a:cubicBezTo>
                  <a:pt x="1681424" y="914253"/>
                  <a:pt x="1596961" y="958321"/>
                  <a:pt x="1442725" y="971174"/>
                </a:cubicBezTo>
                <a:cubicBezTo>
                  <a:pt x="1288489" y="984027"/>
                  <a:pt x="1117728" y="1002388"/>
                  <a:pt x="924933" y="1004224"/>
                </a:cubicBezTo>
                <a:cubicBezTo>
                  <a:pt x="732138" y="1006060"/>
                  <a:pt x="453043" y="991372"/>
                  <a:pt x="307988" y="98219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dk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3661190" y="3345591"/>
            <a:ext cx="2560168" cy="640807"/>
          </a:xfrm>
          <a:custGeom>
            <a:avLst/>
            <a:gdLst>
              <a:gd name="connsiteX0" fmla="*/ 7427 w 2560168"/>
              <a:gd name="connsiteY0" fmla="*/ 477259 h 640807"/>
              <a:gd name="connsiteX1" fmla="*/ 84545 w 2560168"/>
              <a:gd name="connsiteY1" fmla="*/ 334040 h 640807"/>
              <a:gd name="connsiteX2" fmla="*/ 437085 w 2560168"/>
              <a:gd name="connsiteY2" fmla="*/ 334040 h 640807"/>
              <a:gd name="connsiteX3" fmla="*/ 624371 w 2560168"/>
              <a:gd name="connsiteY3" fmla="*/ 312006 h 640807"/>
              <a:gd name="connsiteX4" fmla="*/ 1065046 w 2560168"/>
              <a:gd name="connsiteY4" fmla="*/ 135736 h 640807"/>
              <a:gd name="connsiteX5" fmla="*/ 1186232 w 2560168"/>
              <a:gd name="connsiteY5" fmla="*/ 25568 h 640807"/>
              <a:gd name="connsiteX6" fmla="*/ 1307417 w 2560168"/>
              <a:gd name="connsiteY6" fmla="*/ 3534 h 640807"/>
              <a:gd name="connsiteX7" fmla="*/ 1406569 w 2560168"/>
              <a:gd name="connsiteY7" fmla="*/ 80652 h 640807"/>
              <a:gd name="connsiteX8" fmla="*/ 1924362 w 2560168"/>
              <a:gd name="connsiteY8" fmla="*/ 201838 h 640807"/>
              <a:gd name="connsiteX9" fmla="*/ 2232834 w 2560168"/>
              <a:gd name="connsiteY9" fmla="*/ 278956 h 640807"/>
              <a:gd name="connsiteX10" fmla="*/ 2475205 w 2560168"/>
              <a:gd name="connsiteY10" fmla="*/ 345057 h 640807"/>
              <a:gd name="connsiteX11" fmla="*/ 2519273 w 2560168"/>
              <a:gd name="connsiteY11" fmla="*/ 631495 h 640807"/>
              <a:gd name="connsiteX12" fmla="*/ 1913345 w 2560168"/>
              <a:gd name="connsiteY12" fmla="*/ 576411 h 640807"/>
              <a:gd name="connsiteX13" fmla="*/ 1131147 w 2560168"/>
              <a:gd name="connsiteY13" fmla="*/ 631495 h 640807"/>
              <a:gd name="connsiteX14" fmla="*/ 337933 w 2560168"/>
              <a:gd name="connsiteY14" fmla="*/ 631495 h 640807"/>
              <a:gd name="connsiteX15" fmla="*/ 40477 w 2560168"/>
              <a:gd name="connsiteY15" fmla="*/ 620479 h 640807"/>
              <a:gd name="connsiteX16" fmla="*/ 7427 w 2560168"/>
              <a:gd name="connsiteY16" fmla="*/ 477259 h 64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60168" h="640807">
                <a:moveTo>
                  <a:pt x="7427" y="477259"/>
                </a:moveTo>
                <a:cubicBezTo>
                  <a:pt x="14772" y="429519"/>
                  <a:pt x="12935" y="357910"/>
                  <a:pt x="84545" y="334040"/>
                </a:cubicBezTo>
                <a:cubicBezTo>
                  <a:pt x="156155" y="310170"/>
                  <a:pt x="347114" y="337712"/>
                  <a:pt x="437085" y="334040"/>
                </a:cubicBezTo>
                <a:cubicBezTo>
                  <a:pt x="527056" y="330368"/>
                  <a:pt x="519711" y="345057"/>
                  <a:pt x="624371" y="312006"/>
                </a:cubicBezTo>
                <a:cubicBezTo>
                  <a:pt x="729031" y="278955"/>
                  <a:pt x="971403" y="183476"/>
                  <a:pt x="1065046" y="135736"/>
                </a:cubicBezTo>
                <a:cubicBezTo>
                  <a:pt x="1158689" y="87996"/>
                  <a:pt x="1145837" y="47602"/>
                  <a:pt x="1186232" y="25568"/>
                </a:cubicBezTo>
                <a:cubicBezTo>
                  <a:pt x="1226627" y="3534"/>
                  <a:pt x="1270694" y="-5647"/>
                  <a:pt x="1307417" y="3534"/>
                </a:cubicBezTo>
                <a:cubicBezTo>
                  <a:pt x="1344140" y="12715"/>
                  <a:pt x="1303745" y="47601"/>
                  <a:pt x="1406569" y="80652"/>
                </a:cubicBezTo>
                <a:cubicBezTo>
                  <a:pt x="1509393" y="113703"/>
                  <a:pt x="1924362" y="201838"/>
                  <a:pt x="1924362" y="201838"/>
                </a:cubicBezTo>
                <a:lnTo>
                  <a:pt x="2232834" y="278956"/>
                </a:lnTo>
                <a:cubicBezTo>
                  <a:pt x="2324641" y="302826"/>
                  <a:pt x="2427465" y="286300"/>
                  <a:pt x="2475205" y="345057"/>
                </a:cubicBezTo>
                <a:cubicBezTo>
                  <a:pt x="2522945" y="403813"/>
                  <a:pt x="2612916" y="592936"/>
                  <a:pt x="2519273" y="631495"/>
                </a:cubicBezTo>
                <a:cubicBezTo>
                  <a:pt x="2425630" y="670054"/>
                  <a:pt x="2144699" y="576411"/>
                  <a:pt x="1913345" y="576411"/>
                </a:cubicBezTo>
                <a:cubicBezTo>
                  <a:pt x="1681991" y="576411"/>
                  <a:pt x="1393716" y="622314"/>
                  <a:pt x="1131147" y="631495"/>
                </a:cubicBezTo>
                <a:cubicBezTo>
                  <a:pt x="868578" y="640676"/>
                  <a:pt x="519711" y="633331"/>
                  <a:pt x="337933" y="631495"/>
                </a:cubicBezTo>
                <a:cubicBezTo>
                  <a:pt x="156155" y="629659"/>
                  <a:pt x="95561" y="649857"/>
                  <a:pt x="40477" y="620479"/>
                </a:cubicBezTo>
                <a:cubicBezTo>
                  <a:pt x="-14607" y="591101"/>
                  <a:pt x="82" y="524999"/>
                  <a:pt x="7427" y="47725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5347000" y="2139789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458910" y="2174749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" name="Freeform 15"/>
          <p:cNvSpPr/>
          <p:nvPr/>
        </p:nvSpPr>
        <p:spPr>
          <a:xfrm>
            <a:off x="5467377" y="1895349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" name="Freeform 16"/>
          <p:cNvSpPr/>
          <p:nvPr/>
        </p:nvSpPr>
        <p:spPr>
          <a:xfrm>
            <a:off x="6364844" y="1886883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252932" y="1809590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4984777" y="211147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7253844" y="212841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6178577" y="189134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Oval 149"/>
          <p:cNvSpPr>
            <a:spLocks noChangeAspect="1"/>
          </p:cNvSpPr>
          <p:nvPr/>
        </p:nvSpPr>
        <p:spPr>
          <a:xfrm>
            <a:off x="7209666" y="2093045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3925824" y="3726217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4484624" y="3116618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8" name="Freeform 157"/>
          <p:cNvSpPr/>
          <p:nvPr/>
        </p:nvSpPr>
        <p:spPr>
          <a:xfrm>
            <a:off x="4037734" y="3761177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8" name="Freeform 167"/>
          <p:cNvSpPr/>
          <p:nvPr/>
        </p:nvSpPr>
        <p:spPr>
          <a:xfrm>
            <a:off x="4046201" y="3481777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9" name="Freeform 168"/>
          <p:cNvSpPr/>
          <p:nvPr/>
        </p:nvSpPr>
        <p:spPr>
          <a:xfrm>
            <a:off x="4943668" y="3473311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4831756" y="3396018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74" name="Freeform 173"/>
          <p:cNvSpPr/>
          <p:nvPr/>
        </p:nvSpPr>
        <p:spPr>
          <a:xfrm>
            <a:off x="4554201" y="3227777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5" name="Freeform 174"/>
          <p:cNvSpPr/>
          <p:nvPr/>
        </p:nvSpPr>
        <p:spPr>
          <a:xfrm>
            <a:off x="4029268" y="3210844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6" name="Rectangle 175"/>
          <p:cNvSpPr/>
          <p:nvPr/>
        </p:nvSpPr>
        <p:spPr>
          <a:xfrm>
            <a:off x="3563601" y="36979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5832668" y="37148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757401" y="347777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4130867" y="30121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5788490" y="3679473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6780379" y="3759268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>
            <a:off x="7339179" y="314966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4" name="Freeform 193"/>
          <p:cNvSpPr/>
          <p:nvPr/>
        </p:nvSpPr>
        <p:spPr>
          <a:xfrm>
            <a:off x="6892289" y="379422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2" name="Oval 201"/>
          <p:cNvSpPr>
            <a:spLocks noChangeAspect="1"/>
          </p:cNvSpPr>
          <p:nvPr/>
        </p:nvSpPr>
        <p:spPr>
          <a:xfrm>
            <a:off x="8160445" y="3081935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03" name="Freeform 202"/>
          <p:cNvSpPr/>
          <p:nvPr/>
        </p:nvSpPr>
        <p:spPr>
          <a:xfrm>
            <a:off x="8272356" y="317616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4" name="Freeform 203"/>
          <p:cNvSpPr/>
          <p:nvPr/>
        </p:nvSpPr>
        <p:spPr>
          <a:xfrm>
            <a:off x="6900756" y="351482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5" name="Freeform 204"/>
          <p:cNvSpPr/>
          <p:nvPr/>
        </p:nvSpPr>
        <p:spPr>
          <a:xfrm>
            <a:off x="7798223" y="350636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6" name="Oval 205"/>
          <p:cNvSpPr>
            <a:spLocks noChangeAspect="1"/>
          </p:cNvSpPr>
          <p:nvPr/>
        </p:nvSpPr>
        <p:spPr>
          <a:xfrm>
            <a:off x="7686311" y="3429069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07" name="Freeform 206"/>
          <p:cNvSpPr/>
          <p:nvPr/>
        </p:nvSpPr>
        <p:spPr>
          <a:xfrm>
            <a:off x="7815156" y="318462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9" name="Freeform 208"/>
          <p:cNvSpPr/>
          <p:nvPr/>
        </p:nvSpPr>
        <p:spPr>
          <a:xfrm>
            <a:off x="7442623" y="320156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0" name="Freeform 209"/>
          <p:cNvSpPr/>
          <p:nvPr/>
        </p:nvSpPr>
        <p:spPr>
          <a:xfrm>
            <a:off x="7408756" y="326082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1" name="Freeform 210"/>
          <p:cNvSpPr/>
          <p:nvPr/>
        </p:nvSpPr>
        <p:spPr>
          <a:xfrm>
            <a:off x="6883823" y="324389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2" name="Rectangle 211"/>
          <p:cNvSpPr/>
          <p:nvPr/>
        </p:nvSpPr>
        <p:spPr>
          <a:xfrm>
            <a:off x="6418156" y="36979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8687223" y="374788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7611956" y="351082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6985422" y="304515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8170755" y="293508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Oval 219"/>
          <p:cNvSpPr>
            <a:spLocks noChangeAspect="1"/>
          </p:cNvSpPr>
          <p:nvPr/>
        </p:nvSpPr>
        <p:spPr>
          <a:xfrm>
            <a:off x="8643045" y="3712524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22" name="Oval 221"/>
          <p:cNvSpPr>
            <a:spLocks noChangeAspect="1"/>
          </p:cNvSpPr>
          <p:nvPr/>
        </p:nvSpPr>
        <p:spPr>
          <a:xfrm>
            <a:off x="533815" y="6105858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23" name="Oval 222"/>
          <p:cNvSpPr>
            <a:spLocks noChangeAspect="1"/>
          </p:cNvSpPr>
          <p:nvPr/>
        </p:nvSpPr>
        <p:spPr>
          <a:xfrm>
            <a:off x="1092615" y="5496259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24" name="Oval 223"/>
          <p:cNvSpPr>
            <a:spLocks noChangeAspect="1"/>
          </p:cNvSpPr>
          <p:nvPr/>
        </p:nvSpPr>
        <p:spPr>
          <a:xfrm>
            <a:off x="1160348" y="505599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8" name="Freeform 227"/>
          <p:cNvSpPr/>
          <p:nvPr/>
        </p:nvSpPr>
        <p:spPr>
          <a:xfrm>
            <a:off x="645725" y="614081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9" name="Freeform 228"/>
          <p:cNvSpPr/>
          <p:nvPr/>
        </p:nvSpPr>
        <p:spPr>
          <a:xfrm>
            <a:off x="620325" y="511635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5" name="Freeform 234"/>
          <p:cNvSpPr/>
          <p:nvPr/>
        </p:nvSpPr>
        <p:spPr>
          <a:xfrm>
            <a:off x="1246859" y="5167152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6" name="Oval 235"/>
          <p:cNvSpPr>
            <a:spLocks noChangeAspect="1"/>
          </p:cNvSpPr>
          <p:nvPr/>
        </p:nvSpPr>
        <p:spPr>
          <a:xfrm>
            <a:off x="1913881" y="5428525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37" name="Freeform 236"/>
          <p:cNvSpPr/>
          <p:nvPr/>
        </p:nvSpPr>
        <p:spPr>
          <a:xfrm>
            <a:off x="2025792" y="552275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8" name="Freeform 237"/>
          <p:cNvSpPr/>
          <p:nvPr/>
        </p:nvSpPr>
        <p:spPr>
          <a:xfrm>
            <a:off x="654192" y="586141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9" name="Freeform 238"/>
          <p:cNvSpPr/>
          <p:nvPr/>
        </p:nvSpPr>
        <p:spPr>
          <a:xfrm>
            <a:off x="1551659" y="585295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0" name="Oval 239"/>
          <p:cNvSpPr>
            <a:spLocks noChangeAspect="1"/>
          </p:cNvSpPr>
          <p:nvPr/>
        </p:nvSpPr>
        <p:spPr>
          <a:xfrm>
            <a:off x="1439747" y="5775659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41" name="Freeform 240"/>
          <p:cNvSpPr/>
          <p:nvPr/>
        </p:nvSpPr>
        <p:spPr>
          <a:xfrm>
            <a:off x="1568592" y="553121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2" name="Freeform 241"/>
          <p:cNvSpPr/>
          <p:nvPr/>
        </p:nvSpPr>
        <p:spPr>
          <a:xfrm>
            <a:off x="1141186" y="5167152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3" name="Freeform 242"/>
          <p:cNvSpPr/>
          <p:nvPr/>
        </p:nvSpPr>
        <p:spPr>
          <a:xfrm>
            <a:off x="1196059" y="554815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4" name="Freeform 243"/>
          <p:cNvSpPr/>
          <p:nvPr/>
        </p:nvSpPr>
        <p:spPr>
          <a:xfrm>
            <a:off x="1162192" y="560741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5" name="Freeform 244"/>
          <p:cNvSpPr/>
          <p:nvPr/>
        </p:nvSpPr>
        <p:spPr>
          <a:xfrm>
            <a:off x="637259" y="559048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6" name="Rectangle 245"/>
          <p:cNvSpPr/>
          <p:nvPr/>
        </p:nvSpPr>
        <p:spPr>
          <a:xfrm>
            <a:off x="171592" y="607754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2440659" y="609447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1365392" y="585741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738858" y="539174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1924191" y="528167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865857" y="479061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Oval 253"/>
          <p:cNvSpPr>
            <a:spLocks noChangeAspect="1"/>
          </p:cNvSpPr>
          <p:nvPr/>
        </p:nvSpPr>
        <p:spPr>
          <a:xfrm>
            <a:off x="2396481" y="605911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3717690" y="6072808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57" name="Oval 256"/>
          <p:cNvSpPr>
            <a:spLocks noChangeAspect="1"/>
          </p:cNvSpPr>
          <p:nvPr/>
        </p:nvSpPr>
        <p:spPr>
          <a:xfrm>
            <a:off x="4276490" y="5463209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58" name="Oval 257"/>
          <p:cNvSpPr>
            <a:spLocks noChangeAspect="1"/>
          </p:cNvSpPr>
          <p:nvPr/>
        </p:nvSpPr>
        <p:spPr>
          <a:xfrm>
            <a:off x="4344223" y="502294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9" name="Oval 258"/>
          <p:cNvSpPr>
            <a:spLocks noChangeAspect="1"/>
          </p:cNvSpPr>
          <p:nvPr/>
        </p:nvSpPr>
        <p:spPr>
          <a:xfrm>
            <a:off x="4809889" y="5099142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62" name="Freeform 261"/>
          <p:cNvSpPr/>
          <p:nvPr/>
        </p:nvSpPr>
        <p:spPr>
          <a:xfrm>
            <a:off x="3829600" y="610776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3" name="Freeform 262"/>
          <p:cNvSpPr/>
          <p:nvPr/>
        </p:nvSpPr>
        <p:spPr>
          <a:xfrm>
            <a:off x="3804200" y="508330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6" name="Freeform 265"/>
          <p:cNvSpPr/>
          <p:nvPr/>
        </p:nvSpPr>
        <p:spPr>
          <a:xfrm>
            <a:off x="4464600" y="5083302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8" name="Freeform 267"/>
          <p:cNvSpPr/>
          <p:nvPr/>
        </p:nvSpPr>
        <p:spPr>
          <a:xfrm>
            <a:off x="4887934" y="5210302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9" name="Freeform 268"/>
          <p:cNvSpPr/>
          <p:nvPr/>
        </p:nvSpPr>
        <p:spPr>
          <a:xfrm>
            <a:off x="4430734" y="5134102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0" name="Oval 269"/>
          <p:cNvSpPr>
            <a:spLocks noChangeAspect="1"/>
          </p:cNvSpPr>
          <p:nvPr/>
        </p:nvSpPr>
        <p:spPr>
          <a:xfrm>
            <a:off x="5097756" y="5395475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71" name="Freeform 270"/>
          <p:cNvSpPr/>
          <p:nvPr/>
        </p:nvSpPr>
        <p:spPr>
          <a:xfrm>
            <a:off x="5209667" y="548970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2" name="Freeform 271"/>
          <p:cNvSpPr/>
          <p:nvPr/>
        </p:nvSpPr>
        <p:spPr>
          <a:xfrm>
            <a:off x="3838067" y="582836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3" name="Freeform 272"/>
          <p:cNvSpPr/>
          <p:nvPr/>
        </p:nvSpPr>
        <p:spPr>
          <a:xfrm>
            <a:off x="4735534" y="581990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4" name="Oval 273"/>
          <p:cNvSpPr>
            <a:spLocks noChangeAspect="1"/>
          </p:cNvSpPr>
          <p:nvPr/>
        </p:nvSpPr>
        <p:spPr>
          <a:xfrm>
            <a:off x="4623622" y="5742609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75" name="Freeform 274"/>
          <p:cNvSpPr/>
          <p:nvPr/>
        </p:nvSpPr>
        <p:spPr>
          <a:xfrm>
            <a:off x="4752467" y="549816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6" name="Freeform 275"/>
          <p:cNvSpPr/>
          <p:nvPr/>
        </p:nvSpPr>
        <p:spPr>
          <a:xfrm>
            <a:off x="4325061" y="5134102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7" name="Freeform 276"/>
          <p:cNvSpPr/>
          <p:nvPr/>
        </p:nvSpPr>
        <p:spPr>
          <a:xfrm>
            <a:off x="4379934" y="551510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8" name="Freeform 277"/>
          <p:cNvSpPr/>
          <p:nvPr/>
        </p:nvSpPr>
        <p:spPr>
          <a:xfrm>
            <a:off x="4346067" y="557436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9" name="Freeform 278"/>
          <p:cNvSpPr/>
          <p:nvPr/>
        </p:nvSpPr>
        <p:spPr>
          <a:xfrm>
            <a:off x="3821134" y="555743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80" name="Rectangle 279"/>
          <p:cNvSpPr/>
          <p:nvPr/>
        </p:nvSpPr>
        <p:spPr>
          <a:xfrm>
            <a:off x="3355467" y="604449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5624534" y="606142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4549267" y="582436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3922733" y="535869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5108066" y="524862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4049732" y="475756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4786332" y="491842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" name="Oval 287"/>
          <p:cNvSpPr>
            <a:spLocks noChangeAspect="1"/>
          </p:cNvSpPr>
          <p:nvPr/>
        </p:nvSpPr>
        <p:spPr>
          <a:xfrm>
            <a:off x="5580356" y="6026064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89" name="Oval 288"/>
          <p:cNvSpPr>
            <a:spLocks noChangeAspect="1"/>
          </p:cNvSpPr>
          <p:nvPr/>
        </p:nvSpPr>
        <p:spPr>
          <a:xfrm>
            <a:off x="1450765" y="1921796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90" name="Oval 289"/>
          <p:cNvSpPr>
            <a:spLocks noChangeAspect="1"/>
          </p:cNvSpPr>
          <p:nvPr/>
        </p:nvSpPr>
        <p:spPr>
          <a:xfrm>
            <a:off x="544832" y="3538929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91" name="Oval 290"/>
          <p:cNvSpPr>
            <a:spLocks noChangeAspect="1"/>
          </p:cNvSpPr>
          <p:nvPr/>
        </p:nvSpPr>
        <p:spPr>
          <a:xfrm>
            <a:off x="1103632" y="2929330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92" name="Oval 291"/>
          <p:cNvSpPr>
            <a:spLocks noChangeAspect="1"/>
          </p:cNvSpPr>
          <p:nvPr/>
        </p:nvSpPr>
        <p:spPr>
          <a:xfrm>
            <a:off x="1171365" y="24890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93" name="Oval 292"/>
          <p:cNvSpPr>
            <a:spLocks noChangeAspect="1"/>
          </p:cNvSpPr>
          <p:nvPr/>
        </p:nvSpPr>
        <p:spPr>
          <a:xfrm>
            <a:off x="1637031" y="2565263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94" name="Freeform 293"/>
          <p:cNvSpPr/>
          <p:nvPr/>
        </p:nvSpPr>
        <p:spPr>
          <a:xfrm>
            <a:off x="589009" y="1990623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95" name="Freeform 294"/>
          <p:cNvSpPr/>
          <p:nvPr/>
        </p:nvSpPr>
        <p:spPr>
          <a:xfrm>
            <a:off x="1571142" y="1999089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96" name="Freeform 295"/>
          <p:cNvSpPr/>
          <p:nvPr/>
        </p:nvSpPr>
        <p:spPr>
          <a:xfrm>
            <a:off x="656742" y="3573889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97" name="Freeform 296"/>
          <p:cNvSpPr/>
          <p:nvPr/>
        </p:nvSpPr>
        <p:spPr>
          <a:xfrm>
            <a:off x="631342" y="2549423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98" name="Freeform 297"/>
          <p:cNvSpPr/>
          <p:nvPr/>
        </p:nvSpPr>
        <p:spPr>
          <a:xfrm>
            <a:off x="1266342" y="2024489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99" name="Freeform 298"/>
          <p:cNvSpPr/>
          <p:nvPr/>
        </p:nvSpPr>
        <p:spPr>
          <a:xfrm>
            <a:off x="1545742" y="2032956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0" name="Freeform 299"/>
          <p:cNvSpPr/>
          <p:nvPr/>
        </p:nvSpPr>
        <p:spPr>
          <a:xfrm>
            <a:off x="1291742" y="2549423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1" name="Freeform 300"/>
          <p:cNvSpPr/>
          <p:nvPr/>
        </p:nvSpPr>
        <p:spPr>
          <a:xfrm>
            <a:off x="1554209" y="2016023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2" name="Freeform 301"/>
          <p:cNvSpPr/>
          <p:nvPr/>
        </p:nvSpPr>
        <p:spPr>
          <a:xfrm>
            <a:off x="1715076" y="2676423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3" name="Freeform 302"/>
          <p:cNvSpPr/>
          <p:nvPr/>
        </p:nvSpPr>
        <p:spPr>
          <a:xfrm>
            <a:off x="1257876" y="2600223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4" name="Oval 303"/>
          <p:cNvSpPr>
            <a:spLocks noChangeAspect="1"/>
          </p:cNvSpPr>
          <p:nvPr/>
        </p:nvSpPr>
        <p:spPr>
          <a:xfrm>
            <a:off x="1924898" y="2861596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305" name="Freeform 304"/>
          <p:cNvSpPr/>
          <p:nvPr/>
        </p:nvSpPr>
        <p:spPr>
          <a:xfrm>
            <a:off x="2036809" y="2955823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6" name="Freeform 305"/>
          <p:cNvSpPr/>
          <p:nvPr/>
        </p:nvSpPr>
        <p:spPr>
          <a:xfrm>
            <a:off x="665209" y="3294489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7" name="Freeform 306"/>
          <p:cNvSpPr/>
          <p:nvPr/>
        </p:nvSpPr>
        <p:spPr>
          <a:xfrm>
            <a:off x="1562676" y="3286023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8" name="Oval 307"/>
          <p:cNvSpPr>
            <a:spLocks noChangeAspect="1"/>
          </p:cNvSpPr>
          <p:nvPr/>
        </p:nvSpPr>
        <p:spPr>
          <a:xfrm>
            <a:off x="1450764" y="3208730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309" name="Freeform 308"/>
          <p:cNvSpPr/>
          <p:nvPr/>
        </p:nvSpPr>
        <p:spPr>
          <a:xfrm>
            <a:off x="1579609" y="2964289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0" name="Freeform 309"/>
          <p:cNvSpPr/>
          <p:nvPr/>
        </p:nvSpPr>
        <p:spPr>
          <a:xfrm>
            <a:off x="1152203" y="2600223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1" name="Freeform 310"/>
          <p:cNvSpPr/>
          <p:nvPr/>
        </p:nvSpPr>
        <p:spPr>
          <a:xfrm>
            <a:off x="1207076" y="2981223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2" name="Freeform 311"/>
          <p:cNvSpPr/>
          <p:nvPr/>
        </p:nvSpPr>
        <p:spPr>
          <a:xfrm>
            <a:off x="1173209" y="3040489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3" name="Freeform 312"/>
          <p:cNvSpPr/>
          <p:nvPr/>
        </p:nvSpPr>
        <p:spPr>
          <a:xfrm>
            <a:off x="648276" y="3023556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4" name="Rectangle 313"/>
          <p:cNvSpPr/>
          <p:nvPr/>
        </p:nvSpPr>
        <p:spPr>
          <a:xfrm>
            <a:off x="182609" y="351061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2451676" y="35275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1376409" y="329048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" name="Rectangle 316"/>
          <p:cNvSpPr/>
          <p:nvPr/>
        </p:nvSpPr>
        <p:spPr>
          <a:xfrm>
            <a:off x="749875" y="282481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" name="Rectangle 317"/>
          <p:cNvSpPr/>
          <p:nvPr/>
        </p:nvSpPr>
        <p:spPr>
          <a:xfrm>
            <a:off x="1935208" y="27147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876874" y="222368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1613474" y="23845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1325607" y="16987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2" name="Oval 321"/>
          <p:cNvSpPr>
            <a:spLocks noChangeAspect="1"/>
          </p:cNvSpPr>
          <p:nvPr/>
        </p:nvSpPr>
        <p:spPr>
          <a:xfrm>
            <a:off x="2407498" y="3492185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323" name="Oval 322"/>
          <p:cNvSpPr>
            <a:spLocks noChangeAspect="1"/>
          </p:cNvSpPr>
          <p:nvPr/>
        </p:nvSpPr>
        <p:spPr>
          <a:xfrm>
            <a:off x="7785464" y="4720083"/>
            <a:ext cx="121920" cy="121920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24" name="Oval 323"/>
          <p:cNvSpPr>
            <a:spLocks noChangeAspect="1"/>
          </p:cNvSpPr>
          <p:nvPr/>
        </p:nvSpPr>
        <p:spPr>
          <a:xfrm>
            <a:off x="6879531" y="6337216"/>
            <a:ext cx="121920" cy="12192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325" name="Oval 324"/>
          <p:cNvSpPr>
            <a:spLocks noChangeAspect="1"/>
          </p:cNvSpPr>
          <p:nvPr/>
        </p:nvSpPr>
        <p:spPr>
          <a:xfrm>
            <a:off x="7438331" y="5727617"/>
            <a:ext cx="121920" cy="12192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326" name="Oval 325"/>
          <p:cNvSpPr>
            <a:spLocks noChangeAspect="1"/>
          </p:cNvSpPr>
          <p:nvPr/>
        </p:nvSpPr>
        <p:spPr>
          <a:xfrm>
            <a:off x="7506064" y="52873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27" name="Oval 326"/>
          <p:cNvSpPr>
            <a:spLocks noChangeAspect="1"/>
          </p:cNvSpPr>
          <p:nvPr/>
        </p:nvSpPr>
        <p:spPr>
          <a:xfrm>
            <a:off x="7971730" y="5363550"/>
            <a:ext cx="121920" cy="12192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328" name="Freeform 327"/>
          <p:cNvSpPr/>
          <p:nvPr/>
        </p:nvSpPr>
        <p:spPr>
          <a:xfrm>
            <a:off x="6923708" y="4788910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29" name="Freeform 328"/>
          <p:cNvSpPr/>
          <p:nvPr/>
        </p:nvSpPr>
        <p:spPr>
          <a:xfrm>
            <a:off x="7905841" y="4797376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0" name="Freeform 329"/>
          <p:cNvSpPr/>
          <p:nvPr/>
        </p:nvSpPr>
        <p:spPr>
          <a:xfrm>
            <a:off x="6991441" y="6372176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1" name="Freeform 330"/>
          <p:cNvSpPr/>
          <p:nvPr/>
        </p:nvSpPr>
        <p:spPr>
          <a:xfrm>
            <a:off x="6966041" y="5347710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2" name="Freeform 331"/>
          <p:cNvSpPr/>
          <p:nvPr/>
        </p:nvSpPr>
        <p:spPr>
          <a:xfrm>
            <a:off x="7601041" y="4822776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3" name="Freeform 332"/>
          <p:cNvSpPr/>
          <p:nvPr/>
        </p:nvSpPr>
        <p:spPr>
          <a:xfrm>
            <a:off x="7880441" y="4831243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4" name="Freeform 333"/>
          <p:cNvSpPr/>
          <p:nvPr/>
        </p:nvSpPr>
        <p:spPr>
          <a:xfrm>
            <a:off x="7626441" y="5347710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5" name="Freeform 334"/>
          <p:cNvSpPr/>
          <p:nvPr/>
        </p:nvSpPr>
        <p:spPr>
          <a:xfrm>
            <a:off x="7888908" y="4814310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6" name="Freeform 335"/>
          <p:cNvSpPr/>
          <p:nvPr/>
        </p:nvSpPr>
        <p:spPr>
          <a:xfrm>
            <a:off x="8049775" y="5474710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7" name="Freeform 336"/>
          <p:cNvSpPr/>
          <p:nvPr/>
        </p:nvSpPr>
        <p:spPr>
          <a:xfrm>
            <a:off x="7592575" y="5398510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8" name="Oval 337"/>
          <p:cNvSpPr>
            <a:spLocks noChangeAspect="1"/>
          </p:cNvSpPr>
          <p:nvPr/>
        </p:nvSpPr>
        <p:spPr>
          <a:xfrm>
            <a:off x="8259597" y="5659883"/>
            <a:ext cx="121920" cy="121920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339" name="Freeform 338"/>
          <p:cNvSpPr/>
          <p:nvPr/>
        </p:nvSpPr>
        <p:spPr>
          <a:xfrm>
            <a:off x="8371508" y="5754110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0" name="Freeform 339"/>
          <p:cNvSpPr/>
          <p:nvPr/>
        </p:nvSpPr>
        <p:spPr>
          <a:xfrm>
            <a:off x="6999908" y="6092776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1" name="Freeform 340"/>
          <p:cNvSpPr/>
          <p:nvPr/>
        </p:nvSpPr>
        <p:spPr>
          <a:xfrm>
            <a:off x="7897375" y="6084310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2" name="Oval 341"/>
          <p:cNvSpPr>
            <a:spLocks noChangeAspect="1"/>
          </p:cNvSpPr>
          <p:nvPr/>
        </p:nvSpPr>
        <p:spPr>
          <a:xfrm>
            <a:off x="7785463" y="6007017"/>
            <a:ext cx="121920" cy="121920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343" name="Freeform 342"/>
          <p:cNvSpPr/>
          <p:nvPr/>
        </p:nvSpPr>
        <p:spPr>
          <a:xfrm>
            <a:off x="7914308" y="5762576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4" name="Freeform 343"/>
          <p:cNvSpPr/>
          <p:nvPr/>
        </p:nvSpPr>
        <p:spPr>
          <a:xfrm>
            <a:off x="7486902" y="5398510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5" name="Freeform 344"/>
          <p:cNvSpPr/>
          <p:nvPr/>
        </p:nvSpPr>
        <p:spPr>
          <a:xfrm>
            <a:off x="7541775" y="5779510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6" name="Freeform 345"/>
          <p:cNvSpPr/>
          <p:nvPr/>
        </p:nvSpPr>
        <p:spPr>
          <a:xfrm>
            <a:off x="7507908" y="5838776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7" name="Freeform 346"/>
          <p:cNvSpPr/>
          <p:nvPr/>
        </p:nvSpPr>
        <p:spPr>
          <a:xfrm>
            <a:off x="6982975" y="5821843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8" name="Rectangle 347"/>
          <p:cNvSpPr/>
          <p:nvPr/>
        </p:nvSpPr>
        <p:spPr>
          <a:xfrm>
            <a:off x="6517308" y="63089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9" name="Rectangle 348"/>
          <p:cNvSpPr/>
          <p:nvPr/>
        </p:nvSpPr>
        <p:spPr>
          <a:xfrm>
            <a:off x="8786375" y="63258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0" name="Rectangle 349"/>
          <p:cNvSpPr/>
          <p:nvPr/>
        </p:nvSpPr>
        <p:spPr>
          <a:xfrm>
            <a:off x="7711108" y="60887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1" name="Rectangle 350"/>
          <p:cNvSpPr/>
          <p:nvPr/>
        </p:nvSpPr>
        <p:spPr>
          <a:xfrm>
            <a:off x="7084574" y="56231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2" name="Rectangle 351"/>
          <p:cNvSpPr/>
          <p:nvPr/>
        </p:nvSpPr>
        <p:spPr>
          <a:xfrm>
            <a:off x="8269907" y="55130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7211573" y="50219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" name="Rectangle 353"/>
          <p:cNvSpPr/>
          <p:nvPr/>
        </p:nvSpPr>
        <p:spPr>
          <a:xfrm>
            <a:off x="7948173" y="51828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5" name="Rectangle 354"/>
          <p:cNvSpPr/>
          <p:nvPr/>
        </p:nvSpPr>
        <p:spPr>
          <a:xfrm>
            <a:off x="7660306" y="44970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6" name="Oval 355"/>
          <p:cNvSpPr>
            <a:spLocks noChangeAspect="1"/>
          </p:cNvSpPr>
          <p:nvPr/>
        </p:nvSpPr>
        <p:spPr>
          <a:xfrm>
            <a:off x="8742197" y="6290472"/>
            <a:ext cx="121920" cy="121920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 dirty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99352" y="2396035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7" name="Rectangle 356"/>
          <p:cNvSpPr/>
          <p:nvPr/>
        </p:nvSpPr>
        <p:spPr>
          <a:xfrm>
            <a:off x="1195997" y="6351091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" name="Rectangle 357"/>
          <p:cNvSpPr/>
          <p:nvPr/>
        </p:nvSpPr>
        <p:spPr>
          <a:xfrm>
            <a:off x="4401907" y="634007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9" name="Rectangle 358"/>
          <p:cNvSpPr/>
          <p:nvPr/>
        </p:nvSpPr>
        <p:spPr>
          <a:xfrm>
            <a:off x="7729001" y="6450243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0" name="Rectangle 359"/>
          <p:cNvSpPr/>
          <p:nvPr/>
        </p:nvSpPr>
        <p:spPr>
          <a:xfrm>
            <a:off x="4567160" y="4015516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1" name="Rectangle 360"/>
          <p:cNvSpPr/>
          <p:nvPr/>
        </p:nvSpPr>
        <p:spPr>
          <a:xfrm>
            <a:off x="7629848" y="4004497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2" name="Rectangle 361"/>
          <p:cNvSpPr/>
          <p:nvPr/>
        </p:nvSpPr>
        <p:spPr>
          <a:xfrm>
            <a:off x="0" y="3839245"/>
            <a:ext cx="34323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Canonical Ordering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dirty="0">
                <a:latin typeface="Times New Roman" pitchFamily="18" charset="0"/>
                <a:cs typeface="Times New Roman" pitchFamily="18" charset="0"/>
              </a:rPr>
              <a:t>De Fraysseix, Pach, and 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Pollack 1988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CA" sz="1600" dirty="0"/>
          </a:p>
        </p:txBody>
      </p:sp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Tools and Techniques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0" y="78297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Decomposition </a:t>
            </a:r>
            <a:r>
              <a:rPr lang="en-US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of a Triangulation into 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Trees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-Contact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Representation</a:t>
            </a:r>
            <a:r>
              <a:rPr lang="en-US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pc="50" dirty="0">
              <a:ln w="11430"/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4040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4612</TotalTime>
  <Words>2760</Words>
  <Application>Microsoft Office PowerPoint</Application>
  <PresentationFormat>On-screen Show (4:3)</PresentationFormat>
  <Paragraphs>887</Paragraphs>
  <Slides>25</Slides>
  <Notes>25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Debajyoti Mondal</dc:creator>
  <cp:lastModifiedBy>Jyoti</cp:lastModifiedBy>
  <cp:revision>250</cp:revision>
  <cp:lastPrinted>2014-09-24T23:11:31Z</cp:lastPrinted>
  <dcterms:created xsi:type="dcterms:W3CDTF">2006-08-16T00:00:00Z</dcterms:created>
  <dcterms:modified xsi:type="dcterms:W3CDTF">2014-09-25T07:34:26Z</dcterms:modified>
</cp:coreProperties>
</file>