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323" r:id="rId4"/>
    <p:sldId id="321" r:id="rId5"/>
    <p:sldId id="326" r:id="rId6"/>
    <p:sldId id="305" r:id="rId7"/>
    <p:sldId id="352" r:id="rId8"/>
    <p:sldId id="330" r:id="rId9"/>
    <p:sldId id="332" r:id="rId10"/>
    <p:sldId id="331" r:id="rId11"/>
    <p:sldId id="334" r:id="rId12"/>
    <p:sldId id="335" r:id="rId13"/>
    <p:sldId id="336" r:id="rId14"/>
    <p:sldId id="337" r:id="rId15"/>
    <p:sldId id="339" r:id="rId16"/>
    <p:sldId id="341" r:id="rId17"/>
    <p:sldId id="354" r:id="rId18"/>
    <p:sldId id="345" r:id="rId19"/>
    <p:sldId id="346" r:id="rId20"/>
    <p:sldId id="348" r:id="rId21"/>
    <p:sldId id="349" r:id="rId22"/>
    <p:sldId id="351" r:id="rId23"/>
    <p:sldId id="340" r:id="rId24"/>
    <p:sldId id="263" r:id="rId25"/>
    <p:sldId id="324" r:id="rId26"/>
    <p:sldId id="293" r:id="rId27"/>
    <p:sldId id="343" r:id="rId28"/>
    <p:sldId id="325" r:id="rId29"/>
    <p:sldId id="328" r:id="rId30"/>
    <p:sldId id="353" r:id="rId31"/>
    <p:sldId id="342" r:id="rId32"/>
    <p:sldId id="33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747FB"/>
    <a:srgbClr val="FF7979"/>
    <a:srgbClr val="E4EDF8"/>
    <a:srgbClr val="FF4343"/>
    <a:srgbClr val="4DFD6F"/>
    <a:srgbClr val="CC9900"/>
    <a:srgbClr val="BD92DE"/>
    <a:srgbClr val="B4FEC2"/>
    <a:srgbClr val="F8F272"/>
    <a:srgbClr val="FF5D5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85714" autoAdjust="0"/>
  </p:normalViewPr>
  <p:slideViewPr>
    <p:cSldViewPr>
      <p:cViewPr>
        <p:scale>
          <a:sx n="62" d="100"/>
          <a:sy n="62" d="100"/>
        </p:scale>
        <p:origin x="-138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B3299-5C0A-4908-A05F-8C266DCE60A9}" type="datetimeFigureOut">
              <a:rPr lang="en-CA" smtClean="0"/>
              <a:pPr/>
              <a:t>26/09/2014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746E7-BDD9-471B-9F6C-BDFB163A3DC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61683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Thank</a:t>
            </a:r>
            <a:r>
              <a:rPr lang="en-US" baseline="0" dirty="0" smtClean="0"/>
              <a:t> you session chair, I am going to present our paper entitled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Drawing Plane Triangulations with Few Segments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This is a joint work with my supervisor dr. stephane durocher.</a:t>
            </a:r>
          </a:p>
          <a:p>
            <a:r>
              <a:rPr lang="en-US" dirty="0" smtClean="0"/>
              <a:t>And we are from University</a:t>
            </a:r>
            <a:r>
              <a:rPr lang="en-US" baseline="0" dirty="0" smtClean="0"/>
              <a:t> of Manitoba.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75B-9F4F-49DC-801D-EBD230E09206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9798-E0B0-4916-87CB-75935085CCF8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AB00-9C0E-42CE-B873-CCFB561DB9AB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EADE-74E0-4D4C-93F5-18063B81D15E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89D7-F20D-4C86-A559-B5D191BBF9B0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AFAD-F7BE-4BC6-B168-5C8EA3902456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8377F-2E02-42FC-B794-23A54D0CA17F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D31DB-33DB-4EA6-BD99-CFADBD207769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9BB3-97B0-4D3F-A994-A34D0229C166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6F9-911D-489C-B875-E619B38B72FC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6C74-D0D6-487E-9446-245607D3878B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DEC0-557C-49A1-885D-A6F1CA293DB3}" type="datetime1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-1" y="6445250"/>
            <a:ext cx="5029201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37388" y="6445250"/>
            <a:ext cx="2106612" cy="3159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26, 2014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304800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Drawing Planar Graphs with Reduced Height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contrast="28000"/>
          </a:blip>
          <a:stretch>
            <a:fillRect/>
          </a:stretch>
        </p:blipFill>
        <p:spPr bwMode="auto">
          <a:xfrm>
            <a:off x="4207489" y="4734959"/>
            <a:ext cx="838200" cy="8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1891854" y="5604358"/>
            <a:ext cx="5470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Computer Science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 of  Manitoba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3455" y="4063174"/>
            <a:ext cx="74107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Stephane  Durocher               Debajyoti  Mondal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0943" y="2169996"/>
            <a:ext cx="1633248" cy="1673173"/>
          </a:xfrm>
          <a:prstGeom prst="ellipse">
            <a:avLst/>
          </a:prstGeom>
          <a:ln w="25400" cap="rnd">
            <a:solidFill>
              <a:schemeClr val="tx1"/>
            </a:solidFill>
          </a:ln>
          <a:effectLst>
            <a:outerShdw blurRad="241300" dist="50800" dir="5400000" algn="ctr" rotWithShape="0">
              <a:schemeClr val="bg1">
                <a:alpha val="42000"/>
              </a:scheme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82815"/>
            <a:ext cx="1633248" cy="1673173"/>
          </a:xfrm>
          <a:prstGeom prst="ellipse">
            <a:avLst/>
          </a:prstGeom>
          <a:ln w="25400" cap="rnd">
            <a:solidFill>
              <a:schemeClr val="tx1"/>
            </a:solidFill>
          </a:ln>
          <a:effectLst>
            <a:outerShdw blurRad="241300" dist="50800" dir="5400000" algn="ctr" rotWithShape="0">
              <a:schemeClr val="bg1">
                <a:alpha val="42000"/>
              </a:scheme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2232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Technical  Details (</a:t>
            </a: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Draw 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36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CA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36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535" y="696825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1691" y="3701896"/>
            <a:ext cx="1987308" cy="242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>
          <a:xfrm>
            <a:off x="631424" y="891887"/>
            <a:ext cx="854015" cy="1733910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 10"/>
          <p:cNvSpPr/>
          <p:nvPr/>
        </p:nvSpPr>
        <p:spPr>
          <a:xfrm>
            <a:off x="4085733" y="3971925"/>
            <a:ext cx="1024042" cy="2070231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29438"/>
            <a:ext cx="2627990" cy="221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8876" y="686561"/>
            <a:ext cx="1987308" cy="242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Freeform 19"/>
          <p:cNvSpPr/>
          <p:nvPr/>
        </p:nvSpPr>
        <p:spPr>
          <a:xfrm>
            <a:off x="4072918" y="956590"/>
            <a:ext cx="1024042" cy="2070231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2180" y="806689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Freeform 21"/>
          <p:cNvSpPr/>
          <p:nvPr/>
        </p:nvSpPr>
        <p:spPr>
          <a:xfrm>
            <a:off x="6487660" y="1087233"/>
            <a:ext cx="685800" cy="1572017"/>
          </a:xfrm>
          <a:custGeom>
            <a:avLst/>
            <a:gdLst>
              <a:gd name="connsiteX0" fmla="*/ 109603 w 685800"/>
              <a:gd name="connsiteY0" fmla="*/ 12526 h 1572017"/>
              <a:gd name="connsiteX1" fmla="*/ 172233 w 685800"/>
              <a:gd name="connsiteY1" fmla="*/ 0 h 1572017"/>
              <a:gd name="connsiteX2" fmla="*/ 147181 w 685800"/>
              <a:gd name="connsiteY2" fmla="*/ 165970 h 1572017"/>
              <a:gd name="connsiteX3" fmla="*/ 259915 w 685800"/>
              <a:gd name="connsiteY3" fmla="*/ 504173 h 1572017"/>
              <a:gd name="connsiteX4" fmla="*/ 441542 w 685800"/>
              <a:gd name="connsiteY4" fmla="*/ 388307 h 1572017"/>
              <a:gd name="connsiteX5" fmla="*/ 479120 w 685800"/>
              <a:gd name="connsiteY5" fmla="*/ 284967 h 1572017"/>
              <a:gd name="connsiteX6" fmla="*/ 519830 w 685800"/>
              <a:gd name="connsiteY6" fmla="*/ 275573 h 1572017"/>
              <a:gd name="connsiteX7" fmla="*/ 588723 w 685800"/>
              <a:gd name="connsiteY7" fmla="*/ 363255 h 1572017"/>
              <a:gd name="connsiteX8" fmla="*/ 663879 w 685800"/>
              <a:gd name="connsiteY8" fmla="*/ 557408 h 1572017"/>
              <a:gd name="connsiteX9" fmla="*/ 685800 w 685800"/>
              <a:gd name="connsiteY9" fmla="*/ 804797 h 1572017"/>
              <a:gd name="connsiteX10" fmla="*/ 660748 w 685800"/>
              <a:gd name="connsiteY10" fmla="*/ 1114817 h 1572017"/>
              <a:gd name="connsiteX11" fmla="*/ 598118 w 685800"/>
              <a:gd name="connsiteY11" fmla="*/ 1049055 h 1572017"/>
              <a:gd name="connsiteX12" fmla="*/ 497909 w 685800"/>
              <a:gd name="connsiteY12" fmla="*/ 1036529 h 1572017"/>
              <a:gd name="connsiteX13" fmla="*/ 397701 w 685800"/>
              <a:gd name="connsiteY13" fmla="*/ 1083501 h 1572017"/>
              <a:gd name="connsiteX14" fmla="*/ 375781 w 685800"/>
              <a:gd name="connsiteY14" fmla="*/ 1058449 h 1572017"/>
              <a:gd name="connsiteX15" fmla="*/ 331940 w 685800"/>
              <a:gd name="connsiteY15" fmla="*/ 1121080 h 1572017"/>
              <a:gd name="connsiteX16" fmla="*/ 360123 w 685800"/>
              <a:gd name="connsiteY16" fmla="*/ 1143000 h 1572017"/>
              <a:gd name="connsiteX17" fmla="*/ 338203 w 685800"/>
              <a:gd name="connsiteY17" fmla="*/ 1202499 h 1572017"/>
              <a:gd name="connsiteX18" fmla="*/ 316282 w 685800"/>
              <a:gd name="connsiteY18" fmla="*/ 1318364 h 1572017"/>
              <a:gd name="connsiteX19" fmla="*/ 162838 w 685800"/>
              <a:gd name="connsiteY19" fmla="*/ 1572017 h 1572017"/>
              <a:gd name="connsiteX20" fmla="*/ 112734 w 685800"/>
              <a:gd name="connsiteY20" fmla="*/ 1556359 h 1572017"/>
              <a:gd name="connsiteX21" fmla="*/ 75156 w 685800"/>
              <a:gd name="connsiteY21" fmla="*/ 1199367 h 1572017"/>
              <a:gd name="connsiteX22" fmla="*/ 0 w 685800"/>
              <a:gd name="connsiteY22" fmla="*/ 817323 h 1572017"/>
              <a:gd name="connsiteX23" fmla="*/ 50104 w 685800"/>
              <a:gd name="connsiteY23" fmla="*/ 475989 h 1572017"/>
              <a:gd name="connsiteX24" fmla="*/ 93945 w 685800"/>
              <a:gd name="connsiteY24" fmla="*/ 84551 h 1572017"/>
              <a:gd name="connsiteX25" fmla="*/ 109603 w 685800"/>
              <a:gd name="connsiteY25" fmla="*/ 12526 h 157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5800" h="1572017">
                <a:moveTo>
                  <a:pt x="109603" y="12526"/>
                </a:moveTo>
                <a:lnTo>
                  <a:pt x="172233" y="0"/>
                </a:lnTo>
                <a:lnTo>
                  <a:pt x="147181" y="165970"/>
                </a:lnTo>
                <a:lnTo>
                  <a:pt x="259915" y="504173"/>
                </a:lnTo>
                <a:lnTo>
                  <a:pt x="441542" y="388307"/>
                </a:lnTo>
                <a:lnTo>
                  <a:pt x="479120" y="284967"/>
                </a:lnTo>
                <a:lnTo>
                  <a:pt x="519830" y="275573"/>
                </a:lnTo>
                <a:lnTo>
                  <a:pt x="588723" y="363255"/>
                </a:lnTo>
                <a:lnTo>
                  <a:pt x="663879" y="557408"/>
                </a:lnTo>
                <a:lnTo>
                  <a:pt x="685800" y="804797"/>
                </a:lnTo>
                <a:lnTo>
                  <a:pt x="660748" y="1114817"/>
                </a:lnTo>
                <a:lnTo>
                  <a:pt x="598118" y="1049055"/>
                </a:lnTo>
                <a:lnTo>
                  <a:pt x="497909" y="1036529"/>
                </a:lnTo>
                <a:lnTo>
                  <a:pt x="397701" y="1083501"/>
                </a:lnTo>
                <a:lnTo>
                  <a:pt x="375781" y="1058449"/>
                </a:lnTo>
                <a:lnTo>
                  <a:pt x="331940" y="1121080"/>
                </a:lnTo>
                <a:lnTo>
                  <a:pt x="360123" y="1143000"/>
                </a:lnTo>
                <a:lnTo>
                  <a:pt x="338203" y="1202499"/>
                </a:lnTo>
                <a:lnTo>
                  <a:pt x="316282" y="1318364"/>
                </a:lnTo>
                <a:lnTo>
                  <a:pt x="162838" y="1572017"/>
                </a:lnTo>
                <a:lnTo>
                  <a:pt x="112734" y="1556359"/>
                </a:lnTo>
                <a:lnTo>
                  <a:pt x="75156" y="1199367"/>
                </a:lnTo>
                <a:lnTo>
                  <a:pt x="0" y="817323"/>
                </a:lnTo>
                <a:lnTo>
                  <a:pt x="50104" y="475989"/>
                </a:lnTo>
                <a:lnTo>
                  <a:pt x="93945" y="84551"/>
                </a:lnTo>
                <a:lnTo>
                  <a:pt x="109603" y="1252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4377901" y="867678"/>
            <a:ext cx="1476560" cy="2181040"/>
          </a:xfrm>
          <a:custGeom>
            <a:avLst/>
            <a:gdLst>
              <a:gd name="connsiteX0" fmla="*/ 0 w 1476560"/>
              <a:gd name="connsiteY0" fmla="*/ 2181040 h 2181040"/>
              <a:gd name="connsiteX1" fmla="*/ 0 w 1476560"/>
              <a:gd name="connsiteY1" fmla="*/ 2116997 h 2181040"/>
              <a:gd name="connsiteX2" fmla="*/ 562160 w 1476560"/>
              <a:gd name="connsiteY2" fmla="*/ 1782547 h 2181040"/>
              <a:gd name="connsiteX3" fmla="*/ 693805 w 1476560"/>
              <a:gd name="connsiteY3" fmla="*/ 1707829 h 2181040"/>
              <a:gd name="connsiteX4" fmla="*/ 651109 w 1476560"/>
              <a:gd name="connsiteY4" fmla="*/ 1579742 h 2181040"/>
              <a:gd name="connsiteX5" fmla="*/ 782754 w 1476560"/>
              <a:gd name="connsiteY5" fmla="*/ 1366263 h 2181040"/>
              <a:gd name="connsiteX6" fmla="*/ 1060277 w 1476560"/>
              <a:gd name="connsiteY6" fmla="*/ 1234618 h 2181040"/>
              <a:gd name="connsiteX7" fmla="*/ 1024697 w 1476560"/>
              <a:gd name="connsiteY7" fmla="*/ 1092299 h 2181040"/>
              <a:gd name="connsiteX8" fmla="*/ 889494 w 1476560"/>
              <a:gd name="connsiteY8" fmla="*/ 996234 h 2181040"/>
              <a:gd name="connsiteX9" fmla="*/ 793428 w 1476560"/>
              <a:gd name="connsiteY9" fmla="*/ 925074 h 2181040"/>
              <a:gd name="connsiteX10" fmla="*/ 779196 w 1476560"/>
              <a:gd name="connsiteY10" fmla="*/ 839683 h 2181040"/>
              <a:gd name="connsiteX11" fmla="*/ 608414 w 1476560"/>
              <a:gd name="connsiteY11" fmla="*/ 594183 h 2181040"/>
              <a:gd name="connsiteX12" fmla="*/ 458979 w 1476560"/>
              <a:gd name="connsiteY12" fmla="*/ 426958 h 2181040"/>
              <a:gd name="connsiteX13" fmla="*/ 515906 w 1476560"/>
              <a:gd name="connsiteY13" fmla="*/ 352240 h 2181040"/>
              <a:gd name="connsiteX14" fmla="*/ 117413 w 1476560"/>
              <a:gd name="connsiteY14" fmla="*/ 117414 h 2181040"/>
              <a:gd name="connsiteX15" fmla="*/ 10673 w 1476560"/>
              <a:gd name="connsiteY15" fmla="*/ 42696 h 2181040"/>
              <a:gd name="connsiteX16" fmla="*/ 156551 w 1476560"/>
              <a:gd name="connsiteY16" fmla="*/ 0 h 2181040"/>
              <a:gd name="connsiteX17" fmla="*/ 1223944 w 1476560"/>
              <a:gd name="connsiteY17" fmla="*/ 587067 h 2181040"/>
              <a:gd name="connsiteX18" fmla="*/ 1476560 w 1476560"/>
              <a:gd name="connsiteY18" fmla="*/ 1031814 h 2181040"/>
              <a:gd name="connsiteX19" fmla="*/ 1287987 w 1476560"/>
              <a:gd name="connsiteY19" fmla="*/ 1565510 h 2181040"/>
              <a:gd name="connsiteX20" fmla="*/ 747175 w 1476560"/>
              <a:gd name="connsiteY20" fmla="*/ 1956888 h 2181040"/>
              <a:gd name="connsiteX21" fmla="*/ 0 w 1476560"/>
              <a:gd name="connsiteY21" fmla="*/ 2181040 h 218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76560" h="2181040">
                <a:moveTo>
                  <a:pt x="0" y="2181040"/>
                </a:moveTo>
                <a:lnTo>
                  <a:pt x="0" y="2116997"/>
                </a:lnTo>
                <a:lnTo>
                  <a:pt x="562160" y="1782547"/>
                </a:lnTo>
                <a:lnTo>
                  <a:pt x="693805" y="1707829"/>
                </a:lnTo>
                <a:lnTo>
                  <a:pt x="651109" y="1579742"/>
                </a:lnTo>
                <a:lnTo>
                  <a:pt x="782754" y="1366263"/>
                </a:lnTo>
                <a:lnTo>
                  <a:pt x="1060277" y="1234618"/>
                </a:lnTo>
                <a:lnTo>
                  <a:pt x="1024697" y="1092299"/>
                </a:lnTo>
                <a:lnTo>
                  <a:pt x="889494" y="996234"/>
                </a:lnTo>
                <a:lnTo>
                  <a:pt x="793428" y="925074"/>
                </a:lnTo>
                <a:lnTo>
                  <a:pt x="779196" y="839683"/>
                </a:lnTo>
                <a:lnTo>
                  <a:pt x="608414" y="594183"/>
                </a:lnTo>
                <a:lnTo>
                  <a:pt x="458979" y="426958"/>
                </a:lnTo>
                <a:lnTo>
                  <a:pt x="515906" y="352240"/>
                </a:lnTo>
                <a:lnTo>
                  <a:pt x="117413" y="117414"/>
                </a:lnTo>
                <a:lnTo>
                  <a:pt x="10673" y="42696"/>
                </a:lnTo>
                <a:lnTo>
                  <a:pt x="156551" y="0"/>
                </a:lnTo>
                <a:lnTo>
                  <a:pt x="1223944" y="587067"/>
                </a:lnTo>
                <a:lnTo>
                  <a:pt x="1476560" y="1031814"/>
                </a:lnTo>
                <a:lnTo>
                  <a:pt x="1287987" y="1565510"/>
                </a:lnTo>
                <a:lnTo>
                  <a:pt x="747175" y="1956888"/>
                </a:lnTo>
                <a:lnTo>
                  <a:pt x="0" y="218104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4836506" y="2937140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sz="2000" dirty="0"/>
          </a:p>
        </p:txBody>
      </p:sp>
      <p:sp>
        <p:nvSpPr>
          <p:cNvPr id="25" name="Rectangle 24"/>
          <p:cNvSpPr/>
          <p:nvPr/>
        </p:nvSpPr>
        <p:spPr>
          <a:xfrm>
            <a:off x="7420946" y="2937140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CA" sz="2000" dirty="0"/>
          </a:p>
        </p:txBody>
      </p:sp>
      <p:sp>
        <p:nvSpPr>
          <p:cNvPr id="28" name="Down Arrow 27"/>
          <p:cNvSpPr/>
          <p:nvPr/>
        </p:nvSpPr>
        <p:spPr>
          <a:xfrm>
            <a:off x="4440286" y="3144474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7055956" y="3144474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94269" y="4575611"/>
            <a:ext cx="184730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21967" y="4554125"/>
            <a:ext cx="389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400" i="1" dirty="0">
                <a:latin typeface="Times New Roman" pitchFamily="18" charset="0"/>
                <a:cs typeface="Times New Roman" pitchFamily="18" charset="0"/>
              </a:rPr>
              <a:t>w</a:t>
            </a:r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12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59"/>
          <p:cNvSpPr/>
          <p:nvPr/>
        </p:nvSpPr>
        <p:spPr>
          <a:xfrm>
            <a:off x="903767" y="4464115"/>
            <a:ext cx="903768" cy="1338176"/>
          </a:xfrm>
          <a:custGeom>
            <a:avLst/>
            <a:gdLst>
              <a:gd name="connsiteX0" fmla="*/ 0 w 903768"/>
              <a:gd name="connsiteY0" fmla="*/ 0 h 1690577"/>
              <a:gd name="connsiteX1" fmla="*/ 776177 w 903768"/>
              <a:gd name="connsiteY1" fmla="*/ 361507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509690 w 903768"/>
              <a:gd name="connsiteY3" fmla="*/ 1080096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727777"/>
              <a:gd name="connsiteX1" fmla="*/ 642362 w 903768"/>
              <a:gd name="connsiteY1" fmla="*/ 517004 h 1727777"/>
              <a:gd name="connsiteX2" fmla="*/ 903768 w 903768"/>
              <a:gd name="connsiteY2" fmla="*/ 548914 h 1727777"/>
              <a:gd name="connsiteX3" fmla="*/ 509690 w 903768"/>
              <a:gd name="connsiteY3" fmla="*/ 1080096 h 1727777"/>
              <a:gd name="connsiteX4" fmla="*/ 39626 w 903768"/>
              <a:gd name="connsiteY4" fmla="*/ 1727777 h 1727777"/>
              <a:gd name="connsiteX5" fmla="*/ 53163 w 903768"/>
              <a:gd name="connsiteY5" fmla="*/ 1690577 h 1727777"/>
              <a:gd name="connsiteX6" fmla="*/ 0 w 903768"/>
              <a:gd name="connsiteY6" fmla="*/ 1690577 h 1727777"/>
              <a:gd name="connsiteX7" fmla="*/ 0 w 903768"/>
              <a:gd name="connsiteY7" fmla="*/ 0 h 172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768" h="1727777">
                <a:moveTo>
                  <a:pt x="0" y="0"/>
                </a:moveTo>
                <a:lnTo>
                  <a:pt x="642362" y="517004"/>
                </a:lnTo>
                <a:lnTo>
                  <a:pt x="903768" y="548914"/>
                </a:lnTo>
                <a:lnTo>
                  <a:pt x="509690" y="1080096"/>
                </a:lnTo>
                <a:lnTo>
                  <a:pt x="39626" y="1727777"/>
                </a:lnTo>
                <a:lnTo>
                  <a:pt x="53163" y="1690577"/>
                </a:lnTo>
                <a:lnTo>
                  <a:pt x="0" y="1690577"/>
                </a:lnTo>
                <a:cubicBezTo>
                  <a:pt x="3544" y="1119963"/>
                  <a:pt x="7089" y="549349"/>
                  <a:pt x="0" y="0"/>
                </a:cubicBez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Technical  Details (</a:t>
            </a: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Draw 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36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CA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36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535" y="696825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1691" y="3701896"/>
            <a:ext cx="1987308" cy="242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>
          <a:xfrm>
            <a:off x="631424" y="891887"/>
            <a:ext cx="854015" cy="1733910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 10"/>
          <p:cNvSpPr/>
          <p:nvPr/>
        </p:nvSpPr>
        <p:spPr>
          <a:xfrm>
            <a:off x="4085733" y="3971925"/>
            <a:ext cx="1024042" cy="2070231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29438"/>
            <a:ext cx="2627990" cy="221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8876" y="686561"/>
            <a:ext cx="1987308" cy="242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Freeform 19"/>
          <p:cNvSpPr/>
          <p:nvPr/>
        </p:nvSpPr>
        <p:spPr>
          <a:xfrm>
            <a:off x="4072918" y="956590"/>
            <a:ext cx="1024042" cy="2070231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2180" y="806689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Freeform 21"/>
          <p:cNvSpPr/>
          <p:nvPr/>
        </p:nvSpPr>
        <p:spPr>
          <a:xfrm>
            <a:off x="6487660" y="1087233"/>
            <a:ext cx="685800" cy="1572017"/>
          </a:xfrm>
          <a:custGeom>
            <a:avLst/>
            <a:gdLst>
              <a:gd name="connsiteX0" fmla="*/ 109603 w 685800"/>
              <a:gd name="connsiteY0" fmla="*/ 12526 h 1572017"/>
              <a:gd name="connsiteX1" fmla="*/ 172233 w 685800"/>
              <a:gd name="connsiteY1" fmla="*/ 0 h 1572017"/>
              <a:gd name="connsiteX2" fmla="*/ 147181 w 685800"/>
              <a:gd name="connsiteY2" fmla="*/ 165970 h 1572017"/>
              <a:gd name="connsiteX3" fmla="*/ 259915 w 685800"/>
              <a:gd name="connsiteY3" fmla="*/ 504173 h 1572017"/>
              <a:gd name="connsiteX4" fmla="*/ 441542 w 685800"/>
              <a:gd name="connsiteY4" fmla="*/ 388307 h 1572017"/>
              <a:gd name="connsiteX5" fmla="*/ 479120 w 685800"/>
              <a:gd name="connsiteY5" fmla="*/ 284967 h 1572017"/>
              <a:gd name="connsiteX6" fmla="*/ 519830 w 685800"/>
              <a:gd name="connsiteY6" fmla="*/ 275573 h 1572017"/>
              <a:gd name="connsiteX7" fmla="*/ 588723 w 685800"/>
              <a:gd name="connsiteY7" fmla="*/ 363255 h 1572017"/>
              <a:gd name="connsiteX8" fmla="*/ 663879 w 685800"/>
              <a:gd name="connsiteY8" fmla="*/ 557408 h 1572017"/>
              <a:gd name="connsiteX9" fmla="*/ 685800 w 685800"/>
              <a:gd name="connsiteY9" fmla="*/ 804797 h 1572017"/>
              <a:gd name="connsiteX10" fmla="*/ 660748 w 685800"/>
              <a:gd name="connsiteY10" fmla="*/ 1114817 h 1572017"/>
              <a:gd name="connsiteX11" fmla="*/ 598118 w 685800"/>
              <a:gd name="connsiteY11" fmla="*/ 1049055 h 1572017"/>
              <a:gd name="connsiteX12" fmla="*/ 497909 w 685800"/>
              <a:gd name="connsiteY12" fmla="*/ 1036529 h 1572017"/>
              <a:gd name="connsiteX13" fmla="*/ 397701 w 685800"/>
              <a:gd name="connsiteY13" fmla="*/ 1083501 h 1572017"/>
              <a:gd name="connsiteX14" fmla="*/ 375781 w 685800"/>
              <a:gd name="connsiteY14" fmla="*/ 1058449 h 1572017"/>
              <a:gd name="connsiteX15" fmla="*/ 331940 w 685800"/>
              <a:gd name="connsiteY15" fmla="*/ 1121080 h 1572017"/>
              <a:gd name="connsiteX16" fmla="*/ 360123 w 685800"/>
              <a:gd name="connsiteY16" fmla="*/ 1143000 h 1572017"/>
              <a:gd name="connsiteX17" fmla="*/ 338203 w 685800"/>
              <a:gd name="connsiteY17" fmla="*/ 1202499 h 1572017"/>
              <a:gd name="connsiteX18" fmla="*/ 316282 w 685800"/>
              <a:gd name="connsiteY18" fmla="*/ 1318364 h 1572017"/>
              <a:gd name="connsiteX19" fmla="*/ 162838 w 685800"/>
              <a:gd name="connsiteY19" fmla="*/ 1572017 h 1572017"/>
              <a:gd name="connsiteX20" fmla="*/ 112734 w 685800"/>
              <a:gd name="connsiteY20" fmla="*/ 1556359 h 1572017"/>
              <a:gd name="connsiteX21" fmla="*/ 75156 w 685800"/>
              <a:gd name="connsiteY21" fmla="*/ 1199367 h 1572017"/>
              <a:gd name="connsiteX22" fmla="*/ 0 w 685800"/>
              <a:gd name="connsiteY22" fmla="*/ 817323 h 1572017"/>
              <a:gd name="connsiteX23" fmla="*/ 50104 w 685800"/>
              <a:gd name="connsiteY23" fmla="*/ 475989 h 1572017"/>
              <a:gd name="connsiteX24" fmla="*/ 93945 w 685800"/>
              <a:gd name="connsiteY24" fmla="*/ 84551 h 1572017"/>
              <a:gd name="connsiteX25" fmla="*/ 109603 w 685800"/>
              <a:gd name="connsiteY25" fmla="*/ 12526 h 157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5800" h="1572017">
                <a:moveTo>
                  <a:pt x="109603" y="12526"/>
                </a:moveTo>
                <a:lnTo>
                  <a:pt x="172233" y="0"/>
                </a:lnTo>
                <a:lnTo>
                  <a:pt x="147181" y="165970"/>
                </a:lnTo>
                <a:lnTo>
                  <a:pt x="259915" y="504173"/>
                </a:lnTo>
                <a:lnTo>
                  <a:pt x="441542" y="388307"/>
                </a:lnTo>
                <a:lnTo>
                  <a:pt x="479120" y="284967"/>
                </a:lnTo>
                <a:lnTo>
                  <a:pt x="519830" y="275573"/>
                </a:lnTo>
                <a:lnTo>
                  <a:pt x="588723" y="363255"/>
                </a:lnTo>
                <a:lnTo>
                  <a:pt x="663879" y="557408"/>
                </a:lnTo>
                <a:lnTo>
                  <a:pt x="685800" y="804797"/>
                </a:lnTo>
                <a:lnTo>
                  <a:pt x="660748" y="1114817"/>
                </a:lnTo>
                <a:lnTo>
                  <a:pt x="598118" y="1049055"/>
                </a:lnTo>
                <a:lnTo>
                  <a:pt x="497909" y="1036529"/>
                </a:lnTo>
                <a:lnTo>
                  <a:pt x="397701" y="1083501"/>
                </a:lnTo>
                <a:lnTo>
                  <a:pt x="375781" y="1058449"/>
                </a:lnTo>
                <a:lnTo>
                  <a:pt x="331940" y="1121080"/>
                </a:lnTo>
                <a:lnTo>
                  <a:pt x="360123" y="1143000"/>
                </a:lnTo>
                <a:lnTo>
                  <a:pt x="338203" y="1202499"/>
                </a:lnTo>
                <a:lnTo>
                  <a:pt x="316282" y="1318364"/>
                </a:lnTo>
                <a:lnTo>
                  <a:pt x="162838" y="1572017"/>
                </a:lnTo>
                <a:lnTo>
                  <a:pt x="112734" y="1556359"/>
                </a:lnTo>
                <a:lnTo>
                  <a:pt x="75156" y="1199367"/>
                </a:lnTo>
                <a:lnTo>
                  <a:pt x="0" y="817323"/>
                </a:lnTo>
                <a:lnTo>
                  <a:pt x="50104" y="475989"/>
                </a:lnTo>
                <a:lnTo>
                  <a:pt x="93945" y="84551"/>
                </a:lnTo>
                <a:lnTo>
                  <a:pt x="109603" y="1252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4377901" y="867678"/>
            <a:ext cx="1476560" cy="2181040"/>
          </a:xfrm>
          <a:custGeom>
            <a:avLst/>
            <a:gdLst>
              <a:gd name="connsiteX0" fmla="*/ 0 w 1476560"/>
              <a:gd name="connsiteY0" fmla="*/ 2181040 h 2181040"/>
              <a:gd name="connsiteX1" fmla="*/ 0 w 1476560"/>
              <a:gd name="connsiteY1" fmla="*/ 2116997 h 2181040"/>
              <a:gd name="connsiteX2" fmla="*/ 562160 w 1476560"/>
              <a:gd name="connsiteY2" fmla="*/ 1782547 h 2181040"/>
              <a:gd name="connsiteX3" fmla="*/ 693805 w 1476560"/>
              <a:gd name="connsiteY3" fmla="*/ 1707829 h 2181040"/>
              <a:gd name="connsiteX4" fmla="*/ 651109 w 1476560"/>
              <a:gd name="connsiteY4" fmla="*/ 1579742 h 2181040"/>
              <a:gd name="connsiteX5" fmla="*/ 782754 w 1476560"/>
              <a:gd name="connsiteY5" fmla="*/ 1366263 h 2181040"/>
              <a:gd name="connsiteX6" fmla="*/ 1060277 w 1476560"/>
              <a:gd name="connsiteY6" fmla="*/ 1234618 h 2181040"/>
              <a:gd name="connsiteX7" fmla="*/ 1024697 w 1476560"/>
              <a:gd name="connsiteY7" fmla="*/ 1092299 h 2181040"/>
              <a:gd name="connsiteX8" fmla="*/ 889494 w 1476560"/>
              <a:gd name="connsiteY8" fmla="*/ 996234 h 2181040"/>
              <a:gd name="connsiteX9" fmla="*/ 793428 w 1476560"/>
              <a:gd name="connsiteY9" fmla="*/ 925074 h 2181040"/>
              <a:gd name="connsiteX10" fmla="*/ 779196 w 1476560"/>
              <a:gd name="connsiteY10" fmla="*/ 839683 h 2181040"/>
              <a:gd name="connsiteX11" fmla="*/ 608414 w 1476560"/>
              <a:gd name="connsiteY11" fmla="*/ 594183 h 2181040"/>
              <a:gd name="connsiteX12" fmla="*/ 458979 w 1476560"/>
              <a:gd name="connsiteY12" fmla="*/ 426958 h 2181040"/>
              <a:gd name="connsiteX13" fmla="*/ 515906 w 1476560"/>
              <a:gd name="connsiteY13" fmla="*/ 352240 h 2181040"/>
              <a:gd name="connsiteX14" fmla="*/ 117413 w 1476560"/>
              <a:gd name="connsiteY14" fmla="*/ 117414 h 2181040"/>
              <a:gd name="connsiteX15" fmla="*/ 10673 w 1476560"/>
              <a:gd name="connsiteY15" fmla="*/ 42696 h 2181040"/>
              <a:gd name="connsiteX16" fmla="*/ 156551 w 1476560"/>
              <a:gd name="connsiteY16" fmla="*/ 0 h 2181040"/>
              <a:gd name="connsiteX17" fmla="*/ 1223944 w 1476560"/>
              <a:gd name="connsiteY17" fmla="*/ 587067 h 2181040"/>
              <a:gd name="connsiteX18" fmla="*/ 1476560 w 1476560"/>
              <a:gd name="connsiteY18" fmla="*/ 1031814 h 2181040"/>
              <a:gd name="connsiteX19" fmla="*/ 1287987 w 1476560"/>
              <a:gd name="connsiteY19" fmla="*/ 1565510 h 2181040"/>
              <a:gd name="connsiteX20" fmla="*/ 747175 w 1476560"/>
              <a:gd name="connsiteY20" fmla="*/ 1956888 h 2181040"/>
              <a:gd name="connsiteX21" fmla="*/ 0 w 1476560"/>
              <a:gd name="connsiteY21" fmla="*/ 2181040 h 218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76560" h="2181040">
                <a:moveTo>
                  <a:pt x="0" y="2181040"/>
                </a:moveTo>
                <a:lnTo>
                  <a:pt x="0" y="2116997"/>
                </a:lnTo>
                <a:lnTo>
                  <a:pt x="562160" y="1782547"/>
                </a:lnTo>
                <a:lnTo>
                  <a:pt x="693805" y="1707829"/>
                </a:lnTo>
                <a:lnTo>
                  <a:pt x="651109" y="1579742"/>
                </a:lnTo>
                <a:lnTo>
                  <a:pt x="782754" y="1366263"/>
                </a:lnTo>
                <a:lnTo>
                  <a:pt x="1060277" y="1234618"/>
                </a:lnTo>
                <a:lnTo>
                  <a:pt x="1024697" y="1092299"/>
                </a:lnTo>
                <a:lnTo>
                  <a:pt x="889494" y="996234"/>
                </a:lnTo>
                <a:lnTo>
                  <a:pt x="793428" y="925074"/>
                </a:lnTo>
                <a:lnTo>
                  <a:pt x="779196" y="839683"/>
                </a:lnTo>
                <a:lnTo>
                  <a:pt x="608414" y="594183"/>
                </a:lnTo>
                <a:lnTo>
                  <a:pt x="458979" y="426958"/>
                </a:lnTo>
                <a:lnTo>
                  <a:pt x="515906" y="352240"/>
                </a:lnTo>
                <a:lnTo>
                  <a:pt x="117413" y="117414"/>
                </a:lnTo>
                <a:lnTo>
                  <a:pt x="10673" y="42696"/>
                </a:lnTo>
                <a:lnTo>
                  <a:pt x="156551" y="0"/>
                </a:lnTo>
                <a:lnTo>
                  <a:pt x="1223944" y="587067"/>
                </a:lnTo>
                <a:lnTo>
                  <a:pt x="1476560" y="1031814"/>
                </a:lnTo>
                <a:lnTo>
                  <a:pt x="1287987" y="1565510"/>
                </a:lnTo>
                <a:lnTo>
                  <a:pt x="747175" y="1956888"/>
                </a:lnTo>
                <a:lnTo>
                  <a:pt x="0" y="218104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4836506" y="2937140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sz="2000" dirty="0"/>
          </a:p>
        </p:txBody>
      </p:sp>
      <p:sp>
        <p:nvSpPr>
          <p:cNvPr id="25" name="Rectangle 24"/>
          <p:cNvSpPr/>
          <p:nvPr/>
        </p:nvSpPr>
        <p:spPr>
          <a:xfrm>
            <a:off x="7420946" y="2937140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CA" sz="2000" dirty="0"/>
          </a:p>
        </p:txBody>
      </p:sp>
      <p:sp>
        <p:nvSpPr>
          <p:cNvPr id="28" name="Down Arrow 27"/>
          <p:cNvSpPr/>
          <p:nvPr/>
        </p:nvSpPr>
        <p:spPr>
          <a:xfrm>
            <a:off x="4440286" y="3144474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7055956" y="3144474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21550" y="4464115"/>
            <a:ext cx="32573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1550" y="4871213"/>
            <a:ext cx="32573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4365" y="5319210"/>
            <a:ext cx="32573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4365" y="5769260"/>
            <a:ext cx="32573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836585" y="439294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846801" y="5707059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1058431" y="4807957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1466655" y="480795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331640" y="5257009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754903" y="481139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6" name="Straight Connector 5"/>
          <p:cNvCxnSpPr>
            <a:stCxn id="32" idx="4"/>
            <a:endCxn id="33" idx="0"/>
          </p:cNvCxnSpPr>
          <p:nvPr/>
        </p:nvCxnSpPr>
        <p:spPr>
          <a:xfrm>
            <a:off x="898786" y="4517341"/>
            <a:ext cx="10216" cy="1189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5"/>
            <a:endCxn id="34" idx="1"/>
          </p:cNvCxnSpPr>
          <p:nvPr/>
        </p:nvCxnSpPr>
        <p:spPr>
          <a:xfrm>
            <a:off x="942768" y="4499123"/>
            <a:ext cx="133881" cy="327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3" idx="7"/>
            <a:endCxn id="34" idx="3"/>
          </p:cNvCxnSpPr>
          <p:nvPr/>
        </p:nvCxnSpPr>
        <p:spPr>
          <a:xfrm flipV="1">
            <a:off x="952984" y="4914140"/>
            <a:ext cx="123665" cy="8111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7"/>
            <a:endCxn id="35" idx="4"/>
          </p:cNvCxnSpPr>
          <p:nvPr/>
        </p:nvCxnSpPr>
        <p:spPr>
          <a:xfrm flipV="1">
            <a:off x="952984" y="4932359"/>
            <a:ext cx="575872" cy="7929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2" idx="5"/>
            <a:endCxn id="35" idx="1"/>
          </p:cNvCxnSpPr>
          <p:nvPr/>
        </p:nvCxnSpPr>
        <p:spPr>
          <a:xfrm>
            <a:off x="942768" y="4499123"/>
            <a:ext cx="542105" cy="3270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4" idx="6"/>
            <a:endCxn id="35" idx="2"/>
          </p:cNvCxnSpPr>
          <p:nvPr/>
        </p:nvCxnSpPr>
        <p:spPr>
          <a:xfrm>
            <a:off x="1182832" y="4870158"/>
            <a:ext cx="28382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6" idx="0"/>
            <a:endCxn id="35" idx="4"/>
          </p:cNvCxnSpPr>
          <p:nvPr/>
        </p:nvCxnSpPr>
        <p:spPr>
          <a:xfrm flipV="1">
            <a:off x="1393841" y="4932359"/>
            <a:ext cx="135015" cy="324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6" idx="3"/>
            <a:endCxn id="33" idx="6"/>
          </p:cNvCxnSpPr>
          <p:nvPr/>
        </p:nvCxnSpPr>
        <p:spPr>
          <a:xfrm flipH="1">
            <a:off x="971202" y="5363192"/>
            <a:ext cx="378656" cy="406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3" idx="2"/>
            <a:endCxn id="32" idx="6"/>
          </p:cNvCxnSpPr>
          <p:nvPr/>
        </p:nvCxnSpPr>
        <p:spPr>
          <a:xfrm flipH="1" flipV="1">
            <a:off x="960986" y="4455141"/>
            <a:ext cx="2246962" cy="3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7" idx="3"/>
            <a:endCxn id="36" idx="7"/>
          </p:cNvCxnSpPr>
          <p:nvPr/>
        </p:nvCxnSpPr>
        <p:spPr>
          <a:xfrm flipH="1">
            <a:off x="1437823" y="4917579"/>
            <a:ext cx="335298" cy="357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7" idx="2"/>
            <a:endCxn id="35" idx="6"/>
          </p:cNvCxnSpPr>
          <p:nvPr/>
        </p:nvCxnSpPr>
        <p:spPr>
          <a:xfrm flipH="1" flipV="1">
            <a:off x="1591056" y="4870159"/>
            <a:ext cx="163847" cy="3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Oval 72"/>
          <p:cNvSpPr>
            <a:spLocks noChangeAspect="1"/>
          </p:cNvSpPr>
          <p:nvPr/>
        </p:nvSpPr>
        <p:spPr>
          <a:xfrm>
            <a:off x="3207948" y="439674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76" name="Straight Connector 75"/>
          <p:cNvCxnSpPr>
            <a:stCxn id="73" idx="2"/>
            <a:endCxn id="35" idx="7"/>
          </p:cNvCxnSpPr>
          <p:nvPr/>
        </p:nvCxnSpPr>
        <p:spPr>
          <a:xfrm flipH="1">
            <a:off x="1572838" y="4458949"/>
            <a:ext cx="1635110" cy="3672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3" idx="3"/>
            <a:endCxn id="37" idx="7"/>
          </p:cNvCxnSpPr>
          <p:nvPr/>
        </p:nvCxnSpPr>
        <p:spPr>
          <a:xfrm flipH="1">
            <a:off x="1861086" y="4502931"/>
            <a:ext cx="1365080" cy="3266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3" idx="3"/>
            <a:endCxn id="36" idx="6"/>
          </p:cNvCxnSpPr>
          <p:nvPr/>
        </p:nvCxnSpPr>
        <p:spPr>
          <a:xfrm flipH="1">
            <a:off x="1456041" y="4502931"/>
            <a:ext cx="1770125" cy="816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3" idx="4"/>
            <a:endCxn id="33" idx="5"/>
          </p:cNvCxnSpPr>
          <p:nvPr/>
        </p:nvCxnSpPr>
        <p:spPr>
          <a:xfrm flipH="1">
            <a:off x="952984" y="4521149"/>
            <a:ext cx="2317165" cy="12920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9886" y="566763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41587" y="396906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029854" y="3993475"/>
            <a:ext cx="356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594269" y="4575611"/>
            <a:ext cx="184730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521967" y="4554125"/>
            <a:ext cx="389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400" i="1" dirty="0">
                <a:latin typeface="Times New Roman" pitchFamily="18" charset="0"/>
                <a:cs typeface="Times New Roman" pitchFamily="18" charset="0"/>
              </a:rPr>
              <a:t>w</a:t>
            </a:r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014762" y="481254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06672" y="436249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793158" y="473414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241630" y="523413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0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7145" y="3826203"/>
            <a:ext cx="3150350" cy="230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Freeform 59"/>
          <p:cNvSpPr/>
          <p:nvPr/>
        </p:nvSpPr>
        <p:spPr>
          <a:xfrm>
            <a:off x="903767" y="4464115"/>
            <a:ext cx="903768" cy="1338176"/>
          </a:xfrm>
          <a:custGeom>
            <a:avLst/>
            <a:gdLst>
              <a:gd name="connsiteX0" fmla="*/ 0 w 903768"/>
              <a:gd name="connsiteY0" fmla="*/ 0 h 1690577"/>
              <a:gd name="connsiteX1" fmla="*/ 776177 w 903768"/>
              <a:gd name="connsiteY1" fmla="*/ 361507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509690 w 903768"/>
              <a:gd name="connsiteY3" fmla="*/ 1080096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727777"/>
              <a:gd name="connsiteX1" fmla="*/ 642362 w 903768"/>
              <a:gd name="connsiteY1" fmla="*/ 517004 h 1727777"/>
              <a:gd name="connsiteX2" fmla="*/ 903768 w 903768"/>
              <a:gd name="connsiteY2" fmla="*/ 548914 h 1727777"/>
              <a:gd name="connsiteX3" fmla="*/ 509690 w 903768"/>
              <a:gd name="connsiteY3" fmla="*/ 1080096 h 1727777"/>
              <a:gd name="connsiteX4" fmla="*/ 39626 w 903768"/>
              <a:gd name="connsiteY4" fmla="*/ 1727777 h 1727777"/>
              <a:gd name="connsiteX5" fmla="*/ 53163 w 903768"/>
              <a:gd name="connsiteY5" fmla="*/ 1690577 h 1727777"/>
              <a:gd name="connsiteX6" fmla="*/ 0 w 903768"/>
              <a:gd name="connsiteY6" fmla="*/ 1690577 h 1727777"/>
              <a:gd name="connsiteX7" fmla="*/ 0 w 903768"/>
              <a:gd name="connsiteY7" fmla="*/ 0 h 172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768" h="1727777">
                <a:moveTo>
                  <a:pt x="0" y="0"/>
                </a:moveTo>
                <a:lnTo>
                  <a:pt x="642362" y="517004"/>
                </a:lnTo>
                <a:lnTo>
                  <a:pt x="903768" y="548914"/>
                </a:lnTo>
                <a:lnTo>
                  <a:pt x="509690" y="1080096"/>
                </a:lnTo>
                <a:lnTo>
                  <a:pt x="39626" y="1727777"/>
                </a:lnTo>
                <a:lnTo>
                  <a:pt x="53163" y="1690577"/>
                </a:lnTo>
                <a:lnTo>
                  <a:pt x="0" y="1690577"/>
                </a:lnTo>
                <a:cubicBezTo>
                  <a:pt x="3544" y="1119963"/>
                  <a:pt x="7089" y="549349"/>
                  <a:pt x="0" y="0"/>
                </a:cubicBez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Technical  Details (</a:t>
            </a: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Draw 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36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CA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36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535" y="696825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1691" y="3701896"/>
            <a:ext cx="1987308" cy="242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>
          <a:xfrm>
            <a:off x="631424" y="891887"/>
            <a:ext cx="854015" cy="1733910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 10"/>
          <p:cNvSpPr/>
          <p:nvPr/>
        </p:nvSpPr>
        <p:spPr>
          <a:xfrm>
            <a:off x="4085733" y="3971925"/>
            <a:ext cx="1024042" cy="2070231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8876" y="686561"/>
            <a:ext cx="1987308" cy="242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Freeform 19"/>
          <p:cNvSpPr/>
          <p:nvPr/>
        </p:nvSpPr>
        <p:spPr>
          <a:xfrm>
            <a:off x="4072918" y="956590"/>
            <a:ext cx="1024042" cy="2070231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2180" y="806689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Freeform 21"/>
          <p:cNvSpPr/>
          <p:nvPr/>
        </p:nvSpPr>
        <p:spPr>
          <a:xfrm>
            <a:off x="6487660" y="1087233"/>
            <a:ext cx="685800" cy="1572017"/>
          </a:xfrm>
          <a:custGeom>
            <a:avLst/>
            <a:gdLst>
              <a:gd name="connsiteX0" fmla="*/ 109603 w 685800"/>
              <a:gd name="connsiteY0" fmla="*/ 12526 h 1572017"/>
              <a:gd name="connsiteX1" fmla="*/ 172233 w 685800"/>
              <a:gd name="connsiteY1" fmla="*/ 0 h 1572017"/>
              <a:gd name="connsiteX2" fmla="*/ 147181 w 685800"/>
              <a:gd name="connsiteY2" fmla="*/ 165970 h 1572017"/>
              <a:gd name="connsiteX3" fmla="*/ 259915 w 685800"/>
              <a:gd name="connsiteY3" fmla="*/ 504173 h 1572017"/>
              <a:gd name="connsiteX4" fmla="*/ 441542 w 685800"/>
              <a:gd name="connsiteY4" fmla="*/ 388307 h 1572017"/>
              <a:gd name="connsiteX5" fmla="*/ 479120 w 685800"/>
              <a:gd name="connsiteY5" fmla="*/ 284967 h 1572017"/>
              <a:gd name="connsiteX6" fmla="*/ 519830 w 685800"/>
              <a:gd name="connsiteY6" fmla="*/ 275573 h 1572017"/>
              <a:gd name="connsiteX7" fmla="*/ 588723 w 685800"/>
              <a:gd name="connsiteY7" fmla="*/ 363255 h 1572017"/>
              <a:gd name="connsiteX8" fmla="*/ 663879 w 685800"/>
              <a:gd name="connsiteY8" fmla="*/ 557408 h 1572017"/>
              <a:gd name="connsiteX9" fmla="*/ 685800 w 685800"/>
              <a:gd name="connsiteY9" fmla="*/ 804797 h 1572017"/>
              <a:gd name="connsiteX10" fmla="*/ 660748 w 685800"/>
              <a:gd name="connsiteY10" fmla="*/ 1114817 h 1572017"/>
              <a:gd name="connsiteX11" fmla="*/ 598118 w 685800"/>
              <a:gd name="connsiteY11" fmla="*/ 1049055 h 1572017"/>
              <a:gd name="connsiteX12" fmla="*/ 497909 w 685800"/>
              <a:gd name="connsiteY12" fmla="*/ 1036529 h 1572017"/>
              <a:gd name="connsiteX13" fmla="*/ 397701 w 685800"/>
              <a:gd name="connsiteY13" fmla="*/ 1083501 h 1572017"/>
              <a:gd name="connsiteX14" fmla="*/ 375781 w 685800"/>
              <a:gd name="connsiteY14" fmla="*/ 1058449 h 1572017"/>
              <a:gd name="connsiteX15" fmla="*/ 331940 w 685800"/>
              <a:gd name="connsiteY15" fmla="*/ 1121080 h 1572017"/>
              <a:gd name="connsiteX16" fmla="*/ 360123 w 685800"/>
              <a:gd name="connsiteY16" fmla="*/ 1143000 h 1572017"/>
              <a:gd name="connsiteX17" fmla="*/ 338203 w 685800"/>
              <a:gd name="connsiteY17" fmla="*/ 1202499 h 1572017"/>
              <a:gd name="connsiteX18" fmla="*/ 316282 w 685800"/>
              <a:gd name="connsiteY18" fmla="*/ 1318364 h 1572017"/>
              <a:gd name="connsiteX19" fmla="*/ 162838 w 685800"/>
              <a:gd name="connsiteY19" fmla="*/ 1572017 h 1572017"/>
              <a:gd name="connsiteX20" fmla="*/ 112734 w 685800"/>
              <a:gd name="connsiteY20" fmla="*/ 1556359 h 1572017"/>
              <a:gd name="connsiteX21" fmla="*/ 75156 w 685800"/>
              <a:gd name="connsiteY21" fmla="*/ 1199367 h 1572017"/>
              <a:gd name="connsiteX22" fmla="*/ 0 w 685800"/>
              <a:gd name="connsiteY22" fmla="*/ 817323 h 1572017"/>
              <a:gd name="connsiteX23" fmla="*/ 50104 w 685800"/>
              <a:gd name="connsiteY23" fmla="*/ 475989 h 1572017"/>
              <a:gd name="connsiteX24" fmla="*/ 93945 w 685800"/>
              <a:gd name="connsiteY24" fmla="*/ 84551 h 1572017"/>
              <a:gd name="connsiteX25" fmla="*/ 109603 w 685800"/>
              <a:gd name="connsiteY25" fmla="*/ 12526 h 157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5800" h="1572017">
                <a:moveTo>
                  <a:pt x="109603" y="12526"/>
                </a:moveTo>
                <a:lnTo>
                  <a:pt x="172233" y="0"/>
                </a:lnTo>
                <a:lnTo>
                  <a:pt x="147181" y="165970"/>
                </a:lnTo>
                <a:lnTo>
                  <a:pt x="259915" y="504173"/>
                </a:lnTo>
                <a:lnTo>
                  <a:pt x="441542" y="388307"/>
                </a:lnTo>
                <a:lnTo>
                  <a:pt x="479120" y="284967"/>
                </a:lnTo>
                <a:lnTo>
                  <a:pt x="519830" y="275573"/>
                </a:lnTo>
                <a:lnTo>
                  <a:pt x="588723" y="363255"/>
                </a:lnTo>
                <a:lnTo>
                  <a:pt x="663879" y="557408"/>
                </a:lnTo>
                <a:lnTo>
                  <a:pt x="685800" y="804797"/>
                </a:lnTo>
                <a:lnTo>
                  <a:pt x="660748" y="1114817"/>
                </a:lnTo>
                <a:lnTo>
                  <a:pt x="598118" y="1049055"/>
                </a:lnTo>
                <a:lnTo>
                  <a:pt x="497909" y="1036529"/>
                </a:lnTo>
                <a:lnTo>
                  <a:pt x="397701" y="1083501"/>
                </a:lnTo>
                <a:lnTo>
                  <a:pt x="375781" y="1058449"/>
                </a:lnTo>
                <a:lnTo>
                  <a:pt x="331940" y="1121080"/>
                </a:lnTo>
                <a:lnTo>
                  <a:pt x="360123" y="1143000"/>
                </a:lnTo>
                <a:lnTo>
                  <a:pt x="338203" y="1202499"/>
                </a:lnTo>
                <a:lnTo>
                  <a:pt x="316282" y="1318364"/>
                </a:lnTo>
                <a:lnTo>
                  <a:pt x="162838" y="1572017"/>
                </a:lnTo>
                <a:lnTo>
                  <a:pt x="112734" y="1556359"/>
                </a:lnTo>
                <a:lnTo>
                  <a:pt x="75156" y="1199367"/>
                </a:lnTo>
                <a:lnTo>
                  <a:pt x="0" y="817323"/>
                </a:lnTo>
                <a:lnTo>
                  <a:pt x="50104" y="475989"/>
                </a:lnTo>
                <a:lnTo>
                  <a:pt x="93945" y="84551"/>
                </a:lnTo>
                <a:lnTo>
                  <a:pt x="109603" y="1252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4377901" y="867678"/>
            <a:ext cx="1476560" cy="2181040"/>
          </a:xfrm>
          <a:custGeom>
            <a:avLst/>
            <a:gdLst>
              <a:gd name="connsiteX0" fmla="*/ 0 w 1476560"/>
              <a:gd name="connsiteY0" fmla="*/ 2181040 h 2181040"/>
              <a:gd name="connsiteX1" fmla="*/ 0 w 1476560"/>
              <a:gd name="connsiteY1" fmla="*/ 2116997 h 2181040"/>
              <a:gd name="connsiteX2" fmla="*/ 562160 w 1476560"/>
              <a:gd name="connsiteY2" fmla="*/ 1782547 h 2181040"/>
              <a:gd name="connsiteX3" fmla="*/ 693805 w 1476560"/>
              <a:gd name="connsiteY3" fmla="*/ 1707829 h 2181040"/>
              <a:gd name="connsiteX4" fmla="*/ 651109 w 1476560"/>
              <a:gd name="connsiteY4" fmla="*/ 1579742 h 2181040"/>
              <a:gd name="connsiteX5" fmla="*/ 782754 w 1476560"/>
              <a:gd name="connsiteY5" fmla="*/ 1366263 h 2181040"/>
              <a:gd name="connsiteX6" fmla="*/ 1060277 w 1476560"/>
              <a:gd name="connsiteY6" fmla="*/ 1234618 h 2181040"/>
              <a:gd name="connsiteX7" fmla="*/ 1024697 w 1476560"/>
              <a:gd name="connsiteY7" fmla="*/ 1092299 h 2181040"/>
              <a:gd name="connsiteX8" fmla="*/ 889494 w 1476560"/>
              <a:gd name="connsiteY8" fmla="*/ 996234 h 2181040"/>
              <a:gd name="connsiteX9" fmla="*/ 793428 w 1476560"/>
              <a:gd name="connsiteY9" fmla="*/ 925074 h 2181040"/>
              <a:gd name="connsiteX10" fmla="*/ 779196 w 1476560"/>
              <a:gd name="connsiteY10" fmla="*/ 839683 h 2181040"/>
              <a:gd name="connsiteX11" fmla="*/ 608414 w 1476560"/>
              <a:gd name="connsiteY11" fmla="*/ 594183 h 2181040"/>
              <a:gd name="connsiteX12" fmla="*/ 458979 w 1476560"/>
              <a:gd name="connsiteY12" fmla="*/ 426958 h 2181040"/>
              <a:gd name="connsiteX13" fmla="*/ 515906 w 1476560"/>
              <a:gd name="connsiteY13" fmla="*/ 352240 h 2181040"/>
              <a:gd name="connsiteX14" fmla="*/ 117413 w 1476560"/>
              <a:gd name="connsiteY14" fmla="*/ 117414 h 2181040"/>
              <a:gd name="connsiteX15" fmla="*/ 10673 w 1476560"/>
              <a:gd name="connsiteY15" fmla="*/ 42696 h 2181040"/>
              <a:gd name="connsiteX16" fmla="*/ 156551 w 1476560"/>
              <a:gd name="connsiteY16" fmla="*/ 0 h 2181040"/>
              <a:gd name="connsiteX17" fmla="*/ 1223944 w 1476560"/>
              <a:gd name="connsiteY17" fmla="*/ 587067 h 2181040"/>
              <a:gd name="connsiteX18" fmla="*/ 1476560 w 1476560"/>
              <a:gd name="connsiteY18" fmla="*/ 1031814 h 2181040"/>
              <a:gd name="connsiteX19" fmla="*/ 1287987 w 1476560"/>
              <a:gd name="connsiteY19" fmla="*/ 1565510 h 2181040"/>
              <a:gd name="connsiteX20" fmla="*/ 747175 w 1476560"/>
              <a:gd name="connsiteY20" fmla="*/ 1956888 h 2181040"/>
              <a:gd name="connsiteX21" fmla="*/ 0 w 1476560"/>
              <a:gd name="connsiteY21" fmla="*/ 2181040 h 218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76560" h="2181040">
                <a:moveTo>
                  <a:pt x="0" y="2181040"/>
                </a:moveTo>
                <a:lnTo>
                  <a:pt x="0" y="2116997"/>
                </a:lnTo>
                <a:lnTo>
                  <a:pt x="562160" y="1782547"/>
                </a:lnTo>
                <a:lnTo>
                  <a:pt x="693805" y="1707829"/>
                </a:lnTo>
                <a:lnTo>
                  <a:pt x="651109" y="1579742"/>
                </a:lnTo>
                <a:lnTo>
                  <a:pt x="782754" y="1366263"/>
                </a:lnTo>
                <a:lnTo>
                  <a:pt x="1060277" y="1234618"/>
                </a:lnTo>
                <a:lnTo>
                  <a:pt x="1024697" y="1092299"/>
                </a:lnTo>
                <a:lnTo>
                  <a:pt x="889494" y="996234"/>
                </a:lnTo>
                <a:lnTo>
                  <a:pt x="793428" y="925074"/>
                </a:lnTo>
                <a:lnTo>
                  <a:pt x="779196" y="839683"/>
                </a:lnTo>
                <a:lnTo>
                  <a:pt x="608414" y="594183"/>
                </a:lnTo>
                <a:lnTo>
                  <a:pt x="458979" y="426958"/>
                </a:lnTo>
                <a:lnTo>
                  <a:pt x="515906" y="352240"/>
                </a:lnTo>
                <a:lnTo>
                  <a:pt x="117413" y="117414"/>
                </a:lnTo>
                <a:lnTo>
                  <a:pt x="10673" y="42696"/>
                </a:lnTo>
                <a:lnTo>
                  <a:pt x="156551" y="0"/>
                </a:lnTo>
                <a:lnTo>
                  <a:pt x="1223944" y="587067"/>
                </a:lnTo>
                <a:lnTo>
                  <a:pt x="1476560" y="1031814"/>
                </a:lnTo>
                <a:lnTo>
                  <a:pt x="1287987" y="1565510"/>
                </a:lnTo>
                <a:lnTo>
                  <a:pt x="747175" y="1956888"/>
                </a:lnTo>
                <a:lnTo>
                  <a:pt x="0" y="218104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4836506" y="2937140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sz="2000" dirty="0"/>
          </a:p>
        </p:txBody>
      </p:sp>
      <p:sp>
        <p:nvSpPr>
          <p:cNvPr id="25" name="Rectangle 24"/>
          <p:cNvSpPr/>
          <p:nvPr/>
        </p:nvSpPr>
        <p:spPr>
          <a:xfrm>
            <a:off x="7420946" y="2937140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CA" sz="2000" dirty="0"/>
          </a:p>
        </p:txBody>
      </p:sp>
      <p:sp>
        <p:nvSpPr>
          <p:cNvPr id="28" name="Down Arrow 27"/>
          <p:cNvSpPr/>
          <p:nvPr/>
        </p:nvSpPr>
        <p:spPr>
          <a:xfrm>
            <a:off x="4440286" y="3144474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7055956" y="3144474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21550" y="4464115"/>
            <a:ext cx="32573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1550" y="4871213"/>
            <a:ext cx="32573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4365" y="5319210"/>
            <a:ext cx="32573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4365" y="5769260"/>
            <a:ext cx="32573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836585" y="439294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846801" y="5707059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1058431" y="4807957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1466655" y="480795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331640" y="5257009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754903" y="481139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6" name="Straight Connector 5"/>
          <p:cNvCxnSpPr>
            <a:stCxn id="32" idx="4"/>
            <a:endCxn id="33" idx="0"/>
          </p:cNvCxnSpPr>
          <p:nvPr/>
        </p:nvCxnSpPr>
        <p:spPr>
          <a:xfrm>
            <a:off x="898786" y="4517341"/>
            <a:ext cx="10216" cy="11897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5"/>
            <a:endCxn id="34" idx="1"/>
          </p:cNvCxnSpPr>
          <p:nvPr/>
        </p:nvCxnSpPr>
        <p:spPr>
          <a:xfrm>
            <a:off x="942768" y="4499123"/>
            <a:ext cx="133881" cy="327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3" idx="7"/>
            <a:endCxn id="34" idx="3"/>
          </p:cNvCxnSpPr>
          <p:nvPr/>
        </p:nvCxnSpPr>
        <p:spPr>
          <a:xfrm flipV="1">
            <a:off x="952984" y="4914140"/>
            <a:ext cx="123665" cy="8111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7"/>
            <a:endCxn id="35" idx="4"/>
          </p:cNvCxnSpPr>
          <p:nvPr/>
        </p:nvCxnSpPr>
        <p:spPr>
          <a:xfrm flipV="1">
            <a:off x="952984" y="4932359"/>
            <a:ext cx="575872" cy="7929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2" idx="5"/>
            <a:endCxn id="35" idx="1"/>
          </p:cNvCxnSpPr>
          <p:nvPr/>
        </p:nvCxnSpPr>
        <p:spPr>
          <a:xfrm>
            <a:off x="942768" y="4499123"/>
            <a:ext cx="542105" cy="3270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4" idx="6"/>
            <a:endCxn id="35" idx="2"/>
          </p:cNvCxnSpPr>
          <p:nvPr/>
        </p:nvCxnSpPr>
        <p:spPr>
          <a:xfrm>
            <a:off x="1182832" y="4870158"/>
            <a:ext cx="28382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6" idx="0"/>
            <a:endCxn id="35" idx="4"/>
          </p:cNvCxnSpPr>
          <p:nvPr/>
        </p:nvCxnSpPr>
        <p:spPr>
          <a:xfrm flipV="1">
            <a:off x="1393841" y="4932359"/>
            <a:ext cx="135015" cy="324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6" idx="3"/>
            <a:endCxn id="33" idx="6"/>
          </p:cNvCxnSpPr>
          <p:nvPr/>
        </p:nvCxnSpPr>
        <p:spPr>
          <a:xfrm flipH="1">
            <a:off x="971202" y="5363192"/>
            <a:ext cx="378656" cy="406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3" idx="2"/>
            <a:endCxn id="32" idx="6"/>
          </p:cNvCxnSpPr>
          <p:nvPr/>
        </p:nvCxnSpPr>
        <p:spPr>
          <a:xfrm flipH="1" flipV="1">
            <a:off x="960986" y="4455141"/>
            <a:ext cx="2246962" cy="3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7" idx="3"/>
            <a:endCxn id="36" idx="7"/>
          </p:cNvCxnSpPr>
          <p:nvPr/>
        </p:nvCxnSpPr>
        <p:spPr>
          <a:xfrm flipH="1">
            <a:off x="1437823" y="4917579"/>
            <a:ext cx="335298" cy="357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7" idx="2"/>
            <a:endCxn id="35" idx="6"/>
          </p:cNvCxnSpPr>
          <p:nvPr/>
        </p:nvCxnSpPr>
        <p:spPr>
          <a:xfrm flipH="1" flipV="1">
            <a:off x="1591056" y="4870159"/>
            <a:ext cx="163847" cy="3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Oval 72"/>
          <p:cNvSpPr>
            <a:spLocks noChangeAspect="1"/>
          </p:cNvSpPr>
          <p:nvPr/>
        </p:nvSpPr>
        <p:spPr>
          <a:xfrm>
            <a:off x="3207948" y="439674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76" name="Straight Connector 75"/>
          <p:cNvCxnSpPr>
            <a:stCxn id="73" idx="2"/>
            <a:endCxn id="35" idx="7"/>
          </p:cNvCxnSpPr>
          <p:nvPr/>
        </p:nvCxnSpPr>
        <p:spPr>
          <a:xfrm flipH="1">
            <a:off x="1572838" y="4458949"/>
            <a:ext cx="1635110" cy="3672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3" idx="3"/>
            <a:endCxn id="37" idx="7"/>
          </p:cNvCxnSpPr>
          <p:nvPr/>
        </p:nvCxnSpPr>
        <p:spPr>
          <a:xfrm flipH="1">
            <a:off x="1861086" y="4502931"/>
            <a:ext cx="1365080" cy="3266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3" idx="3"/>
            <a:endCxn id="36" idx="6"/>
          </p:cNvCxnSpPr>
          <p:nvPr/>
        </p:nvCxnSpPr>
        <p:spPr>
          <a:xfrm flipH="1">
            <a:off x="1456041" y="4502931"/>
            <a:ext cx="1770125" cy="816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3" idx="4"/>
            <a:endCxn id="33" idx="5"/>
          </p:cNvCxnSpPr>
          <p:nvPr/>
        </p:nvCxnSpPr>
        <p:spPr>
          <a:xfrm flipH="1">
            <a:off x="952984" y="4521149"/>
            <a:ext cx="2317165" cy="12920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9886" y="566763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41587" y="396906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029854" y="3993475"/>
            <a:ext cx="356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594269" y="4575611"/>
            <a:ext cx="184730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521967" y="4554125"/>
            <a:ext cx="389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400" i="1" dirty="0">
                <a:latin typeface="Times New Roman" pitchFamily="18" charset="0"/>
                <a:cs typeface="Times New Roman" pitchFamily="18" charset="0"/>
              </a:rPr>
              <a:t>w</a:t>
            </a:r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014762" y="481254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06672" y="436249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793158" y="473414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241630" y="523413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6706657" y="4959170"/>
            <a:ext cx="1510748" cy="854765"/>
          </a:xfrm>
          <a:custGeom>
            <a:avLst/>
            <a:gdLst>
              <a:gd name="connsiteX0" fmla="*/ 1510748 w 1510748"/>
              <a:gd name="connsiteY0" fmla="*/ 0 h 854765"/>
              <a:gd name="connsiteX1" fmla="*/ 606287 w 1510748"/>
              <a:gd name="connsiteY1" fmla="*/ 675861 h 854765"/>
              <a:gd name="connsiteX2" fmla="*/ 0 w 1510748"/>
              <a:gd name="connsiteY2" fmla="*/ 854765 h 854765"/>
              <a:gd name="connsiteX3" fmla="*/ 0 w 1510748"/>
              <a:gd name="connsiteY3" fmla="*/ 854765 h 85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748" h="854765">
                <a:moveTo>
                  <a:pt x="1510748" y="0"/>
                </a:moveTo>
                <a:cubicBezTo>
                  <a:pt x="1184413" y="266700"/>
                  <a:pt x="858078" y="533400"/>
                  <a:pt x="606287" y="675861"/>
                </a:cubicBezTo>
                <a:cubicBezTo>
                  <a:pt x="354496" y="818322"/>
                  <a:pt x="0" y="854765"/>
                  <a:pt x="0" y="854765"/>
                </a:cubicBezTo>
                <a:lnTo>
                  <a:pt x="0" y="854765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Rectangle 65"/>
          <p:cNvSpPr/>
          <p:nvPr/>
        </p:nvSpPr>
        <p:spPr>
          <a:xfrm>
            <a:off x="8731026" y="4331712"/>
            <a:ext cx="45557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w'</a:t>
            </a:r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13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7035" y="669242"/>
            <a:ext cx="3150350" cy="230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Freeform 59"/>
          <p:cNvSpPr/>
          <p:nvPr/>
        </p:nvSpPr>
        <p:spPr>
          <a:xfrm>
            <a:off x="633737" y="3564015"/>
            <a:ext cx="903768" cy="1338176"/>
          </a:xfrm>
          <a:custGeom>
            <a:avLst/>
            <a:gdLst>
              <a:gd name="connsiteX0" fmla="*/ 0 w 903768"/>
              <a:gd name="connsiteY0" fmla="*/ 0 h 1690577"/>
              <a:gd name="connsiteX1" fmla="*/ 776177 w 903768"/>
              <a:gd name="connsiteY1" fmla="*/ 361507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509690 w 903768"/>
              <a:gd name="connsiteY3" fmla="*/ 1080096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727777"/>
              <a:gd name="connsiteX1" fmla="*/ 642362 w 903768"/>
              <a:gd name="connsiteY1" fmla="*/ 517004 h 1727777"/>
              <a:gd name="connsiteX2" fmla="*/ 903768 w 903768"/>
              <a:gd name="connsiteY2" fmla="*/ 548914 h 1727777"/>
              <a:gd name="connsiteX3" fmla="*/ 509690 w 903768"/>
              <a:gd name="connsiteY3" fmla="*/ 1080096 h 1727777"/>
              <a:gd name="connsiteX4" fmla="*/ 39626 w 903768"/>
              <a:gd name="connsiteY4" fmla="*/ 1727777 h 1727777"/>
              <a:gd name="connsiteX5" fmla="*/ 53163 w 903768"/>
              <a:gd name="connsiteY5" fmla="*/ 1690577 h 1727777"/>
              <a:gd name="connsiteX6" fmla="*/ 0 w 903768"/>
              <a:gd name="connsiteY6" fmla="*/ 1690577 h 1727777"/>
              <a:gd name="connsiteX7" fmla="*/ 0 w 903768"/>
              <a:gd name="connsiteY7" fmla="*/ 0 h 172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768" h="1727777">
                <a:moveTo>
                  <a:pt x="0" y="0"/>
                </a:moveTo>
                <a:lnTo>
                  <a:pt x="642362" y="517004"/>
                </a:lnTo>
                <a:lnTo>
                  <a:pt x="903768" y="548914"/>
                </a:lnTo>
                <a:lnTo>
                  <a:pt x="509690" y="1080096"/>
                </a:lnTo>
                <a:lnTo>
                  <a:pt x="39626" y="1727777"/>
                </a:lnTo>
                <a:lnTo>
                  <a:pt x="53163" y="1690577"/>
                </a:lnTo>
                <a:lnTo>
                  <a:pt x="0" y="1690577"/>
                </a:lnTo>
                <a:cubicBezTo>
                  <a:pt x="3544" y="1119963"/>
                  <a:pt x="7089" y="549349"/>
                  <a:pt x="0" y="0"/>
                </a:cubicBez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Technical  Details (</a:t>
            </a: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Draw 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36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CA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36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5613" y="632302"/>
            <a:ext cx="1987308" cy="242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reeform 10"/>
          <p:cNvSpPr/>
          <p:nvPr/>
        </p:nvSpPr>
        <p:spPr>
          <a:xfrm>
            <a:off x="1229655" y="902331"/>
            <a:ext cx="1024042" cy="2070231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2006715" y="2738463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sz="2000" dirty="0"/>
          </a:p>
        </p:txBody>
      </p:sp>
      <p:sp>
        <p:nvSpPr>
          <p:cNvPr id="25" name="Rectangle 24"/>
          <p:cNvSpPr/>
          <p:nvPr/>
        </p:nvSpPr>
        <p:spPr>
          <a:xfrm>
            <a:off x="6642230" y="2665547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CA" sz="2000" dirty="0"/>
          </a:p>
        </p:txBody>
      </p:sp>
      <p:sp>
        <p:nvSpPr>
          <p:cNvPr id="29" name="Down Arrow 28"/>
          <p:cNvSpPr/>
          <p:nvPr/>
        </p:nvSpPr>
        <p:spPr>
          <a:xfrm>
            <a:off x="7002270" y="2827020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grpSp>
        <p:nvGrpSpPr>
          <p:cNvPr id="261" name="Group 260"/>
          <p:cNvGrpSpPr/>
          <p:nvPr/>
        </p:nvGrpSpPr>
        <p:grpSpPr>
          <a:xfrm>
            <a:off x="251520" y="3564015"/>
            <a:ext cx="2864491" cy="1260140"/>
            <a:chOff x="251520" y="3564015"/>
            <a:chExt cx="3270141" cy="12601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51520" y="3564015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1520" y="3971113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64335" y="4419110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4335" y="4824155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>
            <a:spLocks noChangeAspect="1"/>
          </p:cNvSpPr>
          <p:nvPr/>
        </p:nvSpPr>
        <p:spPr>
          <a:xfrm>
            <a:off x="566555" y="349284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566555" y="4734145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788401" y="3907857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1196625" y="390785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061610" y="4356909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484873" y="391129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6" name="Straight Connector 5"/>
          <p:cNvCxnSpPr>
            <a:stCxn id="32" idx="4"/>
            <a:endCxn id="33" idx="0"/>
          </p:cNvCxnSpPr>
          <p:nvPr/>
        </p:nvCxnSpPr>
        <p:spPr>
          <a:xfrm>
            <a:off x="628756" y="3617241"/>
            <a:ext cx="0" cy="1116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5"/>
            <a:endCxn id="34" idx="1"/>
          </p:cNvCxnSpPr>
          <p:nvPr/>
        </p:nvCxnSpPr>
        <p:spPr>
          <a:xfrm>
            <a:off x="672738" y="3599023"/>
            <a:ext cx="133881" cy="327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3" idx="7"/>
            <a:endCxn id="34" idx="3"/>
          </p:cNvCxnSpPr>
          <p:nvPr/>
        </p:nvCxnSpPr>
        <p:spPr>
          <a:xfrm flipV="1">
            <a:off x="672738" y="4014040"/>
            <a:ext cx="133881" cy="738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7"/>
            <a:endCxn id="35" idx="4"/>
          </p:cNvCxnSpPr>
          <p:nvPr/>
        </p:nvCxnSpPr>
        <p:spPr>
          <a:xfrm flipV="1">
            <a:off x="672738" y="4032259"/>
            <a:ext cx="586088" cy="720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2" idx="5"/>
            <a:endCxn id="35" idx="1"/>
          </p:cNvCxnSpPr>
          <p:nvPr/>
        </p:nvCxnSpPr>
        <p:spPr>
          <a:xfrm>
            <a:off x="672738" y="3599023"/>
            <a:ext cx="542105" cy="3270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4" idx="6"/>
            <a:endCxn id="35" idx="2"/>
          </p:cNvCxnSpPr>
          <p:nvPr/>
        </p:nvCxnSpPr>
        <p:spPr>
          <a:xfrm>
            <a:off x="912802" y="3970058"/>
            <a:ext cx="28382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6" idx="0"/>
            <a:endCxn id="35" idx="4"/>
          </p:cNvCxnSpPr>
          <p:nvPr/>
        </p:nvCxnSpPr>
        <p:spPr>
          <a:xfrm flipV="1">
            <a:off x="1123811" y="4032259"/>
            <a:ext cx="135015" cy="324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6" idx="3"/>
            <a:endCxn id="33" idx="6"/>
          </p:cNvCxnSpPr>
          <p:nvPr/>
        </p:nvCxnSpPr>
        <p:spPr>
          <a:xfrm flipH="1">
            <a:off x="690956" y="4463092"/>
            <a:ext cx="388872" cy="333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3" idx="2"/>
            <a:endCxn id="32" idx="6"/>
          </p:cNvCxnSpPr>
          <p:nvPr/>
        </p:nvCxnSpPr>
        <p:spPr>
          <a:xfrm flipH="1" flipV="1">
            <a:off x="690956" y="3555041"/>
            <a:ext cx="2246962" cy="3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7" idx="3"/>
            <a:endCxn id="36" idx="7"/>
          </p:cNvCxnSpPr>
          <p:nvPr/>
        </p:nvCxnSpPr>
        <p:spPr>
          <a:xfrm flipH="1">
            <a:off x="1167793" y="4017479"/>
            <a:ext cx="335298" cy="357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7" idx="2"/>
            <a:endCxn id="35" idx="6"/>
          </p:cNvCxnSpPr>
          <p:nvPr/>
        </p:nvCxnSpPr>
        <p:spPr>
          <a:xfrm flipH="1" flipV="1">
            <a:off x="1321026" y="3970059"/>
            <a:ext cx="163847" cy="3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Oval 72"/>
          <p:cNvSpPr>
            <a:spLocks noChangeAspect="1"/>
          </p:cNvSpPr>
          <p:nvPr/>
        </p:nvSpPr>
        <p:spPr>
          <a:xfrm>
            <a:off x="2937918" y="349664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76" name="Straight Connector 75"/>
          <p:cNvCxnSpPr>
            <a:stCxn id="73" idx="2"/>
            <a:endCxn id="35" idx="7"/>
          </p:cNvCxnSpPr>
          <p:nvPr/>
        </p:nvCxnSpPr>
        <p:spPr>
          <a:xfrm flipH="1">
            <a:off x="1302808" y="3558849"/>
            <a:ext cx="1635110" cy="3672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3" idx="3"/>
            <a:endCxn id="37" idx="7"/>
          </p:cNvCxnSpPr>
          <p:nvPr/>
        </p:nvCxnSpPr>
        <p:spPr>
          <a:xfrm flipH="1">
            <a:off x="1591056" y="3602831"/>
            <a:ext cx="1365080" cy="3266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3" idx="3"/>
            <a:endCxn id="36" idx="6"/>
          </p:cNvCxnSpPr>
          <p:nvPr/>
        </p:nvCxnSpPr>
        <p:spPr>
          <a:xfrm flipH="1">
            <a:off x="1186011" y="3602831"/>
            <a:ext cx="1770125" cy="816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3" idx="4"/>
            <a:endCxn id="33" idx="5"/>
          </p:cNvCxnSpPr>
          <p:nvPr/>
        </p:nvCxnSpPr>
        <p:spPr>
          <a:xfrm flipH="1">
            <a:off x="672738" y="3621049"/>
            <a:ext cx="2327381" cy="1219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59856" y="476753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71557" y="306896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759824" y="3093375"/>
            <a:ext cx="356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738191" y="1506017"/>
            <a:ext cx="184730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665889" y="1484531"/>
            <a:ext cx="389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400" i="1" dirty="0">
                <a:latin typeface="Times New Roman" pitchFamily="18" charset="0"/>
                <a:cs typeface="Times New Roman" pitchFamily="18" charset="0"/>
              </a:rPr>
              <a:t>w</a:t>
            </a:r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44732" y="391244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36642" y="346239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523128" y="383404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971600" y="433403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556665" y="4964105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000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sz="2000" b="1" dirty="0"/>
          </a:p>
        </p:txBody>
      </p:sp>
      <p:sp>
        <p:nvSpPr>
          <p:cNvPr id="59" name="Rectangle 58"/>
          <p:cNvSpPr/>
          <p:nvPr/>
        </p:nvSpPr>
        <p:spPr>
          <a:xfrm>
            <a:off x="7764841" y="1290246"/>
            <a:ext cx="272544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692539" y="1268760"/>
            <a:ext cx="57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CA" sz="2400" i="1" dirty="0" smtClean="0">
                <a:latin typeface="+mj-lt"/>
                <a:cs typeface="Times New Roman" pitchFamily="18" charset="0"/>
              </a:rPr>
              <a:t>’ </a:t>
            </a:r>
            <a:endParaRPr lang="en-CA" sz="2400" baseline="30000" dirty="0">
              <a:latin typeface="+mj-lt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356865" y="3564015"/>
            <a:ext cx="4921434" cy="2998560"/>
            <a:chOff x="4820732" y="3771311"/>
            <a:chExt cx="3270141" cy="2998560"/>
          </a:xfrm>
        </p:grpSpPr>
        <p:grpSp>
          <p:nvGrpSpPr>
            <p:cNvPr id="4" name="Group 3"/>
            <p:cNvGrpSpPr/>
            <p:nvPr/>
          </p:nvGrpSpPr>
          <p:grpSpPr>
            <a:xfrm>
              <a:off x="4820732" y="3771311"/>
              <a:ext cx="3270141" cy="1277869"/>
              <a:chOff x="4820732" y="3771311"/>
              <a:chExt cx="3270141" cy="1277869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820732" y="4178409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833547" y="4626406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833547" y="504918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820732" y="5492002"/>
              <a:ext cx="3270141" cy="1277869"/>
              <a:chOff x="4820732" y="3771311"/>
              <a:chExt cx="3270141" cy="1277869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4820732" y="4178409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4833547" y="4626406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4833547" y="504918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Rectangle 7"/>
          <p:cNvSpPr/>
          <p:nvPr/>
        </p:nvSpPr>
        <p:spPr>
          <a:xfrm>
            <a:off x="3571284" y="3478843"/>
            <a:ext cx="135016" cy="158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ectangle 73"/>
          <p:cNvSpPr/>
          <p:nvPr/>
        </p:nvSpPr>
        <p:spPr>
          <a:xfrm>
            <a:off x="3571284" y="6478074"/>
            <a:ext cx="135016" cy="158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Connector 9"/>
          <p:cNvCxnSpPr>
            <a:stCxn id="8" idx="2"/>
            <a:endCxn id="74" idx="0"/>
          </p:cNvCxnSpPr>
          <p:nvPr/>
        </p:nvCxnSpPr>
        <p:spPr>
          <a:xfrm>
            <a:off x="3638792" y="3637468"/>
            <a:ext cx="0" cy="2840606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>
            <a:spLocks noChangeAspect="1"/>
          </p:cNvSpPr>
          <p:nvPr/>
        </p:nvSpPr>
        <p:spPr>
          <a:xfrm>
            <a:off x="3796309" y="6084295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3931324" y="5644859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4066339" y="522920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80" name="Straight Connector 79"/>
          <p:cNvCxnSpPr>
            <a:stCxn id="8" idx="2"/>
            <a:endCxn id="75" idx="1"/>
          </p:cNvCxnSpPr>
          <p:nvPr/>
        </p:nvCxnSpPr>
        <p:spPr>
          <a:xfrm>
            <a:off x="3638792" y="3637468"/>
            <a:ext cx="175735" cy="2465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" idx="2"/>
            <a:endCxn id="77" idx="2"/>
          </p:cNvCxnSpPr>
          <p:nvPr/>
        </p:nvCxnSpPr>
        <p:spPr>
          <a:xfrm>
            <a:off x="3638792" y="3637468"/>
            <a:ext cx="292532" cy="20695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8" idx="2"/>
            <a:endCxn id="78" idx="1"/>
          </p:cNvCxnSpPr>
          <p:nvPr/>
        </p:nvCxnSpPr>
        <p:spPr>
          <a:xfrm>
            <a:off x="3638792" y="3637468"/>
            <a:ext cx="445765" cy="1609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Oval 85"/>
          <p:cNvSpPr>
            <a:spLocks noChangeAspect="1"/>
          </p:cNvSpPr>
          <p:nvPr/>
        </p:nvSpPr>
        <p:spPr>
          <a:xfrm>
            <a:off x="4111344" y="477915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4291364" y="4779150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4707023" y="5229200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5011444" y="5229200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90" name="Rectangle 89"/>
          <p:cNvSpPr/>
          <p:nvPr/>
        </p:nvSpPr>
        <p:spPr>
          <a:xfrm>
            <a:off x="3942317" y="522920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sz="2000" dirty="0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5298669" y="5210982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93" name="Oval 92"/>
          <p:cNvSpPr>
            <a:spLocks noChangeAspect="1"/>
          </p:cNvSpPr>
          <p:nvPr/>
        </p:nvSpPr>
        <p:spPr>
          <a:xfrm>
            <a:off x="5011444" y="4797613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4786419" y="4380242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95" name="Oval 94"/>
          <p:cNvSpPr>
            <a:spLocks noChangeAspect="1"/>
          </p:cNvSpPr>
          <p:nvPr/>
        </p:nvSpPr>
        <p:spPr>
          <a:xfrm>
            <a:off x="4381374" y="3889664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96" name="Straight Connector 95"/>
          <p:cNvCxnSpPr>
            <a:stCxn id="75" idx="3"/>
            <a:endCxn id="74" idx="3"/>
          </p:cNvCxnSpPr>
          <p:nvPr/>
        </p:nvCxnSpPr>
        <p:spPr>
          <a:xfrm flipH="1">
            <a:off x="3706300" y="6190478"/>
            <a:ext cx="108227" cy="36690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77" idx="4"/>
            <a:endCxn id="75" idx="7"/>
          </p:cNvCxnSpPr>
          <p:nvPr/>
        </p:nvCxnSpPr>
        <p:spPr>
          <a:xfrm flipH="1">
            <a:off x="3902492" y="5769260"/>
            <a:ext cx="91033" cy="333253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78" idx="2"/>
            <a:endCxn id="77" idx="0"/>
          </p:cNvCxnSpPr>
          <p:nvPr/>
        </p:nvCxnSpPr>
        <p:spPr>
          <a:xfrm flipH="1">
            <a:off x="3993525" y="5291401"/>
            <a:ext cx="72814" cy="353458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86" idx="4"/>
            <a:endCxn id="78" idx="0"/>
          </p:cNvCxnSpPr>
          <p:nvPr/>
        </p:nvCxnSpPr>
        <p:spPr>
          <a:xfrm flipH="1">
            <a:off x="4128540" y="4903551"/>
            <a:ext cx="45005" cy="32564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87" idx="2"/>
            <a:endCxn id="86" idx="6"/>
          </p:cNvCxnSpPr>
          <p:nvPr/>
        </p:nvCxnSpPr>
        <p:spPr>
          <a:xfrm flipH="1">
            <a:off x="4235745" y="4841351"/>
            <a:ext cx="55619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3830700" y="446411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CA" sz="2000" dirty="0"/>
          </a:p>
        </p:txBody>
      </p:sp>
      <p:cxnSp>
        <p:nvCxnSpPr>
          <p:cNvPr id="117" name="Straight Connector 116"/>
          <p:cNvCxnSpPr>
            <a:stCxn id="88" idx="0"/>
            <a:endCxn id="87" idx="6"/>
          </p:cNvCxnSpPr>
          <p:nvPr/>
        </p:nvCxnSpPr>
        <p:spPr>
          <a:xfrm flipH="1" flipV="1">
            <a:off x="4415765" y="4841351"/>
            <a:ext cx="353459" cy="38784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89" idx="2"/>
            <a:endCxn id="88" idx="6"/>
          </p:cNvCxnSpPr>
          <p:nvPr/>
        </p:nvCxnSpPr>
        <p:spPr>
          <a:xfrm flipH="1">
            <a:off x="4831424" y="5291401"/>
            <a:ext cx="180020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92" idx="2"/>
            <a:endCxn id="89" idx="6"/>
          </p:cNvCxnSpPr>
          <p:nvPr/>
        </p:nvCxnSpPr>
        <p:spPr>
          <a:xfrm flipH="1">
            <a:off x="5135845" y="5273183"/>
            <a:ext cx="162824" cy="18218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92" idx="1"/>
            <a:endCxn id="93" idx="5"/>
          </p:cNvCxnSpPr>
          <p:nvPr/>
        </p:nvCxnSpPr>
        <p:spPr>
          <a:xfrm flipH="1" flipV="1">
            <a:off x="5117627" y="4903796"/>
            <a:ext cx="199260" cy="325404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3" idx="1"/>
            <a:endCxn id="94" idx="5"/>
          </p:cNvCxnSpPr>
          <p:nvPr/>
        </p:nvCxnSpPr>
        <p:spPr>
          <a:xfrm flipH="1" flipV="1">
            <a:off x="4892602" y="4486425"/>
            <a:ext cx="137060" cy="329406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94" idx="1"/>
            <a:endCxn id="95" idx="5"/>
          </p:cNvCxnSpPr>
          <p:nvPr/>
        </p:nvCxnSpPr>
        <p:spPr>
          <a:xfrm flipH="1" flipV="1">
            <a:off x="4487557" y="3995847"/>
            <a:ext cx="317080" cy="402613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95" idx="2"/>
            <a:endCxn id="8" idx="3"/>
          </p:cNvCxnSpPr>
          <p:nvPr/>
        </p:nvCxnSpPr>
        <p:spPr>
          <a:xfrm flipH="1" flipV="1">
            <a:off x="3706300" y="3558156"/>
            <a:ext cx="675074" cy="393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94" idx="2"/>
            <a:endCxn id="8" idx="3"/>
          </p:cNvCxnSpPr>
          <p:nvPr/>
        </p:nvCxnSpPr>
        <p:spPr>
          <a:xfrm flipH="1" flipV="1">
            <a:off x="3706300" y="3558156"/>
            <a:ext cx="1080119" cy="884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93" idx="1"/>
            <a:endCxn id="8" idx="3"/>
          </p:cNvCxnSpPr>
          <p:nvPr/>
        </p:nvCxnSpPr>
        <p:spPr>
          <a:xfrm flipH="1" flipV="1">
            <a:off x="3706300" y="3558156"/>
            <a:ext cx="1323362" cy="12576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92" idx="1"/>
            <a:endCxn id="8" idx="3"/>
          </p:cNvCxnSpPr>
          <p:nvPr/>
        </p:nvCxnSpPr>
        <p:spPr>
          <a:xfrm flipH="1" flipV="1">
            <a:off x="3706300" y="3558156"/>
            <a:ext cx="1610587" cy="1671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89" idx="0"/>
            <a:endCxn id="8" idx="2"/>
          </p:cNvCxnSpPr>
          <p:nvPr/>
        </p:nvCxnSpPr>
        <p:spPr>
          <a:xfrm flipH="1" flipV="1">
            <a:off x="3638792" y="3637468"/>
            <a:ext cx="1434853" cy="1591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88" idx="0"/>
            <a:endCxn id="8" idx="2"/>
          </p:cNvCxnSpPr>
          <p:nvPr/>
        </p:nvCxnSpPr>
        <p:spPr>
          <a:xfrm flipH="1" flipV="1">
            <a:off x="3638792" y="3637468"/>
            <a:ext cx="1130432" cy="1591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87" idx="0"/>
            <a:endCxn id="8" idx="2"/>
          </p:cNvCxnSpPr>
          <p:nvPr/>
        </p:nvCxnSpPr>
        <p:spPr>
          <a:xfrm flipH="1" flipV="1">
            <a:off x="3638792" y="3637468"/>
            <a:ext cx="714773" cy="1141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86" idx="0"/>
            <a:endCxn id="8" idx="2"/>
          </p:cNvCxnSpPr>
          <p:nvPr/>
        </p:nvCxnSpPr>
        <p:spPr>
          <a:xfrm flipH="1" flipV="1">
            <a:off x="3638792" y="3637468"/>
            <a:ext cx="534753" cy="1141682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5303081" y="4903796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CA" sz="2000" dirty="0"/>
          </a:p>
        </p:txBody>
      </p:sp>
      <p:sp>
        <p:nvSpPr>
          <p:cNvPr id="162" name="Rectangle 161"/>
          <p:cNvSpPr/>
          <p:nvPr/>
        </p:nvSpPr>
        <p:spPr>
          <a:xfrm>
            <a:off x="4381374" y="356401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CA" sz="2000" dirty="0"/>
          </a:p>
        </p:txBody>
      </p:sp>
      <p:sp>
        <p:nvSpPr>
          <p:cNvPr id="163" name="Rectangle 162"/>
          <p:cNvSpPr/>
          <p:nvPr/>
        </p:nvSpPr>
        <p:spPr>
          <a:xfrm>
            <a:off x="5033051" y="446905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CA" sz="2000" dirty="0"/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6406599" y="558924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65" name="Rectangle 164"/>
          <p:cNvSpPr/>
          <p:nvPr/>
        </p:nvSpPr>
        <p:spPr>
          <a:xfrm>
            <a:off x="6468799" y="531921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CA" sz="2000" dirty="0"/>
          </a:p>
        </p:txBody>
      </p:sp>
      <p:cxnSp>
        <p:nvCxnSpPr>
          <p:cNvPr id="4103" name="Straight Connector 4102"/>
          <p:cNvCxnSpPr>
            <a:stCxn id="94" idx="6"/>
            <a:endCxn id="92" idx="0"/>
          </p:cNvCxnSpPr>
          <p:nvPr/>
        </p:nvCxnSpPr>
        <p:spPr>
          <a:xfrm>
            <a:off x="4910820" y="4442443"/>
            <a:ext cx="450050" cy="768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95" idx="5"/>
            <a:endCxn id="164" idx="1"/>
          </p:cNvCxnSpPr>
          <p:nvPr/>
        </p:nvCxnSpPr>
        <p:spPr>
          <a:xfrm>
            <a:off x="4487557" y="3995847"/>
            <a:ext cx="1937260" cy="161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94" idx="6"/>
            <a:endCxn id="164" idx="1"/>
          </p:cNvCxnSpPr>
          <p:nvPr/>
        </p:nvCxnSpPr>
        <p:spPr>
          <a:xfrm>
            <a:off x="4910820" y="4442443"/>
            <a:ext cx="1513997" cy="116501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92" idx="6"/>
            <a:endCxn id="164" idx="2"/>
          </p:cNvCxnSpPr>
          <p:nvPr/>
        </p:nvCxnSpPr>
        <p:spPr>
          <a:xfrm>
            <a:off x="5423070" y="5273183"/>
            <a:ext cx="983529" cy="378258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89" idx="5"/>
            <a:endCxn id="164" idx="2"/>
          </p:cNvCxnSpPr>
          <p:nvPr/>
        </p:nvCxnSpPr>
        <p:spPr>
          <a:xfrm>
            <a:off x="5117627" y="5335383"/>
            <a:ext cx="1288972" cy="3160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88" idx="5"/>
            <a:endCxn id="164" idx="2"/>
          </p:cNvCxnSpPr>
          <p:nvPr/>
        </p:nvCxnSpPr>
        <p:spPr>
          <a:xfrm>
            <a:off x="4813206" y="5335383"/>
            <a:ext cx="1593393" cy="316058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78" idx="7"/>
            <a:endCxn id="87" idx="3"/>
          </p:cNvCxnSpPr>
          <p:nvPr/>
        </p:nvCxnSpPr>
        <p:spPr>
          <a:xfrm flipV="1">
            <a:off x="4172522" y="4885333"/>
            <a:ext cx="137060" cy="3620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1" name="Oval 190"/>
          <p:cNvSpPr>
            <a:spLocks noChangeAspect="1"/>
          </p:cNvSpPr>
          <p:nvPr/>
        </p:nvSpPr>
        <p:spPr>
          <a:xfrm>
            <a:off x="4300708" y="5222505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92" name="Rectangle 191"/>
          <p:cNvSpPr/>
          <p:nvPr/>
        </p:nvSpPr>
        <p:spPr>
          <a:xfrm>
            <a:off x="4291364" y="491416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CA" sz="2000" dirty="0"/>
          </a:p>
        </p:txBody>
      </p:sp>
      <p:sp>
        <p:nvSpPr>
          <p:cNvPr id="112" name="Freeform 111"/>
          <p:cNvSpPr/>
          <p:nvPr/>
        </p:nvSpPr>
        <p:spPr>
          <a:xfrm>
            <a:off x="5705061" y="1818861"/>
            <a:ext cx="1510748" cy="854765"/>
          </a:xfrm>
          <a:custGeom>
            <a:avLst/>
            <a:gdLst>
              <a:gd name="connsiteX0" fmla="*/ 1510748 w 1510748"/>
              <a:gd name="connsiteY0" fmla="*/ 0 h 854765"/>
              <a:gd name="connsiteX1" fmla="*/ 606287 w 1510748"/>
              <a:gd name="connsiteY1" fmla="*/ 675861 h 854765"/>
              <a:gd name="connsiteX2" fmla="*/ 0 w 1510748"/>
              <a:gd name="connsiteY2" fmla="*/ 854765 h 854765"/>
              <a:gd name="connsiteX3" fmla="*/ 0 w 1510748"/>
              <a:gd name="connsiteY3" fmla="*/ 854765 h 85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748" h="854765">
                <a:moveTo>
                  <a:pt x="1510748" y="0"/>
                </a:moveTo>
                <a:cubicBezTo>
                  <a:pt x="1184413" y="266700"/>
                  <a:pt x="858078" y="533400"/>
                  <a:pt x="606287" y="675861"/>
                </a:cubicBezTo>
                <a:cubicBezTo>
                  <a:pt x="354496" y="818322"/>
                  <a:pt x="0" y="854765"/>
                  <a:pt x="0" y="854765"/>
                </a:cubicBezTo>
                <a:lnTo>
                  <a:pt x="0" y="854765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6" name="Straight Connector 205"/>
          <p:cNvCxnSpPr>
            <a:stCxn id="87" idx="4"/>
            <a:endCxn id="191" idx="0"/>
          </p:cNvCxnSpPr>
          <p:nvPr/>
        </p:nvCxnSpPr>
        <p:spPr>
          <a:xfrm>
            <a:off x="4353565" y="4903551"/>
            <a:ext cx="9344" cy="318954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88" idx="2"/>
            <a:endCxn id="191" idx="6"/>
          </p:cNvCxnSpPr>
          <p:nvPr/>
        </p:nvCxnSpPr>
        <p:spPr>
          <a:xfrm flipH="1" flipV="1">
            <a:off x="4425109" y="5284706"/>
            <a:ext cx="281914" cy="6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75" idx="6"/>
            <a:endCxn id="164" idx="3"/>
          </p:cNvCxnSpPr>
          <p:nvPr/>
        </p:nvCxnSpPr>
        <p:spPr>
          <a:xfrm flipV="1">
            <a:off x="3920710" y="5695423"/>
            <a:ext cx="2504107" cy="4510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stCxn id="77" idx="6"/>
            <a:endCxn id="191" idx="3"/>
          </p:cNvCxnSpPr>
          <p:nvPr/>
        </p:nvCxnSpPr>
        <p:spPr>
          <a:xfrm flipV="1">
            <a:off x="4055725" y="5328688"/>
            <a:ext cx="263201" cy="3783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78" idx="6"/>
            <a:endCxn id="191" idx="2"/>
          </p:cNvCxnSpPr>
          <p:nvPr/>
        </p:nvCxnSpPr>
        <p:spPr>
          <a:xfrm flipV="1">
            <a:off x="4190740" y="5284706"/>
            <a:ext cx="109968" cy="669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77" idx="6"/>
            <a:endCxn id="164" idx="3"/>
          </p:cNvCxnSpPr>
          <p:nvPr/>
        </p:nvCxnSpPr>
        <p:spPr>
          <a:xfrm flipV="1">
            <a:off x="4055725" y="5695423"/>
            <a:ext cx="2369092" cy="11637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stCxn id="74" idx="3"/>
          </p:cNvCxnSpPr>
          <p:nvPr/>
        </p:nvCxnSpPr>
        <p:spPr>
          <a:xfrm>
            <a:off x="3706300" y="6557387"/>
            <a:ext cx="5996270" cy="5188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8" idx="3"/>
          </p:cNvCxnSpPr>
          <p:nvPr/>
        </p:nvCxnSpPr>
        <p:spPr>
          <a:xfrm>
            <a:off x="3706300" y="3558156"/>
            <a:ext cx="6671345" cy="265054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Down Arrow 265"/>
          <p:cNvSpPr/>
          <p:nvPr/>
        </p:nvSpPr>
        <p:spPr>
          <a:xfrm>
            <a:off x="2325722" y="2917030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cxnSp>
        <p:nvCxnSpPr>
          <p:cNvPr id="272" name="Straight Connector 271"/>
          <p:cNvCxnSpPr>
            <a:stCxn id="75" idx="5"/>
          </p:cNvCxnSpPr>
          <p:nvPr/>
        </p:nvCxnSpPr>
        <p:spPr>
          <a:xfrm>
            <a:off x="3902492" y="6190478"/>
            <a:ext cx="6070108" cy="287596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stCxn id="164" idx="6"/>
          </p:cNvCxnSpPr>
          <p:nvPr/>
        </p:nvCxnSpPr>
        <p:spPr>
          <a:xfrm>
            <a:off x="6531000" y="5651441"/>
            <a:ext cx="3666625" cy="722491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stCxn id="95" idx="5"/>
          </p:cNvCxnSpPr>
          <p:nvPr/>
        </p:nvCxnSpPr>
        <p:spPr>
          <a:xfrm>
            <a:off x="4487557" y="3995847"/>
            <a:ext cx="5710068" cy="2212849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Rectangle 284"/>
          <p:cNvSpPr/>
          <p:nvPr/>
        </p:nvSpPr>
        <p:spPr>
          <a:xfrm>
            <a:off x="6981198" y="5886729"/>
            <a:ext cx="16412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Towards </a:t>
            </a:r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CA" sz="2400" i="1" dirty="0" smtClean="0">
                <a:latin typeface="+mj-lt"/>
                <a:cs typeface="Times New Roman" pitchFamily="18" charset="0"/>
              </a:rPr>
              <a:t>’ </a:t>
            </a:r>
            <a:endParaRPr lang="en-CA" sz="2400" baseline="30000" dirty="0">
              <a:latin typeface="+mj-lt"/>
              <a:cs typeface="Times New Roman" pitchFamily="18" charset="0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6937546" y="3996248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000" b="1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CA" sz="2000" b="1" dirty="0"/>
          </a:p>
        </p:txBody>
      </p:sp>
      <p:sp>
        <p:nvSpPr>
          <p:cNvPr id="288" name="Rectangle 287"/>
          <p:cNvSpPr/>
          <p:nvPr/>
        </p:nvSpPr>
        <p:spPr>
          <a:xfrm>
            <a:off x="3496153" y="313472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3311860" y="6444335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6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233"/>
          <p:cNvGrpSpPr/>
          <p:nvPr/>
        </p:nvGrpSpPr>
        <p:grpSpPr>
          <a:xfrm>
            <a:off x="3356865" y="3580790"/>
            <a:ext cx="4921434" cy="2998560"/>
            <a:chOff x="4820732" y="3771311"/>
            <a:chExt cx="3270141" cy="2998560"/>
          </a:xfrm>
        </p:grpSpPr>
        <p:grpSp>
          <p:nvGrpSpPr>
            <p:cNvPr id="235" name="Group 234"/>
            <p:cNvGrpSpPr/>
            <p:nvPr/>
          </p:nvGrpSpPr>
          <p:grpSpPr>
            <a:xfrm>
              <a:off x="4820732" y="3771311"/>
              <a:ext cx="3270141" cy="1277869"/>
              <a:chOff x="4820732" y="3771311"/>
              <a:chExt cx="3270141" cy="1277869"/>
            </a:xfrm>
          </p:grpSpPr>
          <p:cxnSp>
            <p:nvCxnSpPr>
              <p:cNvPr id="242" name="Straight Connector 241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4820732" y="4178409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>
                <a:off x="4833547" y="4626406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4833547" y="504918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Group 235"/>
            <p:cNvGrpSpPr/>
            <p:nvPr/>
          </p:nvGrpSpPr>
          <p:grpSpPr>
            <a:xfrm>
              <a:off x="4820732" y="5492002"/>
              <a:ext cx="3270141" cy="1277869"/>
              <a:chOff x="4820732" y="3771311"/>
              <a:chExt cx="3270141" cy="1277869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>
                <a:off x="4820732" y="4178409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4833547" y="4626406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4833547" y="504918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46" name="Straight Connector 245"/>
          <p:cNvCxnSpPr/>
          <p:nvPr/>
        </p:nvCxnSpPr>
        <p:spPr>
          <a:xfrm flipH="1" flipV="1">
            <a:off x="3667601" y="3580790"/>
            <a:ext cx="1118819" cy="8616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633737" y="3564015"/>
            <a:ext cx="903768" cy="1309364"/>
          </a:xfrm>
          <a:custGeom>
            <a:avLst/>
            <a:gdLst>
              <a:gd name="connsiteX0" fmla="*/ 0 w 903768"/>
              <a:gd name="connsiteY0" fmla="*/ 0 h 1690577"/>
              <a:gd name="connsiteX1" fmla="*/ 776177 w 903768"/>
              <a:gd name="connsiteY1" fmla="*/ 361507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509690 w 903768"/>
              <a:gd name="connsiteY3" fmla="*/ 1080096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727777"/>
              <a:gd name="connsiteX1" fmla="*/ 642362 w 903768"/>
              <a:gd name="connsiteY1" fmla="*/ 517004 h 1727777"/>
              <a:gd name="connsiteX2" fmla="*/ 903768 w 903768"/>
              <a:gd name="connsiteY2" fmla="*/ 548914 h 1727777"/>
              <a:gd name="connsiteX3" fmla="*/ 509690 w 903768"/>
              <a:gd name="connsiteY3" fmla="*/ 1080096 h 1727777"/>
              <a:gd name="connsiteX4" fmla="*/ 39626 w 903768"/>
              <a:gd name="connsiteY4" fmla="*/ 1727777 h 1727777"/>
              <a:gd name="connsiteX5" fmla="*/ 53163 w 903768"/>
              <a:gd name="connsiteY5" fmla="*/ 1690577 h 1727777"/>
              <a:gd name="connsiteX6" fmla="*/ 0 w 903768"/>
              <a:gd name="connsiteY6" fmla="*/ 1690577 h 1727777"/>
              <a:gd name="connsiteX7" fmla="*/ 0 w 903768"/>
              <a:gd name="connsiteY7" fmla="*/ 0 h 1727777"/>
              <a:gd name="connsiteX0" fmla="*/ 0 w 903768"/>
              <a:gd name="connsiteY0" fmla="*/ 0 h 1727777"/>
              <a:gd name="connsiteX1" fmla="*/ 642362 w 903768"/>
              <a:gd name="connsiteY1" fmla="*/ 517004 h 1727777"/>
              <a:gd name="connsiteX2" fmla="*/ 903768 w 903768"/>
              <a:gd name="connsiteY2" fmla="*/ 548914 h 1727777"/>
              <a:gd name="connsiteX3" fmla="*/ 509690 w 903768"/>
              <a:gd name="connsiteY3" fmla="*/ 1080096 h 1727777"/>
              <a:gd name="connsiteX4" fmla="*/ 39626 w 903768"/>
              <a:gd name="connsiteY4" fmla="*/ 1727777 h 1727777"/>
              <a:gd name="connsiteX5" fmla="*/ 28825 w 903768"/>
              <a:gd name="connsiteY5" fmla="*/ 1614262 h 1727777"/>
              <a:gd name="connsiteX6" fmla="*/ 0 w 903768"/>
              <a:gd name="connsiteY6" fmla="*/ 1690577 h 1727777"/>
              <a:gd name="connsiteX7" fmla="*/ 0 w 903768"/>
              <a:gd name="connsiteY7" fmla="*/ 0 h 17277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509690 w 903768"/>
              <a:gd name="connsiteY3" fmla="*/ 1080096 h 1690577"/>
              <a:gd name="connsiteX4" fmla="*/ 4858 w 903768"/>
              <a:gd name="connsiteY4" fmla="*/ 1660440 h 1690577"/>
              <a:gd name="connsiteX5" fmla="*/ 28825 w 903768"/>
              <a:gd name="connsiteY5" fmla="*/ 1614262 h 1690577"/>
              <a:gd name="connsiteX6" fmla="*/ 0 w 903768"/>
              <a:gd name="connsiteY6" fmla="*/ 1690577 h 1690577"/>
              <a:gd name="connsiteX7" fmla="*/ 0 w 903768"/>
              <a:gd name="connsiteY7" fmla="*/ 0 h 169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768" h="1690577">
                <a:moveTo>
                  <a:pt x="0" y="0"/>
                </a:moveTo>
                <a:lnTo>
                  <a:pt x="642362" y="517004"/>
                </a:lnTo>
                <a:lnTo>
                  <a:pt x="903768" y="548914"/>
                </a:lnTo>
                <a:lnTo>
                  <a:pt x="509690" y="1080096"/>
                </a:lnTo>
                <a:lnTo>
                  <a:pt x="4858" y="1660440"/>
                </a:lnTo>
                <a:lnTo>
                  <a:pt x="28825" y="1614262"/>
                </a:lnTo>
                <a:lnTo>
                  <a:pt x="0" y="1690577"/>
                </a:lnTo>
                <a:cubicBezTo>
                  <a:pt x="3544" y="1119963"/>
                  <a:pt x="7089" y="549349"/>
                  <a:pt x="0" y="0"/>
                </a:cubicBez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Technical  Details (</a:t>
            </a: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Merge 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36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CA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36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1" name="Group 260"/>
          <p:cNvGrpSpPr/>
          <p:nvPr/>
        </p:nvGrpSpPr>
        <p:grpSpPr>
          <a:xfrm>
            <a:off x="251520" y="3564015"/>
            <a:ext cx="2864491" cy="1260140"/>
            <a:chOff x="251520" y="3564015"/>
            <a:chExt cx="3270141" cy="12601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51520" y="3564015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1520" y="3971113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64335" y="4419110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4335" y="4824155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>
            <a:spLocks noChangeAspect="1"/>
          </p:cNvSpPr>
          <p:nvPr/>
        </p:nvSpPr>
        <p:spPr>
          <a:xfrm>
            <a:off x="566555" y="349284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566555" y="4734145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788401" y="3907857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1196625" y="390785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061610" y="4356909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484873" y="391129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6" name="Straight Connector 5"/>
          <p:cNvCxnSpPr>
            <a:stCxn id="32" idx="4"/>
            <a:endCxn id="33" idx="0"/>
          </p:cNvCxnSpPr>
          <p:nvPr/>
        </p:nvCxnSpPr>
        <p:spPr>
          <a:xfrm>
            <a:off x="628756" y="3617241"/>
            <a:ext cx="0" cy="1116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5"/>
            <a:endCxn id="34" idx="1"/>
          </p:cNvCxnSpPr>
          <p:nvPr/>
        </p:nvCxnSpPr>
        <p:spPr>
          <a:xfrm>
            <a:off x="672738" y="3599023"/>
            <a:ext cx="133881" cy="327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3" idx="7"/>
            <a:endCxn id="34" idx="3"/>
          </p:cNvCxnSpPr>
          <p:nvPr/>
        </p:nvCxnSpPr>
        <p:spPr>
          <a:xfrm flipV="1">
            <a:off x="672738" y="4014040"/>
            <a:ext cx="133881" cy="738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7"/>
            <a:endCxn id="35" idx="4"/>
          </p:cNvCxnSpPr>
          <p:nvPr/>
        </p:nvCxnSpPr>
        <p:spPr>
          <a:xfrm flipV="1">
            <a:off x="672738" y="4032259"/>
            <a:ext cx="586088" cy="720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2" idx="5"/>
            <a:endCxn id="35" idx="1"/>
          </p:cNvCxnSpPr>
          <p:nvPr/>
        </p:nvCxnSpPr>
        <p:spPr>
          <a:xfrm>
            <a:off x="672738" y="3599023"/>
            <a:ext cx="542105" cy="3270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4" idx="6"/>
            <a:endCxn id="35" idx="2"/>
          </p:cNvCxnSpPr>
          <p:nvPr/>
        </p:nvCxnSpPr>
        <p:spPr>
          <a:xfrm>
            <a:off x="912802" y="3970058"/>
            <a:ext cx="28382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6" idx="0"/>
            <a:endCxn id="35" idx="4"/>
          </p:cNvCxnSpPr>
          <p:nvPr/>
        </p:nvCxnSpPr>
        <p:spPr>
          <a:xfrm flipV="1">
            <a:off x="1123811" y="4032259"/>
            <a:ext cx="135015" cy="324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6" idx="3"/>
            <a:endCxn id="33" idx="6"/>
          </p:cNvCxnSpPr>
          <p:nvPr/>
        </p:nvCxnSpPr>
        <p:spPr>
          <a:xfrm flipH="1">
            <a:off x="690956" y="4463092"/>
            <a:ext cx="388872" cy="333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32" idx="6"/>
          </p:cNvCxnSpPr>
          <p:nvPr/>
        </p:nvCxnSpPr>
        <p:spPr>
          <a:xfrm flipH="1" flipV="1">
            <a:off x="690956" y="3555041"/>
            <a:ext cx="2001449" cy="1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7" idx="3"/>
            <a:endCxn id="36" idx="7"/>
          </p:cNvCxnSpPr>
          <p:nvPr/>
        </p:nvCxnSpPr>
        <p:spPr>
          <a:xfrm flipH="1">
            <a:off x="1167793" y="4017479"/>
            <a:ext cx="335298" cy="357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7" idx="2"/>
            <a:endCxn id="35" idx="6"/>
          </p:cNvCxnSpPr>
          <p:nvPr/>
        </p:nvCxnSpPr>
        <p:spPr>
          <a:xfrm flipH="1" flipV="1">
            <a:off x="1321026" y="3970059"/>
            <a:ext cx="163847" cy="3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591056" y="3621049"/>
            <a:ext cx="1090734" cy="3030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33" idx="5"/>
          </p:cNvCxnSpPr>
          <p:nvPr/>
        </p:nvCxnSpPr>
        <p:spPr>
          <a:xfrm flipH="1">
            <a:off x="672738" y="3791769"/>
            <a:ext cx="2009052" cy="104855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59856" y="476753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71557" y="306896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44732" y="391244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36642" y="346239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523128" y="383404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151620" y="410901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556665" y="4964105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000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sz="2000" b="1" dirty="0"/>
          </a:p>
        </p:txBody>
      </p:sp>
      <p:sp>
        <p:nvSpPr>
          <p:cNvPr id="286" name="Rectangle 285"/>
          <p:cNvSpPr/>
          <p:nvPr/>
        </p:nvSpPr>
        <p:spPr>
          <a:xfrm>
            <a:off x="6937546" y="3996248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000" b="1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CA" sz="2000" b="1" dirty="0"/>
          </a:p>
        </p:txBody>
      </p:sp>
      <p:pic>
        <p:nvPicPr>
          <p:cNvPr id="1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535" y="696825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" name="Freeform 144"/>
          <p:cNvSpPr/>
          <p:nvPr/>
        </p:nvSpPr>
        <p:spPr>
          <a:xfrm>
            <a:off x="631424" y="891887"/>
            <a:ext cx="854015" cy="1733910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8" name="Straight Connector 147"/>
          <p:cNvCxnSpPr>
            <a:endCxn id="32" idx="6"/>
          </p:cNvCxnSpPr>
          <p:nvPr/>
        </p:nvCxnSpPr>
        <p:spPr>
          <a:xfrm flipH="1" flipV="1">
            <a:off x="690956" y="3555041"/>
            <a:ext cx="2001449" cy="257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Oval 152"/>
          <p:cNvSpPr>
            <a:spLocks noChangeAspect="1"/>
          </p:cNvSpPr>
          <p:nvPr/>
        </p:nvSpPr>
        <p:spPr>
          <a:xfrm>
            <a:off x="3796309" y="6095561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3931324" y="5656125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4066339" y="524046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157" name="Straight Connector 156"/>
          <p:cNvCxnSpPr>
            <a:endCxn id="153" idx="1"/>
          </p:cNvCxnSpPr>
          <p:nvPr/>
        </p:nvCxnSpPr>
        <p:spPr>
          <a:xfrm>
            <a:off x="3652606" y="3834045"/>
            <a:ext cx="161921" cy="22797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3667601" y="3823920"/>
            <a:ext cx="259424" cy="19040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endCxn id="156" idx="1"/>
          </p:cNvCxnSpPr>
          <p:nvPr/>
        </p:nvCxnSpPr>
        <p:spPr>
          <a:xfrm>
            <a:off x="3671900" y="3788670"/>
            <a:ext cx="412657" cy="14700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Oval 166"/>
          <p:cNvSpPr>
            <a:spLocks noChangeAspect="1"/>
          </p:cNvSpPr>
          <p:nvPr/>
        </p:nvSpPr>
        <p:spPr>
          <a:xfrm>
            <a:off x="4291364" y="4790416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4707023" y="5240466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5011444" y="5240466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>
            <a:off x="5298669" y="522224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4786419" y="4391508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75" name="Oval 174"/>
          <p:cNvSpPr>
            <a:spLocks noChangeAspect="1"/>
          </p:cNvSpPr>
          <p:nvPr/>
        </p:nvSpPr>
        <p:spPr>
          <a:xfrm>
            <a:off x="4381374" y="390093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195" name="Straight Connector 194"/>
          <p:cNvCxnSpPr>
            <a:stCxn id="175" idx="2"/>
          </p:cNvCxnSpPr>
          <p:nvPr/>
        </p:nvCxnSpPr>
        <p:spPr>
          <a:xfrm flipH="1" flipV="1">
            <a:off x="3682515" y="3555040"/>
            <a:ext cx="698859" cy="4080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71" idx="1"/>
          </p:cNvCxnSpPr>
          <p:nvPr/>
        </p:nvCxnSpPr>
        <p:spPr>
          <a:xfrm flipH="1" flipV="1">
            <a:off x="3671900" y="3621049"/>
            <a:ext cx="1644987" cy="1619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169" idx="0"/>
          </p:cNvCxnSpPr>
          <p:nvPr/>
        </p:nvCxnSpPr>
        <p:spPr>
          <a:xfrm flipH="1" flipV="1">
            <a:off x="3667601" y="3648734"/>
            <a:ext cx="1406044" cy="1591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68" idx="0"/>
          </p:cNvCxnSpPr>
          <p:nvPr/>
        </p:nvCxnSpPr>
        <p:spPr>
          <a:xfrm flipH="1" flipV="1">
            <a:off x="3667601" y="3680002"/>
            <a:ext cx="1101623" cy="1560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67" idx="0"/>
          </p:cNvCxnSpPr>
          <p:nvPr/>
        </p:nvCxnSpPr>
        <p:spPr>
          <a:xfrm flipH="1" flipV="1">
            <a:off x="3667601" y="3699030"/>
            <a:ext cx="685964" cy="109138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" name="Oval 206"/>
          <p:cNvSpPr>
            <a:spLocks noChangeAspect="1"/>
          </p:cNvSpPr>
          <p:nvPr/>
        </p:nvSpPr>
        <p:spPr>
          <a:xfrm>
            <a:off x="6406599" y="560050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208" name="Rectangle 207"/>
          <p:cNvSpPr/>
          <p:nvPr/>
        </p:nvSpPr>
        <p:spPr>
          <a:xfrm>
            <a:off x="6468799" y="5330476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CA" sz="2000" dirty="0"/>
          </a:p>
        </p:txBody>
      </p:sp>
      <p:cxnSp>
        <p:nvCxnSpPr>
          <p:cNvPr id="211" name="Straight Connector 210"/>
          <p:cNvCxnSpPr>
            <a:stCxn id="175" idx="5"/>
            <a:endCxn id="207" idx="1"/>
          </p:cNvCxnSpPr>
          <p:nvPr/>
        </p:nvCxnSpPr>
        <p:spPr>
          <a:xfrm>
            <a:off x="4487557" y="4007113"/>
            <a:ext cx="1937260" cy="161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stCxn id="169" idx="5"/>
            <a:endCxn id="207" idx="2"/>
          </p:cNvCxnSpPr>
          <p:nvPr/>
        </p:nvCxnSpPr>
        <p:spPr>
          <a:xfrm>
            <a:off x="5117627" y="5346649"/>
            <a:ext cx="1288972" cy="3160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56" idx="7"/>
            <a:endCxn id="167" idx="3"/>
          </p:cNvCxnSpPr>
          <p:nvPr/>
        </p:nvCxnSpPr>
        <p:spPr>
          <a:xfrm flipV="1">
            <a:off x="4172522" y="4896599"/>
            <a:ext cx="137060" cy="3620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Oval 219"/>
          <p:cNvSpPr>
            <a:spLocks noChangeAspect="1"/>
          </p:cNvSpPr>
          <p:nvPr/>
        </p:nvSpPr>
        <p:spPr>
          <a:xfrm>
            <a:off x="4300708" y="5233771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223" name="Straight Connector 222"/>
          <p:cNvCxnSpPr>
            <a:stCxn id="168" idx="2"/>
            <a:endCxn id="220" idx="6"/>
          </p:cNvCxnSpPr>
          <p:nvPr/>
        </p:nvCxnSpPr>
        <p:spPr>
          <a:xfrm flipH="1" flipV="1">
            <a:off x="4425109" y="5295972"/>
            <a:ext cx="281914" cy="6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153" idx="6"/>
            <a:endCxn id="207" idx="3"/>
          </p:cNvCxnSpPr>
          <p:nvPr/>
        </p:nvCxnSpPr>
        <p:spPr>
          <a:xfrm flipV="1">
            <a:off x="3920710" y="5706689"/>
            <a:ext cx="2504107" cy="4510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154" idx="6"/>
            <a:endCxn id="220" idx="3"/>
          </p:cNvCxnSpPr>
          <p:nvPr/>
        </p:nvCxnSpPr>
        <p:spPr>
          <a:xfrm flipV="1">
            <a:off x="4055725" y="5339954"/>
            <a:ext cx="263201" cy="3783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174" idx="5"/>
          </p:cNvCxnSpPr>
          <p:nvPr/>
        </p:nvCxnSpPr>
        <p:spPr>
          <a:xfrm>
            <a:off x="4892602" y="4497691"/>
            <a:ext cx="468268" cy="713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endCxn id="37" idx="7"/>
          </p:cNvCxnSpPr>
          <p:nvPr/>
        </p:nvCxnSpPr>
        <p:spPr>
          <a:xfrm flipH="1">
            <a:off x="1591056" y="3654025"/>
            <a:ext cx="1101349" cy="275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endCxn id="37" idx="7"/>
          </p:cNvCxnSpPr>
          <p:nvPr/>
        </p:nvCxnSpPr>
        <p:spPr>
          <a:xfrm flipH="1">
            <a:off x="1591056" y="3699030"/>
            <a:ext cx="1090734" cy="2304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endCxn id="37" idx="7"/>
          </p:cNvCxnSpPr>
          <p:nvPr/>
        </p:nvCxnSpPr>
        <p:spPr>
          <a:xfrm flipH="1">
            <a:off x="1591056" y="3680002"/>
            <a:ext cx="1090734" cy="249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>
            <a:endCxn id="33" idx="5"/>
          </p:cNvCxnSpPr>
          <p:nvPr/>
        </p:nvCxnSpPr>
        <p:spPr>
          <a:xfrm flipH="1">
            <a:off x="672738" y="3814272"/>
            <a:ext cx="2009052" cy="1026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endCxn id="33" idx="5"/>
          </p:cNvCxnSpPr>
          <p:nvPr/>
        </p:nvCxnSpPr>
        <p:spPr>
          <a:xfrm flipH="1">
            <a:off x="672738" y="3834045"/>
            <a:ext cx="2009052" cy="1006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681790" y="3834045"/>
            <a:ext cx="97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2681790" y="3812802"/>
            <a:ext cx="990110" cy="14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2681790" y="3788670"/>
            <a:ext cx="99011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2681790" y="3699030"/>
            <a:ext cx="99011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>
            <a:off x="2681790" y="3680002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2681790" y="3621049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>
            <a:off x="2681790" y="3654025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2692405" y="3555993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2681790" y="3580790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1" name="Rectangle 290"/>
          <p:cNvSpPr/>
          <p:nvPr/>
        </p:nvSpPr>
        <p:spPr>
          <a:xfrm>
            <a:off x="4291364" y="491416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CA" sz="2000" dirty="0"/>
          </a:p>
        </p:txBody>
      </p:sp>
      <p:sp>
        <p:nvSpPr>
          <p:cNvPr id="4105" name="Freeform 4104"/>
          <p:cNvSpPr/>
          <p:nvPr/>
        </p:nvSpPr>
        <p:spPr>
          <a:xfrm>
            <a:off x="859809" y="1685499"/>
            <a:ext cx="727754" cy="934871"/>
          </a:xfrm>
          <a:custGeom>
            <a:avLst/>
            <a:gdLst>
              <a:gd name="connsiteX0" fmla="*/ 0 w 727754"/>
              <a:gd name="connsiteY0" fmla="*/ 934871 h 934871"/>
              <a:gd name="connsiteX1" fmla="*/ 156949 w 727754"/>
              <a:gd name="connsiteY1" fmla="*/ 859808 h 934871"/>
              <a:gd name="connsiteX2" fmla="*/ 252484 w 727754"/>
              <a:gd name="connsiteY2" fmla="*/ 818865 h 934871"/>
              <a:gd name="connsiteX3" fmla="*/ 388961 w 727754"/>
              <a:gd name="connsiteY3" fmla="*/ 743802 h 934871"/>
              <a:gd name="connsiteX4" fmla="*/ 504967 w 727754"/>
              <a:gd name="connsiteY4" fmla="*/ 682388 h 934871"/>
              <a:gd name="connsiteX5" fmla="*/ 607325 w 727754"/>
              <a:gd name="connsiteY5" fmla="*/ 593677 h 934871"/>
              <a:gd name="connsiteX6" fmla="*/ 675564 w 727754"/>
              <a:gd name="connsiteY6" fmla="*/ 504967 h 934871"/>
              <a:gd name="connsiteX7" fmla="*/ 723331 w 727754"/>
              <a:gd name="connsiteY7" fmla="*/ 402608 h 934871"/>
              <a:gd name="connsiteX8" fmla="*/ 723331 w 727754"/>
              <a:gd name="connsiteY8" fmla="*/ 293426 h 934871"/>
              <a:gd name="connsiteX9" fmla="*/ 702860 w 727754"/>
              <a:gd name="connsiteY9" fmla="*/ 184244 h 934871"/>
              <a:gd name="connsiteX10" fmla="*/ 634621 w 727754"/>
              <a:gd name="connsiteY10" fmla="*/ 0 h 93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754" h="934871">
                <a:moveTo>
                  <a:pt x="0" y="934871"/>
                </a:moveTo>
                <a:lnTo>
                  <a:pt x="156949" y="859808"/>
                </a:lnTo>
                <a:cubicBezTo>
                  <a:pt x="199030" y="840474"/>
                  <a:pt x="213815" y="838199"/>
                  <a:pt x="252484" y="818865"/>
                </a:cubicBezTo>
                <a:cubicBezTo>
                  <a:pt x="291153" y="799531"/>
                  <a:pt x="346881" y="766548"/>
                  <a:pt x="388961" y="743802"/>
                </a:cubicBezTo>
                <a:cubicBezTo>
                  <a:pt x="431042" y="721056"/>
                  <a:pt x="468573" y="707409"/>
                  <a:pt x="504967" y="682388"/>
                </a:cubicBezTo>
                <a:cubicBezTo>
                  <a:pt x="541361" y="657367"/>
                  <a:pt x="578892" y="623247"/>
                  <a:pt x="607325" y="593677"/>
                </a:cubicBezTo>
                <a:cubicBezTo>
                  <a:pt x="635758" y="564107"/>
                  <a:pt x="656230" y="536812"/>
                  <a:pt x="675564" y="504967"/>
                </a:cubicBezTo>
                <a:cubicBezTo>
                  <a:pt x="694898" y="473122"/>
                  <a:pt x="715370" y="437865"/>
                  <a:pt x="723331" y="402608"/>
                </a:cubicBezTo>
                <a:cubicBezTo>
                  <a:pt x="731292" y="367351"/>
                  <a:pt x="726743" y="329820"/>
                  <a:pt x="723331" y="293426"/>
                </a:cubicBezTo>
                <a:cubicBezTo>
                  <a:pt x="719919" y="257032"/>
                  <a:pt x="717645" y="233148"/>
                  <a:pt x="702860" y="184244"/>
                </a:cubicBezTo>
                <a:cubicBezTo>
                  <a:pt x="688075" y="135340"/>
                  <a:pt x="661348" y="67670"/>
                  <a:pt x="634621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38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233"/>
          <p:cNvGrpSpPr/>
          <p:nvPr/>
        </p:nvGrpSpPr>
        <p:grpSpPr>
          <a:xfrm>
            <a:off x="3356865" y="3580790"/>
            <a:ext cx="4921434" cy="2998560"/>
            <a:chOff x="4820732" y="3771311"/>
            <a:chExt cx="3270141" cy="2998560"/>
          </a:xfrm>
        </p:grpSpPr>
        <p:grpSp>
          <p:nvGrpSpPr>
            <p:cNvPr id="235" name="Group 234"/>
            <p:cNvGrpSpPr/>
            <p:nvPr/>
          </p:nvGrpSpPr>
          <p:grpSpPr>
            <a:xfrm>
              <a:off x="4820732" y="3771311"/>
              <a:ext cx="3270141" cy="1277869"/>
              <a:chOff x="4820732" y="3771311"/>
              <a:chExt cx="3270141" cy="1277869"/>
            </a:xfrm>
          </p:grpSpPr>
          <p:cxnSp>
            <p:nvCxnSpPr>
              <p:cNvPr id="242" name="Straight Connector 241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4820732" y="4178409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>
                <a:off x="4833547" y="4626406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4833547" y="504918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Group 235"/>
            <p:cNvGrpSpPr/>
            <p:nvPr/>
          </p:nvGrpSpPr>
          <p:grpSpPr>
            <a:xfrm>
              <a:off x="4820732" y="5492002"/>
              <a:ext cx="3270141" cy="1277869"/>
              <a:chOff x="4820732" y="3771311"/>
              <a:chExt cx="3270141" cy="1277869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>
                <a:off x="4820732" y="4178409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4833547" y="4626406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4833547" y="504918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46" name="Straight Connector 245"/>
          <p:cNvCxnSpPr/>
          <p:nvPr/>
        </p:nvCxnSpPr>
        <p:spPr>
          <a:xfrm flipH="1" flipV="1">
            <a:off x="3667601" y="3580790"/>
            <a:ext cx="1118819" cy="8616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633737" y="3564015"/>
            <a:ext cx="903768" cy="1309364"/>
          </a:xfrm>
          <a:custGeom>
            <a:avLst/>
            <a:gdLst>
              <a:gd name="connsiteX0" fmla="*/ 0 w 903768"/>
              <a:gd name="connsiteY0" fmla="*/ 0 h 1690577"/>
              <a:gd name="connsiteX1" fmla="*/ 776177 w 903768"/>
              <a:gd name="connsiteY1" fmla="*/ 361507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509690 w 903768"/>
              <a:gd name="connsiteY3" fmla="*/ 1080096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727777"/>
              <a:gd name="connsiteX1" fmla="*/ 642362 w 903768"/>
              <a:gd name="connsiteY1" fmla="*/ 517004 h 1727777"/>
              <a:gd name="connsiteX2" fmla="*/ 903768 w 903768"/>
              <a:gd name="connsiteY2" fmla="*/ 548914 h 1727777"/>
              <a:gd name="connsiteX3" fmla="*/ 509690 w 903768"/>
              <a:gd name="connsiteY3" fmla="*/ 1080096 h 1727777"/>
              <a:gd name="connsiteX4" fmla="*/ 39626 w 903768"/>
              <a:gd name="connsiteY4" fmla="*/ 1727777 h 1727777"/>
              <a:gd name="connsiteX5" fmla="*/ 53163 w 903768"/>
              <a:gd name="connsiteY5" fmla="*/ 1690577 h 1727777"/>
              <a:gd name="connsiteX6" fmla="*/ 0 w 903768"/>
              <a:gd name="connsiteY6" fmla="*/ 1690577 h 1727777"/>
              <a:gd name="connsiteX7" fmla="*/ 0 w 903768"/>
              <a:gd name="connsiteY7" fmla="*/ 0 h 1727777"/>
              <a:gd name="connsiteX0" fmla="*/ 0 w 903768"/>
              <a:gd name="connsiteY0" fmla="*/ 0 h 1727777"/>
              <a:gd name="connsiteX1" fmla="*/ 642362 w 903768"/>
              <a:gd name="connsiteY1" fmla="*/ 517004 h 1727777"/>
              <a:gd name="connsiteX2" fmla="*/ 903768 w 903768"/>
              <a:gd name="connsiteY2" fmla="*/ 548914 h 1727777"/>
              <a:gd name="connsiteX3" fmla="*/ 509690 w 903768"/>
              <a:gd name="connsiteY3" fmla="*/ 1080096 h 1727777"/>
              <a:gd name="connsiteX4" fmla="*/ 39626 w 903768"/>
              <a:gd name="connsiteY4" fmla="*/ 1727777 h 1727777"/>
              <a:gd name="connsiteX5" fmla="*/ 28825 w 903768"/>
              <a:gd name="connsiteY5" fmla="*/ 1614262 h 1727777"/>
              <a:gd name="connsiteX6" fmla="*/ 0 w 903768"/>
              <a:gd name="connsiteY6" fmla="*/ 1690577 h 1727777"/>
              <a:gd name="connsiteX7" fmla="*/ 0 w 903768"/>
              <a:gd name="connsiteY7" fmla="*/ 0 h 17277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509690 w 903768"/>
              <a:gd name="connsiteY3" fmla="*/ 1080096 h 1690577"/>
              <a:gd name="connsiteX4" fmla="*/ 4858 w 903768"/>
              <a:gd name="connsiteY4" fmla="*/ 1660440 h 1690577"/>
              <a:gd name="connsiteX5" fmla="*/ 28825 w 903768"/>
              <a:gd name="connsiteY5" fmla="*/ 1614262 h 1690577"/>
              <a:gd name="connsiteX6" fmla="*/ 0 w 903768"/>
              <a:gd name="connsiteY6" fmla="*/ 1690577 h 1690577"/>
              <a:gd name="connsiteX7" fmla="*/ 0 w 903768"/>
              <a:gd name="connsiteY7" fmla="*/ 0 h 169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768" h="1690577">
                <a:moveTo>
                  <a:pt x="0" y="0"/>
                </a:moveTo>
                <a:lnTo>
                  <a:pt x="642362" y="517004"/>
                </a:lnTo>
                <a:lnTo>
                  <a:pt x="903768" y="548914"/>
                </a:lnTo>
                <a:lnTo>
                  <a:pt x="509690" y="1080096"/>
                </a:lnTo>
                <a:lnTo>
                  <a:pt x="4858" y="1660440"/>
                </a:lnTo>
                <a:lnTo>
                  <a:pt x="28825" y="1614262"/>
                </a:lnTo>
                <a:lnTo>
                  <a:pt x="0" y="1690577"/>
                </a:lnTo>
                <a:cubicBezTo>
                  <a:pt x="3544" y="1119963"/>
                  <a:pt x="7089" y="549349"/>
                  <a:pt x="0" y="0"/>
                </a:cubicBez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Technical  Details (</a:t>
            </a: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Merge 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36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CA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36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1" name="Group 260"/>
          <p:cNvGrpSpPr/>
          <p:nvPr/>
        </p:nvGrpSpPr>
        <p:grpSpPr>
          <a:xfrm>
            <a:off x="251520" y="3564015"/>
            <a:ext cx="2864491" cy="1260140"/>
            <a:chOff x="251520" y="3564015"/>
            <a:chExt cx="3270141" cy="12601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51520" y="3564015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1520" y="3971113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64335" y="4419110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4335" y="4824155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>
            <a:spLocks noChangeAspect="1"/>
          </p:cNvSpPr>
          <p:nvPr/>
        </p:nvSpPr>
        <p:spPr>
          <a:xfrm>
            <a:off x="566555" y="349284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566555" y="4734145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788401" y="3907857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1196625" y="390785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061610" y="4356909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484873" y="391129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6" name="Straight Connector 5"/>
          <p:cNvCxnSpPr>
            <a:stCxn id="32" idx="4"/>
            <a:endCxn id="33" idx="0"/>
          </p:cNvCxnSpPr>
          <p:nvPr/>
        </p:nvCxnSpPr>
        <p:spPr>
          <a:xfrm>
            <a:off x="628756" y="3617241"/>
            <a:ext cx="0" cy="1116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5"/>
            <a:endCxn id="34" idx="1"/>
          </p:cNvCxnSpPr>
          <p:nvPr/>
        </p:nvCxnSpPr>
        <p:spPr>
          <a:xfrm>
            <a:off x="672738" y="3599023"/>
            <a:ext cx="133881" cy="327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3" idx="7"/>
            <a:endCxn id="34" idx="3"/>
          </p:cNvCxnSpPr>
          <p:nvPr/>
        </p:nvCxnSpPr>
        <p:spPr>
          <a:xfrm flipV="1">
            <a:off x="672738" y="4014040"/>
            <a:ext cx="133881" cy="738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7"/>
            <a:endCxn id="35" idx="4"/>
          </p:cNvCxnSpPr>
          <p:nvPr/>
        </p:nvCxnSpPr>
        <p:spPr>
          <a:xfrm flipV="1">
            <a:off x="672738" y="4032259"/>
            <a:ext cx="586088" cy="720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2" idx="5"/>
            <a:endCxn id="35" idx="1"/>
          </p:cNvCxnSpPr>
          <p:nvPr/>
        </p:nvCxnSpPr>
        <p:spPr>
          <a:xfrm>
            <a:off x="672738" y="3599023"/>
            <a:ext cx="542105" cy="3270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4" idx="6"/>
            <a:endCxn id="35" idx="2"/>
          </p:cNvCxnSpPr>
          <p:nvPr/>
        </p:nvCxnSpPr>
        <p:spPr>
          <a:xfrm>
            <a:off x="912802" y="3970058"/>
            <a:ext cx="28382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6" idx="0"/>
            <a:endCxn id="35" idx="4"/>
          </p:cNvCxnSpPr>
          <p:nvPr/>
        </p:nvCxnSpPr>
        <p:spPr>
          <a:xfrm flipV="1">
            <a:off x="1123811" y="4032259"/>
            <a:ext cx="135015" cy="324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6" idx="3"/>
            <a:endCxn id="33" idx="6"/>
          </p:cNvCxnSpPr>
          <p:nvPr/>
        </p:nvCxnSpPr>
        <p:spPr>
          <a:xfrm flipH="1">
            <a:off x="690956" y="4463092"/>
            <a:ext cx="388872" cy="333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32" idx="6"/>
          </p:cNvCxnSpPr>
          <p:nvPr/>
        </p:nvCxnSpPr>
        <p:spPr>
          <a:xfrm flipH="1" flipV="1">
            <a:off x="690956" y="3555041"/>
            <a:ext cx="2001449" cy="1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7" idx="3"/>
            <a:endCxn id="36" idx="7"/>
          </p:cNvCxnSpPr>
          <p:nvPr/>
        </p:nvCxnSpPr>
        <p:spPr>
          <a:xfrm flipH="1">
            <a:off x="1167793" y="4017479"/>
            <a:ext cx="335298" cy="357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7" idx="2"/>
            <a:endCxn id="35" idx="6"/>
          </p:cNvCxnSpPr>
          <p:nvPr/>
        </p:nvCxnSpPr>
        <p:spPr>
          <a:xfrm flipH="1" flipV="1">
            <a:off x="1321026" y="3970059"/>
            <a:ext cx="163847" cy="3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591056" y="3621049"/>
            <a:ext cx="1090734" cy="3030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33" idx="5"/>
          </p:cNvCxnSpPr>
          <p:nvPr/>
        </p:nvCxnSpPr>
        <p:spPr>
          <a:xfrm flipH="1">
            <a:off x="672738" y="3791769"/>
            <a:ext cx="2009052" cy="104855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59856" y="476753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71557" y="306896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44732" y="391244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36642" y="346239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523128" y="383404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151620" y="410901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556665" y="4964105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000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sz="2000" b="1" dirty="0"/>
          </a:p>
        </p:txBody>
      </p:sp>
      <p:sp>
        <p:nvSpPr>
          <p:cNvPr id="286" name="Rectangle 285"/>
          <p:cNvSpPr/>
          <p:nvPr/>
        </p:nvSpPr>
        <p:spPr>
          <a:xfrm>
            <a:off x="6937546" y="3996248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000" b="1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CA" sz="2000" b="1" dirty="0"/>
          </a:p>
        </p:txBody>
      </p:sp>
      <p:pic>
        <p:nvPicPr>
          <p:cNvPr id="1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535" y="696825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" name="Freeform 144"/>
          <p:cNvSpPr/>
          <p:nvPr/>
        </p:nvSpPr>
        <p:spPr>
          <a:xfrm>
            <a:off x="631424" y="891887"/>
            <a:ext cx="854015" cy="1733910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8" name="Straight Connector 147"/>
          <p:cNvCxnSpPr>
            <a:endCxn id="32" idx="6"/>
          </p:cNvCxnSpPr>
          <p:nvPr/>
        </p:nvCxnSpPr>
        <p:spPr>
          <a:xfrm flipH="1" flipV="1">
            <a:off x="690956" y="3555041"/>
            <a:ext cx="2001449" cy="257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Oval 152"/>
          <p:cNvSpPr>
            <a:spLocks noChangeAspect="1"/>
          </p:cNvSpPr>
          <p:nvPr/>
        </p:nvSpPr>
        <p:spPr>
          <a:xfrm>
            <a:off x="3796309" y="6095561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3931324" y="5656125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4066339" y="524046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157" name="Straight Connector 156"/>
          <p:cNvCxnSpPr>
            <a:endCxn id="153" idx="1"/>
          </p:cNvCxnSpPr>
          <p:nvPr/>
        </p:nvCxnSpPr>
        <p:spPr>
          <a:xfrm>
            <a:off x="3652606" y="3834045"/>
            <a:ext cx="161921" cy="22797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3667601" y="3823920"/>
            <a:ext cx="259424" cy="19040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endCxn id="156" idx="1"/>
          </p:cNvCxnSpPr>
          <p:nvPr/>
        </p:nvCxnSpPr>
        <p:spPr>
          <a:xfrm>
            <a:off x="3671900" y="3788670"/>
            <a:ext cx="412657" cy="14700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Oval 166"/>
          <p:cNvSpPr>
            <a:spLocks noChangeAspect="1"/>
          </p:cNvSpPr>
          <p:nvPr/>
        </p:nvSpPr>
        <p:spPr>
          <a:xfrm>
            <a:off x="4291364" y="4790416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4707023" y="5240466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5011444" y="5240466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>
            <a:off x="5298669" y="522224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4786419" y="4391508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75" name="Oval 174"/>
          <p:cNvSpPr>
            <a:spLocks noChangeAspect="1"/>
          </p:cNvSpPr>
          <p:nvPr/>
        </p:nvSpPr>
        <p:spPr>
          <a:xfrm>
            <a:off x="4381374" y="390093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195" name="Straight Connector 194"/>
          <p:cNvCxnSpPr>
            <a:stCxn id="175" idx="2"/>
          </p:cNvCxnSpPr>
          <p:nvPr/>
        </p:nvCxnSpPr>
        <p:spPr>
          <a:xfrm flipH="1" flipV="1">
            <a:off x="3682515" y="3555040"/>
            <a:ext cx="698859" cy="4080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71" idx="1"/>
          </p:cNvCxnSpPr>
          <p:nvPr/>
        </p:nvCxnSpPr>
        <p:spPr>
          <a:xfrm flipH="1" flipV="1">
            <a:off x="3671900" y="3621049"/>
            <a:ext cx="1644987" cy="1619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169" idx="0"/>
          </p:cNvCxnSpPr>
          <p:nvPr/>
        </p:nvCxnSpPr>
        <p:spPr>
          <a:xfrm flipH="1" flipV="1">
            <a:off x="3667601" y="3648734"/>
            <a:ext cx="1406044" cy="1591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68" idx="0"/>
          </p:cNvCxnSpPr>
          <p:nvPr/>
        </p:nvCxnSpPr>
        <p:spPr>
          <a:xfrm flipH="1" flipV="1">
            <a:off x="3667601" y="3680002"/>
            <a:ext cx="1101623" cy="1560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67" idx="0"/>
          </p:cNvCxnSpPr>
          <p:nvPr/>
        </p:nvCxnSpPr>
        <p:spPr>
          <a:xfrm flipH="1" flipV="1">
            <a:off x="3667601" y="3699030"/>
            <a:ext cx="685964" cy="109138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" name="Oval 206"/>
          <p:cNvSpPr>
            <a:spLocks noChangeAspect="1"/>
          </p:cNvSpPr>
          <p:nvPr/>
        </p:nvSpPr>
        <p:spPr>
          <a:xfrm>
            <a:off x="6406599" y="560050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208" name="Rectangle 207"/>
          <p:cNvSpPr/>
          <p:nvPr/>
        </p:nvSpPr>
        <p:spPr>
          <a:xfrm>
            <a:off x="6468799" y="5330476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CA" sz="2000" dirty="0"/>
          </a:p>
        </p:txBody>
      </p:sp>
      <p:cxnSp>
        <p:nvCxnSpPr>
          <p:cNvPr id="211" name="Straight Connector 210"/>
          <p:cNvCxnSpPr>
            <a:stCxn id="175" idx="5"/>
            <a:endCxn id="207" idx="1"/>
          </p:cNvCxnSpPr>
          <p:nvPr/>
        </p:nvCxnSpPr>
        <p:spPr>
          <a:xfrm>
            <a:off x="4487557" y="4007113"/>
            <a:ext cx="1937260" cy="161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stCxn id="169" idx="5"/>
            <a:endCxn id="207" idx="2"/>
          </p:cNvCxnSpPr>
          <p:nvPr/>
        </p:nvCxnSpPr>
        <p:spPr>
          <a:xfrm>
            <a:off x="5117627" y="5346649"/>
            <a:ext cx="1288972" cy="3160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56" idx="7"/>
            <a:endCxn id="167" idx="3"/>
          </p:cNvCxnSpPr>
          <p:nvPr/>
        </p:nvCxnSpPr>
        <p:spPr>
          <a:xfrm flipV="1">
            <a:off x="4172522" y="4896599"/>
            <a:ext cx="137060" cy="3620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Oval 219"/>
          <p:cNvSpPr>
            <a:spLocks noChangeAspect="1"/>
          </p:cNvSpPr>
          <p:nvPr/>
        </p:nvSpPr>
        <p:spPr>
          <a:xfrm>
            <a:off x="4300708" y="5233771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223" name="Straight Connector 222"/>
          <p:cNvCxnSpPr>
            <a:stCxn id="168" idx="2"/>
            <a:endCxn id="220" idx="6"/>
          </p:cNvCxnSpPr>
          <p:nvPr/>
        </p:nvCxnSpPr>
        <p:spPr>
          <a:xfrm flipH="1" flipV="1">
            <a:off x="4425109" y="5295972"/>
            <a:ext cx="281914" cy="6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153" idx="6"/>
            <a:endCxn id="207" idx="3"/>
          </p:cNvCxnSpPr>
          <p:nvPr/>
        </p:nvCxnSpPr>
        <p:spPr>
          <a:xfrm flipV="1">
            <a:off x="3920710" y="5706689"/>
            <a:ext cx="2504107" cy="4510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154" idx="6"/>
            <a:endCxn id="220" idx="3"/>
          </p:cNvCxnSpPr>
          <p:nvPr/>
        </p:nvCxnSpPr>
        <p:spPr>
          <a:xfrm flipV="1">
            <a:off x="4055725" y="5339954"/>
            <a:ext cx="263201" cy="3783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174" idx="5"/>
          </p:cNvCxnSpPr>
          <p:nvPr/>
        </p:nvCxnSpPr>
        <p:spPr>
          <a:xfrm>
            <a:off x="4892602" y="4497691"/>
            <a:ext cx="468268" cy="713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endCxn id="37" idx="7"/>
          </p:cNvCxnSpPr>
          <p:nvPr/>
        </p:nvCxnSpPr>
        <p:spPr>
          <a:xfrm flipH="1">
            <a:off x="1591056" y="3654025"/>
            <a:ext cx="1101349" cy="275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endCxn id="37" idx="7"/>
          </p:cNvCxnSpPr>
          <p:nvPr/>
        </p:nvCxnSpPr>
        <p:spPr>
          <a:xfrm flipH="1">
            <a:off x="1591056" y="3699030"/>
            <a:ext cx="1090734" cy="2304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endCxn id="37" idx="7"/>
          </p:cNvCxnSpPr>
          <p:nvPr/>
        </p:nvCxnSpPr>
        <p:spPr>
          <a:xfrm flipH="1">
            <a:off x="1591056" y="3680002"/>
            <a:ext cx="1090734" cy="249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>
            <a:endCxn id="33" idx="5"/>
          </p:cNvCxnSpPr>
          <p:nvPr/>
        </p:nvCxnSpPr>
        <p:spPr>
          <a:xfrm flipH="1">
            <a:off x="672738" y="3814272"/>
            <a:ext cx="2009052" cy="1026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endCxn id="33" idx="5"/>
          </p:cNvCxnSpPr>
          <p:nvPr/>
        </p:nvCxnSpPr>
        <p:spPr>
          <a:xfrm flipH="1">
            <a:off x="672738" y="3834045"/>
            <a:ext cx="2009052" cy="1006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681790" y="3834045"/>
            <a:ext cx="97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2681790" y="3812802"/>
            <a:ext cx="990110" cy="14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2681790" y="3788670"/>
            <a:ext cx="99011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2681790" y="3699030"/>
            <a:ext cx="99011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>
            <a:off x="2681790" y="3680002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2681790" y="3621049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>
            <a:off x="2681790" y="3654025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2692405" y="3555993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2681790" y="3580790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1" name="Rectangle 290"/>
          <p:cNvSpPr/>
          <p:nvPr/>
        </p:nvSpPr>
        <p:spPr>
          <a:xfrm>
            <a:off x="4291364" y="491416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CA" sz="2000" dirty="0"/>
          </a:p>
        </p:txBody>
      </p:sp>
      <p:sp>
        <p:nvSpPr>
          <p:cNvPr id="292" name="Rounded Rectangle 291"/>
          <p:cNvSpPr/>
          <p:nvPr/>
        </p:nvSpPr>
        <p:spPr>
          <a:xfrm>
            <a:off x="3356865" y="773705"/>
            <a:ext cx="5712244" cy="26102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is 		(2/3)×|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| = 4n/9+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dirty="0"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2/3)×|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| = 4n/9+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λ∆)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sz="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Height of the final drawing is 	    </a:t>
            </a:r>
            <a:r>
              <a:rPr lang="en-CA" b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4n/9+</a:t>
            </a:r>
            <a:r>
              <a:rPr lang="en-US" b="1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λ∆</a:t>
            </a:r>
            <a:r>
              <a:rPr lang="el-GR" b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most </a:t>
            </a:r>
            <a:r>
              <a:rPr lang="en-US" b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6 bends per edge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C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two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bends to enter 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C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bends on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separator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bends to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return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Freeform 4104"/>
          <p:cNvSpPr/>
          <p:nvPr/>
        </p:nvSpPr>
        <p:spPr>
          <a:xfrm>
            <a:off x="859809" y="1685499"/>
            <a:ext cx="727754" cy="934871"/>
          </a:xfrm>
          <a:custGeom>
            <a:avLst/>
            <a:gdLst>
              <a:gd name="connsiteX0" fmla="*/ 0 w 727754"/>
              <a:gd name="connsiteY0" fmla="*/ 934871 h 934871"/>
              <a:gd name="connsiteX1" fmla="*/ 156949 w 727754"/>
              <a:gd name="connsiteY1" fmla="*/ 859808 h 934871"/>
              <a:gd name="connsiteX2" fmla="*/ 252484 w 727754"/>
              <a:gd name="connsiteY2" fmla="*/ 818865 h 934871"/>
              <a:gd name="connsiteX3" fmla="*/ 388961 w 727754"/>
              <a:gd name="connsiteY3" fmla="*/ 743802 h 934871"/>
              <a:gd name="connsiteX4" fmla="*/ 504967 w 727754"/>
              <a:gd name="connsiteY4" fmla="*/ 682388 h 934871"/>
              <a:gd name="connsiteX5" fmla="*/ 607325 w 727754"/>
              <a:gd name="connsiteY5" fmla="*/ 593677 h 934871"/>
              <a:gd name="connsiteX6" fmla="*/ 675564 w 727754"/>
              <a:gd name="connsiteY6" fmla="*/ 504967 h 934871"/>
              <a:gd name="connsiteX7" fmla="*/ 723331 w 727754"/>
              <a:gd name="connsiteY7" fmla="*/ 402608 h 934871"/>
              <a:gd name="connsiteX8" fmla="*/ 723331 w 727754"/>
              <a:gd name="connsiteY8" fmla="*/ 293426 h 934871"/>
              <a:gd name="connsiteX9" fmla="*/ 702860 w 727754"/>
              <a:gd name="connsiteY9" fmla="*/ 184244 h 934871"/>
              <a:gd name="connsiteX10" fmla="*/ 634621 w 727754"/>
              <a:gd name="connsiteY10" fmla="*/ 0 h 93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754" h="934871">
                <a:moveTo>
                  <a:pt x="0" y="934871"/>
                </a:moveTo>
                <a:lnTo>
                  <a:pt x="156949" y="859808"/>
                </a:lnTo>
                <a:cubicBezTo>
                  <a:pt x="199030" y="840474"/>
                  <a:pt x="213815" y="838199"/>
                  <a:pt x="252484" y="818865"/>
                </a:cubicBezTo>
                <a:cubicBezTo>
                  <a:pt x="291153" y="799531"/>
                  <a:pt x="346881" y="766548"/>
                  <a:pt x="388961" y="743802"/>
                </a:cubicBezTo>
                <a:cubicBezTo>
                  <a:pt x="431042" y="721056"/>
                  <a:pt x="468573" y="707409"/>
                  <a:pt x="504967" y="682388"/>
                </a:cubicBezTo>
                <a:cubicBezTo>
                  <a:pt x="541361" y="657367"/>
                  <a:pt x="578892" y="623247"/>
                  <a:pt x="607325" y="593677"/>
                </a:cubicBezTo>
                <a:cubicBezTo>
                  <a:pt x="635758" y="564107"/>
                  <a:pt x="656230" y="536812"/>
                  <a:pt x="675564" y="504967"/>
                </a:cubicBezTo>
                <a:cubicBezTo>
                  <a:pt x="694898" y="473122"/>
                  <a:pt x="715370" y="437865"/>
                  <a:pt x="723331" y="402608"/>
                </a:cubicBezTo>
                <a:cubicBezTo>
                  <a:pt x="731292" y="367351"/>
                  <a:pt x="726743" y="329820"/>
                  <a:pt x="723331" y="293426"/>
                </a:cubicBezTo>
                <a:cubicBezTo>
                  <a:pt x="719919" y="257032"/>
                  <a:pt x="717645" y="233148"/>
                  <a:pt x="702860" y="184244"/>
                </a:cubicBezTo>
                <a:cubicBezTo>
                  <a:pt x="688075" y="135340"/>
                  <a:pt x="661348" y="67670"/>
                  <a:pt x="634621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Rounded Rectangle 94"/>
          <p:cNvSpPr/>
          <p:nvPr/>
        </p:nvSpPr>
        <p:spPr>
          <a:xfrm>
            <a:off x="30491" y="5330476"/>
            <a:ext cx="3157565" cy="147389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 to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4 bends per edge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using the transformation via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visibility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representation [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Biedl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2014]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8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2663" y="215165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810" y="361194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1510" y="352901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8290" y="255446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1239" y="297229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6319" y="300584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296258" y="2304992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62950" y="3501796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124559" y="3468078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104891" y="2795329"/>
            <a:ext cx="489660" cy="369922"/>
          </a:xfrm>
          <a:prstGeom prst="triangl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306980" y="2743024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043931" y="31130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>
            <a:stCxn id="11" idx="4"/>
            <a:endCxn id="15" idx="0"/>
          </p:cNvCxnSpPr>
          <p:nvPr/>
        </p:nvCxnSpPr>
        <p:spPr>
          <a:xfrm>
            <a:off x="1357218" y="2426912"/>
            <a:ext cx="10722" cy="316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2" idx="7"/>
          </p:cNvCxnSpPr>
          <p:nvPr/>
        </p:nvCxnSpPr>
        <p:spPr>
          <a:xfrm flipH="1">
            <a:off x="567015" y="3173972"/>
            <a:ext cx="476916" cy="3456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2"/>
          </p:cNvCxnSpPr>
          <p:nvPr/>
        </p:nvCxnSpPr>
        <p:spPr>
          <a:xfrm flipH="1" flipV="1">
            <a:off x="1643549" y="3208356"/>
            <a:ext cx="481010" cy="3206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519996" y="2379332"/>
            <a:ext cx="770467" cy="1126067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408996" y="2379332"/>
            <a:ext cx="778934" cy="1100667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58376" y="3572847"/>
            <a:ext cx="1583267" cy="245584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96196" y="3530799"/>
            <a:ext cx="702734" cy="62774"/>
          </a:xfrm>
          <a:custGeom>
            <a:avLst/>
            <a:gdLst>
              <a:gd name="connsiteX0" fmla="*/ 0 w 702734"/>
              <a:gd name="connsiteY0" fmla="*/ 50800 h 62774"/>
              <a:gd name="connsiteX1" fmla="*/ 313267 w 702734"/>
              <a:gd name="connsiteY1" fmla="*/ 59267 h 62774"/>
              <a:gd name="connsiteX2" fmla="*/ 702734 w 702734"/>
              <a:gd name="connsiteY2" fmla="*/ 0 h 6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734" h="62774">
                <a:moveTo>
                  <a:pt x="0" y="50800"/>
                </a:moveTo>
                <a:cubicBezTo>
                  <a:pt x="98072" y="59267"/>
                  <a:pt x="196145" y="67734"/>
                  <a:pt x="313267" y="59267"/>
                </a:cubicBezTo>
                <a:cubicBezTo>
                  <a:pt x="430389" y="50800"/>
                  <a:pt x="566561" y="25400"/>
                  <a:pt x="702734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Freeform 23"/>
          <p:cNvSpPr/>
          <p:nvPr/>
        </p:nvSpPr>
        <p:spPr>
          <a:xfrm flipH="1" flipV="1">
            <a:off x="1145982" y="3231353"/>
            <a:ext cx="990110" cy="315035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reeform 24"/>
          <p:cNvSpPr/>
          <p:nvPr/>
        </p:nvSpPr>
        <p:spPr>
          <a:xfrm flipV="1">
            <a:off x="1100976" y="3231353"/>
            <a:ext cx="225025" cy="315034"/>
          </a:xfrm>
          <a:custGeom>
            <a:avLst/>
            <a:gdLst>
              <a:gd name="connsiteX0" fmla="*/ 0 w 155749"/>
              <a:gd name="connsiteY0" fmla="*/ 185895 h 185895"/>
              <a:gd name="connsiteX1" fmla="*/ 75362 w 155749"/>
              <a:gd name="connsiteY1" fmla="*/ 50242 h 185895"/>
              <a:gd name="connsiteX2" fmla="*/ 155749 w 155749"/>
              <a:gd name="connsiteY2" fmla="*/ 0 h 18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49" h="185895">
                <a:moveTo>
                  <a:pt x="0" y="185895"/>
                </a:moveTo>
                <a:cubicBezTo>
                  <a:pt x="24702" y="133559"/>
                  <a:pt x="49404" y="81224"/>
                  <a:pt x="75362" y="50242"/>
                </a:cubicBezTo>
                <a:cubicBezTo>
                  <a:pt x="101320" y="19259"/>
                  <a:pt x="128534" y="9629"/>
                  <a:pt x="155749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386481" y="3567085"/>
            <a:ext cx="738553" cy="55647"/>
          </a:xfrm>
          <a:custGeom>
            <a:avLst/>
            <a:gdLst>
              <a:gd name="connsiteX0" fmla="*/ 0 w 738553"/>
              <a:gd name="connsiteY0" fmla="*/ 20096 h 55647"/>
              <a:gd name="connsiteX1" fmla="*/ 301450 w 738553"/>
              <a:gd name="connsiteY1" fmla="*/ 55266 h 55647"/>
              <a:gd name="connsiteX2" fmla="*/ 738553 w 738553"/>
              <a:gd name="connsiteY2" fmla="*/ 0 h 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553" h="55647">
                <a:moveTo>
                  <a:pt x="0" y="20096"/>
                </a:moveTo>
                <a:cubicBezTo>
                  <a:pt x="89179" y="39355"/>
                  <a:pt x="178358" y="58615"/>
                  <a:pt x="301450" y="55266"/>
                </a:cubicBezTo>
                <a:cubicBezTo>
                  <a:pt x="424542" y="51917"/>
                  <a:pt x="581547" y="25958"/>
                  <a:pt x="738553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1280304" y="3492027"/>
            <a:ext cx="121920" cy="1219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017340" y="2408950"/>
            <a:ext cx="289640" cy="726056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421650" y="2768241"/>
            <a:ext cx="733529" cy="713433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0668" y="352357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1539484" y="3104291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265239" y="8518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81357" y="2020116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24317" y="198648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3452115" y="97455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2785469" y="1931999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4114756" y="190502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2831106" y="103402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3542306" y="103402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Freeform 91"/>
          <p:cNvSpPr/>
          <p:nvPr/>
        </p:nvSpPr>
        <p:spPr>
          <a:xfrm>
            <a:off x="2861810" y="1988840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495455" y="108007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911572" y="224830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254532" y="218196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222316" y="17365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5682331" y="120274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5015684" y="2160190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6344972" y="213321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5480469" y="184916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113" idx="2"/>
            <a:endCxn id="109" idx="7"/>
          </p:cNvCxnSpPr>
          <p:nvPr/>
        </p:nvCxnSpPr>
        <p:spPr>
          <a:xfrm flipH="1">
            <a:off x="5098936" y="1897931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Freeform 116"/>
          <p:cNvSpPr/>
          <p:nvPr/>
        </p:nvSpPr>
        <p:spPr>
          <a:xfrm>
            <a:off x="5061321" y="126221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Freeform 117"/>
          <p:cNvSpPr/>
          <p:nvPr/>
        </p:nvSpPr>
        <p:spPr>
          <a:xfrm>
            <a:off x="5772521" y="126221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5092025" y="2217031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Freeform 120"/>
          <p:cNvSpPr/>
          <p:nvPr/>
        </p:nvSpPr>
        <p:spPr>
          <a:xfrm flipH="1" flipV="1">
            <a:off x="5562110" y="1943835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5459196" y="1285913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315690" y="26520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731807" y="3820316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8074768" y="375397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7528192" y="297433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42551" y="330859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502566" y="277475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6835919" y="3732200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8165207" y="370522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511144" y="3125182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7300704" y="3421172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1" name="Straight Connector 140"/>
          <p:cNvCxnSpPr>
            <a:stCxn id="135" idx="4"/>
            <a:endCxn id="139" idx="0"/>
          </p:cNvCxnSpPr>
          <p:nvPr/>
        </p:nvCxnSpPr>
        <p:spPr>
          <a:xfrm>
            <a:off x="7551334" y="2872292"/>
            <a:ext cx="8578" cy="2528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40" idx="2"/>
            <a:endCxn id="136" idx="7"/>
          </p:cNvCxnSpPr>
          <p:nvPr/>
        </p:nvCxnSpPr>
        <p:spPr>
          <a:xfrm flipH="1">
            <a:off x="6919171" y="3469940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reeform 143"/>
          <p:cNvSpPr/>
          <p:nvPr/>
        </p:nvSpPr>
        <p:spPr>
          <a:xfrm>
            <a:off x="6881556" y="283422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7592756" y="283422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Freeform 145"/>
          <p:cNvSpPr/>
          <p:nvPr/>
        </p:nvSpPr>
        <p:spPr>
          <a:xfrm>
            <a:off x="6912260" y="3789040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Freeform 147"/>
          <p:cNvSpPr/>
          <p:nvPr/>
        </p:nvSpPr>
        <p:spPr>
          <a:xfrm flipH="1" flipV="1">
            <a:off x="7382345" y="3515845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Freeform 151"/>
          <p:cNvSpPr/>
          <p:nvPr/>
        </p:nvSpPr>
        <p:spPr>
          <a:xfrm>
            <a:off x="7279432" y="2857923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Freeform 152"/>
          <p:cNvSpPr/>
          <p:nvPr/>
        </p:nvSpPr>
        <p:spPr>
          <a:xfrm>
            <a:off x="7602880" y="3145355"/>
            <a:ext cx="586823" cy="570746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4247170" y="306596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663288" y="4234193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006248" y="4167854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459672" y="3388209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974031" y="3722471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658095" y="374931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4434046" y="3188633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3767400" y="4146076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5096687" y="4119102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Isosceles Triangle 166"/>
          <p:cNvSpPr/>
          <p:nvPr/>
        </p:nvSpPr>
        <p:spPr>
          <a:xfrm>
            <a:off x="4280953" y="3580902"/>
            <a:ext cx="391728" cy="295938"/>
          </a:xfrm>
          <a:prstGeom prst="triangl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4442624" y="3539058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4232185" y="3835049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0" name="Straight Connector 169"/>
          <p:cNvCxnSpPr>
            <a:stCxn id="164" idx="4"/>
            <a:endCxn id="168" idx="0"/>
          </p:cNvCxnSpPr>
          <p:nvPr/>
        </p:nvCxnSpPr>
        <p:spPr>
          <a:xfrm>
            <a:off x="4482814" y="3286169"/>
            <a:ext cx="8578" cy="2528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9" idx="2"/>
            <a:endCxn id="165" idx="7"/>
          </p:cNvCxnSpPr>
          <p:nvPr/>
        </p:nvCxnSpPr>
        <p:spPr>
          <a:xfrm flipH="1">
            <a:off x="3850652" y="3883817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6" idx="2"/>
          </p:cNvCxnSpPr>
          <p:nvPr/>
        </p:nvCxnSpPr>
        <p:spPr>
          <a:xfrm flipH="1" flipV="1">
            <a:off x="4711879" y="3911324"/>
            <a:ext cx="384808" cy="2565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Freeform 172"/>
          <p:cNvSpPr/>
          <p:nvPr/>
        </p:nvSpPr>
        <p:spPr>
          <a:xfrm>
            <a:off x="3813037" y="3248105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Freeform 173"/>
          <p:cNvSpPr/>
          <p:nvPr/>
        </p:nvSpPr>
        <p:spPr>
          <a:xfrm>
            <a:off x="4524237" y="3248105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Freeform 174"/>
          <p:cNvSpPr/>
          <p:nvPr/>
        </p:nvSpPr>
        <p:spPr>
          <a:xfrm>
            <a:off x="3843741" y="4202917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Freeform 176"/>
          <p:cNvSpPr/>
          <p:nvPr/>
        </p:nvSpPr>
        <p:spPr>
          <a:xfrm flipH="1" flipV="1">
            <a:off x="4313826" y="3929722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Freeform 180"/>
          <p:cNvSpPr/>
          <p:nvPr/>
        </p:nvSpPr>
        <p:spPr>
          <a:xfrm>
            <a:off x="4210912" y="3271799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Freeform 181"/>
          <p:cNvSpPr/>
          <p:nvPr/>
        </p:nvSpPr>
        <p:spPr>
          <a:xfrm>
            <a:off x="4534360" y="3559232"/>
            <a:ext cx="586823" cy="570746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Oval 183"/>
          <p:cNvSpPr>
            <a:spLocks noChangeAspect="1"/>
          </p:cNvSpPr>
          <p:nvPr/>
        </p:nvSpPr>
        <p:spPr>
          <a:xfrm>
            <a:off x="4628627" y="3828072"/>
            <a:ext cx="97536" cy="9753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Freeform 238"/>
          <p:cNvSpPr/>
          <p:nvPr/>
        </p:nvSpPr>
        <p:spPr>
          <a:xfrm>
            <a:off x="7380321" y="3209970"/>
            <a:ext cx="142875" cy="228600"/>
          </a:xfrm>
          <a:custGeom>
            <a:avLst/>
            <a:gdLst>
              <a:gd name="connsiteX0" fmla="*/ 0 w 142875"/>
              <a:gd name="connsiteY0" fmla="*/ 228600 h 228600"/>
              <a:gd name="connsiteX1" fmla="*/ 142875 w 142875"/>
              <a:gd name="connsiteY1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875" h="228600">
                <a:moveTo>
                  <a:pt x="0" y="228600"/>
                </a:moveTo>
                <a:lnTo>
                  <a:pt x="142875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Plane 3-Trees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Down Arrow 263"/>
          <p:cNvSpPr/>
          <p:nvPr/>
        </p:nvSpPr>
        <p:spPr>
          <a:xfrm rot="17827552">
            <a:off x="4612389" y="1194525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Down Arrow 264"/>
          <p:cNvSpPr/>
          <p:nvPr/>
        </p:nvSpPr>
        <p:spPr>
          <a:xfrm rot="19742985">
            <a:off x="6578187" y="2434877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Down Arrow 265"/>
          <p:cNvSpPr/>
          <p:nvPr/>
        </p:nvSpPr>
        <p:spPr>
          <a:xfrm rot="4416308">
            <a:off x="5755955" y="3679950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Down Arrow 266"/>
          <p:cNvSpPr/>
          <p:nvPr/>
        </p:nvSpPr>
        <p:spPr>
          <a:xfrm rot="6446213">
            <a:off x="2973070" y="3561153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21550" y="3924055"/>
            <a:ext cx="1730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3-tree 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Rounded Rectangle 271"/>
          <p:cNvSpPr/>
          <p:nvPr/>
        </p:nvSpPr>
        <p:spPr>
          <a:xfrm>
            <a:off x="3446875" y="5004176"/>
            <a:ext cx="4815535" cy="945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 with a triangle, then repeatedly add a vertex and triangulate the resulting graph.</a:t>
            </a:r>
          </a:p>
        </p:txBody>
      </p:sp>
      <p:sp>
        <p:nvSpPr>
          <p:cNvPr id="273" name="Rounded Rectangle 27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" name="Rounded Rectangle 273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11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Rectangle 26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Plane 3-Trees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1151620" y="480834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1454778" y="492092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150" idx="3"/>
            <a:endCxn id="290" idx="0"/>
          </p:cNvCxnSpPr>
          <p:nvPr/>
        </p:nvCxnSpPr>
        <p:spPr>
          <a:xfrm flipH="1">
            <a:off x="1151620" y="5004175"/>
            <a:ext cx="317442" cy="3150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0" idx="4"/>
            <a:endCxn id="78" idx="0"/>
          </p:cNvCxnSpPr>
          <p:nvPr/>
        </p:nvCxnSpPr>
        <p:spPr>
          <a:xfrm>
            <a:off x="1503546" y="5018459"/>
            <a:ext cx="8114" cy="3007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50" idx="5"/>
            <a:endCxn id="288" idx="0"/>
          </p:cNvCxnSpPr>
          <p:nvPr/>
        </p:nvCxnSpPr>
        <p:spPr>
          <a:xfrm>
            <a:off x="1538030" y="5004175"/>
            <a:ext cx="378675" cy="27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/>
          <p:cNvSpPr/>
          <p:nvPr/>
        </p:nvSpPr>
        <p:spPr>
          <a:xfrm>
            <a:off x="2861810" y="476334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Oval 198"/>
          <p:cNvSpPr>
            <a:spLocks noChangeAspect="1"/>
          </p:cNvSpPr>
          <p:nvPr/>
        </p:nvSpPr>
        <p:spPr>
          <a:xfrm>
            <a:off x="3164968" y="4875918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0" name="Straight Connector 199"/>
          <p:cNvCxnSpPr>
            <a:stCxn id="199" idx="3"/>
          </p:cNvCxnSpPr>
          <p:nvPr/>
        </p:nvCxnSpPr>
        <p:spPr>
          <a:xfrm flipH="1">
            <a:off x="2861810" y="4959170"/>
            <a:ext cx="317442" cy="344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99" idx="4"/>
          </p:cNvCxnSpPr>
          <p:nvPr/>
        </p:nvCxnSpPr>
        <p:spPr>
          <a:xfrm>
            <a:off x="3213736" y="4973454"/>
            <a:ext cx="8114" cy="329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99" idx="5"/>
          </p:cNvCxnSpPr>
          <p:nvPr/>
        </p:nvCxnSpPr>
        <p:spPr>
          <a:xfrm>
            <a:off x="3248220" y="4959170"/>
            <a:ext cx="397310" cy="28341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3671900" y="50941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3615018" y="5235958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7" name="Straight Connector 206"/>
          <p:cNvCxnSpPr>
            <a:stCxn id="206" idx="3"/>
          </p:cNvCxnSpPr>
          <p:nvPr/>
        </p:nvCxnSpPr>
        <p:spPr>
          <a:xfrm flipH="1">
            <a:off x="3536885" y="5319210"/>
            <a:ext cx="92417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206" idx="4"/>
          </p:cNvCxnSpPr>
          <p:nvPr/>
        </p:nvCxnSpPr>
        <p:spPr>
          <a:xfrm>
            <a:off x="3663786" y="5333494"/>
            <a:ext cx="8114" cy="329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206" idx="5"/>
          </p:cNvCxnSpPr>
          <p:nvPr/>
        </p:nvCxnSpPr>
        <p:spPr>
          <a:xfrm>
            <a:off x="3698270" y="5319210"/>
            <a:ext cx="108645" cy="3150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4797025" y="471833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Oval 215"/>
          <p:cNvSpPr>
            <a:spLocks noChangeAspect="1"/>
          </p:cNvSpPr>
          <p:nvPr/>
        </p:nvSpPr>
        <p:spPr>
          <a:xfrm>
            <a:off x="5100183" y="483091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7" name="Straight Connector 216"/>
          <p:cNvCxnSpPr>
            <a:stCxn id="216" idx="3"/>
          </p:cNvCxnSpPr>
          <p:nvPr/>
        </p:nvCxnSpPr>
        <p:spPr>
          <a:xfrm flipH="1">
            <a:off x="4797025" y="4914165"/>
            <a:ext cx="317442" cy="344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216" idx="4"/>
          </p:cNvCxnSpPr>
          <p:nvPr/>
        </p:nvCxnSpPr>
        <p:spPr>
          <a:xfrm>
            <a:off x="5148951" y="4928449"/>
            <a:ext cx="8114" cy="3457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216" idx="5"/>
          </p:cNvCxnSpPr>
          <p:nvPr/>
        </p:nvCxnSpPr>
        <p:spPr>
          <a:xfrm>
            <a:off x="5183435" y="4914165"/>
            <a:ext cx="397310" cy="28341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5607115" y="504918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Oval 220"/>
          <p:cNvSpPr>
            <a:spLocks noChangeAspect="1"/>
          </p:cNvSpPr>
          <p:nvPr/>
        </p:nvSpPr>
        <p:spPr>
          <a:xfrm>
            <a:off x="5550233" y="5190953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2" name="Straight Connector 221"/>
          <p:cNvCxnSpPr>
            <a:stCxn id="221" idx="3"/>
            <a:endCxn id="226" idx="7"/>
          </p:cNvCxnSpPr>
          <p:nvPr/>
        </p:nvCxnSpPr>
        <p:spPr>
          <a:xfrm flipH="1">
            <a:off x="5472100" y="5274205"/>
            <a:ext cx="92417" cy="29107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221" idx="4"/>
          </p:cNvCxnSpPr>
          <p:nvPr/>
        </p:nvCxnSpPr>
        <p:spPr>
          <a:xfrm>
            <a:off x="5599001" y="5288489"/>
            <a:ext cx="8114" cy="329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221" idx="5"/>
          </p:cNvCxnSpPr>
          <p:nvPr/>
        </p:nvCxnSpPr>
        <p:spPr>
          <a:xfrm>
            <a:off x="5633485" y="5274205"/>
            <a:ext cx="108645" cy="27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224"/>
          <p:cNvSpPr/>
          <p:nvPr/>
        </p:nvSpPr>
        <p:spPr>
          <a:xfrm>
            <a:off x="5202070" y="536421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Oval 225"/>
          <p:cNvSpPr>
            <a:spLocks noChangeAspect="1"/>
          </p:cNvSpPr>
          <p:nvPr/>
        </p:nvSpPr>
        <p:spPr>
          <a:xfrm>
            <a:off x="5388848" y="5550993"/>
            <a:ext cx="97536" cy="9753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7" name="Straight Connector 226"/>
          <p:cNvCxnSpPr>
            <a:stCxn id="226" idx="3"/>
          </p:cNvCxnSpPr>
          <p:nvPr/>
        </p:nvCxnSpPr>
        <p:spPr>
          <a:xfrm flipH="1">
            <a:off x="5247075" y="5634245"/>
            <a:ext cx="156057" cy="3150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226" idx="4"/>
          </p:cNvCxnSpPr>
          <p:nvPr/>
        </p:nvCxnSpPr>
        <p:spPr>
          <a:xfrm>
            <a:off x="5437616" y="5648529"/>
            <a:ext cx="8114" cy="329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226" idx="5"/>
          </p:cNvCxnSpPr>
          <p:nvPr/>
        </p:nvCxnSpPr>
        <p:spPr>
          <a:xfrm>
            <a:off x="5472100" y="5634245"/>
            <a:ext cx="180020" cy="3150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5"/>
          <p:cNvGrpSpPr/>
          <p:nvPr/>
        </p:nvGrpSpPr>
        <p:grpSpPr>
          <a:xfrm>
            <a:off x="6777245" y="4779150"/>
            <a:ext cx="998494" cy="1260140"/>
            <a:chOff x="4887035" y="5033370"/>
            <a:chExt cx="998494" cy="1260140"/>
          </a:xfrm>
        </p:grpSpPr>
        <p:sp>
          <p:nvSpPr>
            <p:cNvPr id="235" name="Rectangle 234"/>
            <p:cNvSpPr/>
            <p:nvPr/>
          </p:nvSpPr>
          <p:spPr>
            <a:xfrm>
              <a:off x="4887035" y="503337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" name="Oval 235"/>
            <p:cNvSpPr>
              <a:spLocks noChangeAspect="1"/>
            </p:cNvSpPr>
            <p:nvPr/>
          </p:nvSpPr>
          <p:spPr>
            <a:xfrm>
              <a:off x="5190193" y="5145948"/>
              <a:ext cx="97536" cy="97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7" name="Straight Connector 236"/>
            <p:cNvCxnSpPr>
              <a:stCxn id="236" idx="3"/>
            </p:cNvCxnSpPr>
            <p:nvPr/>
          </p:nvCxnSpPr>
          <p:spPr>
            <a:xfrm flipH="1">
              <a:off x="4887035" y="5229200"/>
              <a:ext cx="317442" cy="344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6" idx="4"/>
              <a:endCxn id="282" idx="7"/>
            </p:cNvCxnSpPr>
            <p:nvPr/>
          </p:nvCxnSpPr>
          <p:spPr>
            <a:xfrm flipH="1">
              <a:off x="5157065" y="5243484"/>
              <a:ext cx="81896" cy="32179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stCxn id="236" idx="5"/>
            </p:cNvCxnSpPr>
            <p:nvPr/>
          </p:nvCxnSpPr>
          <p:spPr>
            <a:xfrm>
              <a:off x="5273445" y="5229200"/>
              <a:ext cx="397310" cy="28341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0" name="Rectangle 269"/>
            <p:cNvSpPr/>
            <p:nvPr/>
          </p:nvSpPr>
          <p:spPr>
            <a:xfrm>
              <a:off x="5607115" y="530340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2" name="Oval 271"/>
            <p:cNvSpPr>
              <a:spLocks noChangeAspect="1"/>
            </p:cNvSpPr>
            <p:nvPr/>
          </p:nvSpPr>
          <p:spPr>
            <a:xfrm>
              <a:off x="5640243" y="5505988"/>
              <a:ext cx="97536" cy="97536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3" name="Straight Connector 272"/>
            <p:cNvCxnSpPr>
              <a:stCxn id="272" idx="3"/>
              <a:endCxn id="277" idx="7"/>
            </p:cNvCxnSpPr>
            <p:nvPr/>
          </p:nvCxnSpPr>
          <p:spPr>
            <a:xfrm flipH="1">
              <a:off x="5562110" y="5589240"/>
              <a:ext cx="92417" cy="291072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72" idx="4"/>
            </p:cNvCxnSpPr>
            <p:nvPr/>
          </p:nvCxnSpPr>
          <p:spPr>
            <a:xfrm>
              <a:off x="5689011" y="5603524"/>
              <a:ext cx="8114" cy="3299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72" idx="5"/>
            </p:cNvCxnSpPr>
            <p:nvPr/>
          </p:nvCxnSpPr>
          <p:spPr>
            <a:xfrm>
              <a:off x="5723495" y="5589240"/>
              <a:ext cx="108645" cy="2700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Rectangle 275"/>
            <p:cNvSpPr/>
            <p:nvPr/>
          </p:nvSpPr>
          <p:spPr>
            <a:xfrm>
              <a:off x="5337085" y="566344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" name="Oval 276"/>
            <p:cNvSpPr>
              <a:spLocks noChangeAspect="1"/>
            </p:cNvSpPr>
            <p:nvPr/>
          </p:nvSpPr>
          <p:spPr>
            <a:xfrm>
              <a:off x="5478858" y="5866028"/>
              <a:ext cx="97536" cy="97536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8" name="Straight Connector 277"/>
            <p:cNvCxnSpPr>
              <a:stCxn id="277" idx="3"/>
            </p:cNvCxnSpPr>
            <p:nvPr/>
          </p:nvCxnSpPr>
          <p:spPr>
            <a:xfrm flipH="1">
              <a:off x="5337085" y="5949280"/>
              <a:ext cx="156057" cy="3150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77" idx="4"/>
            </p:cNvCxnSpPr>
            <p:nvPr/>
          </p:nvCxnSpPr>
          <p:spPr>
            <a:xfrm>
              <a:off x="5527626" y="5963564"/>
              <a:ext cx="8114" cy="3299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77" idx="5"/>
            </p:cNvCxnSpPr>
            <p:nvPr/>
          </p:nvCxnSpPr>
          <p:spPr>
            <a:xfrm>
              <a:off x="5562110" y="5949280"/>
              <a:ext cx="180020" cy="3150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Rectangle 280"/>
            <p:cNvSpPr/>
            <p:nvPr/>
          </p:nvSpPr>
          <p:spPr>
            <a:xfrm>
              <a:off x="5112060" y="540922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2" name="Oval 281"/>
            <p:cNvSpPr>
              <a:spLocks noChangeAspect="1"/>
            </p:cNvSpPr>
            <p:nvPr/>
          </p:nvSpPr>
          <p:spPr>
            <a:xfrm>
              <a:off x="5073813" y="5550993"/>
              <a:ext cx="97536" cy="975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3" name="Straight Connector 282"/>
            <p:cNvCxnSpPr>
              <a:stCxn id="282" idx="3"/>
            </p:cNvCxnSpPr>
            <p:nvPr/>
          </p:nvCxnSpPr>
          <p:spPr>
            <a:xfrm flipH="1">
              <a:off x="4932040" y="5634245"/>
              <a:ext cx="156057" cy="3150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82" idx="4"/>
            </p:cNvCxnSpPr>
            <p:nvPr/>
          </p:nvCxnSpPr>
          <p:spPr>
            <a:xfrm flipH="1">
              <a:off x="5067055" y="5648529"/>
              <a:ext cx="55526" cy="3299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82" idx="5"/>
            </p:cNvCxnSpPr>
            <p:nvPr/>
          </p:nvCxnSpPr>
          <p:spPr>
            <a:xfrm>
              <a:off x="5157065" y="5634245"/>
              <a:ext cx="45005" cy="344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Isosceles Triangle 77"/>
          <p:cNvSpPr/>
          <p:nvPr/>
        </p:nvSpPr>
        <p:spPr>
          <a:xfrm>
            <a:off x="1421650" y="5319210"/>
            <a:ext cx="180020" cy="405045"/>
          </a:xfrm>
          <a:prstGeom prst="triangle">
            <a:avLst/>
          </a:prstGeom>
          <a:pattFill prst="dash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Isosceles Triangle 287"/>
          <p:cNvSpPr/>
          <p:nvPr/>
        </p:nvSpPr>
        <p:spPr>
          <a:xfrm>
            <a:off x="1826695" y="5274205"/>
            <a:ext cx="180020" cy="405045"/>
          </a:xfrm>
          <a:prstGeom prst="triangle">
            <a:avLst/>
          </a:prstGeom>
          <a:solidFill>
            <a:schemeClr val="accent1">
              <a:alpha val="3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" name="Isosceles Triangle 289"/>
          <p:cNvSpPr/>
          <p:nvPr/>
        </p:nvSpPr>
        <p:spPr>
          <a:xfrm>
            <a:off x="1061610" y="5319210"/>
            <a:ext cx="180020" cy="405045"/>
          </a:xfrm>
          <a:prstGeom prst="triangl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" name="Rounded Rectangle 292"/>
          <p:cNvSpPr/>
          <p:nvPr/>
        </p:nvSpPr>
        <p:spPr>
          <a:xfrm>
            <a:off x="6237185" y="6084295"/>
            <a:ext cx="2430270" cy="4050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representative tree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1062663" y="215165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332810" y="361194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2011510" y="352901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1328290" y="255446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721239" y="297229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1576319" y="300584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Oval 184"/>
          <p:cNvSpPr>
            <a:spLocks noChangeAspect="1"/>
          </p:cNvSpPr>
          <p:nvPr/>
        </p:nvSpPr>
        <p:spPr>
          <a:xfrm>
            <a:off x="1296258" y="2304992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462950" y="3501796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Oval 186"/>
          <p:cNvSpPr>
            <a:spLocks noChangeAspect="1"/>
          </p:cNvSpPr>
          <p:nvPr/>
        </p:nvSpPr>
        <p:spPr>
          <a:xfrm>
            <a:off x="2124559" y="3468078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Isosceles Triangle 187"/>
          <p:cNvSpPr/>
          <p:nvPr/>
        </p:nvSpPr>
        <p:spPr>
          <a:xfrm>
            <a:off x="1104891" y="2795329"/>
            <a:ext cx="489660" cy="369922"/>
          </a:xfrm>
          <a:prstGeom prst="triangl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1306980" y="2743024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Oval 189"/>
          <p:cNvSpPr>
            <a:spLocks noChangeAspect="1"/>
          </p:cNvSpPr>
          <p:nvPr/>
        </p:nvSpPr>
        <p:spPr>
          <a:xfrm>
            <a:off x="1043931" y="31130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1" name="Straight Connector 190"/>
          <p:cNvCxnSpPr>
            <a:stCxn id="185" idx="4"/>
            <a:endCxn id="189" idx="0"/>
          </p:cNvCxnSpPr>
          <p:nvPr/>
        </p:nvCxnSpPr>
        <p:spPr>
          <a:xfrm>
            <a:off x="1357218" y="2426912"/>
            <a:ext cx="10722" cy="316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90" idx="2"/>
            <a:endCxn id="186" idx="7"/>
          </p:cNvCxnSpPr>
          <p:nvPr/>
        </p:nvCxnSpPr>
        <p:spPr>
          <a:xfrm flipH="1">
            <a:off x="567015" y="3173972"/>
            <a:ext cx="476916" cy="3456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187" idx="2"/>
          </p:cNvCxnSpPr>
          <p:nvPr/>
        </p:nvCxnSpPr>
        <p:spPr>
          <a:xfrm flipH="1" flipV="1">
            <a:off x="1643549" y="3208356"/>
            <a:ext cx="481010" cy="3206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reeform 193"/>
          <p:cNvSpPr/>
          <p:nvPr/>
        </p:nvSpPr>
        <p:spPr>
          <a:xfrm>
            <a:off x="519996" y="2379332"/>
            <a:ext cx="770467" cy="1126067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Freeform 194"/>
          <p:cNvSpPr/>
          <p:nvPr/>
        </p:nvSpPr>
        <p:spPr>
          <a:xfrm>
            <a:off x="1408996" y="2379332"/>
            <a:ext cx="778934" cy="1100667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Freeform 195"/>
          <p:cNvSpPr/>
          <p:nvPr/>
        </p:nvSpPr>
        <p:spPr>
          <a:xfrm>
            <a:off x="558376" y="3572847"/>
            <a:ext cx="1583267" cy="245584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596196" y="3530799"/>
            <a:ext cx="702734" cy="62774"/>
          </a:xfrm>
          <a:custGeom>
            <a:avLst/>
            <a:gdLst>
              <a:gd name="connsiteX0" fmla="*/ 0 w 702734"/>
              <a:gd name="connsiteY0" fmla="*/ 50800 h 62774"/>
              <a:gd name="connsiteX1" fmla="*/ 313267 w 702734"/>
              <a:gd name="connsiteY1" fmla="*/ 59267 h 62774"/>
              <a:gd name="connsiteX2" fmla="*/ 702734 w 702734"/>
              <a:gd name="connsiteY2" fmla="*/ 0 h 6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734" h="62774">
                <a:moveTo>
                  <a:pt x="0" y="50800"/>
                </a:moveTo>
                <a:cubicBezTo>
                  <a:pt x="98072" y="59267"/>
                  <a:pt x="196145" y="67734"/>
                  <a:pt x="313267" y="59267"/>
                </a:cubicBezTo>
                <a:cubicBezTo>
                  <a:pt x="430389" y="50800"/>
                  <a:pt x="566561" y="25400"/>
                  <a:pt x="702734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Freeform 202"/>
          <p:cNvSpPr/>
          <p:nvPr/>
        </p:nvSpPr>
        <p:spPr>
          <a:xfrm flipH="1" flipV="1">
            <a:off x="1145982" y="3231353"/>
            <a:ext cx="990110" cy="315035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Freeform 203"/>
          <p:cNvSpPr/>
          <p:nvPr/>
        </p:nvSpPr>
        <p:spPr>
          <a:xfrm flipV="1">
            <a:off x="1100976" y="3231353"/>
            <a:ext cx="225025" cy="315034"/>
          </a:xfrm>
          <a:custGeom>
            <a:avLst/>
            <a:gdLst>
              <a:gd name="connsiteX0" fmla="*/ 0 w 155749"/>
              <a:gd name="connsiteY0" fmla="*/ 185895 h 185895"/>
              <a:gd name="connsiteX1" fmla="*/ 75362 w 155749"/>
              <a:gd name="connsiteY1" fmla="*/ 50242 h 185895"/>
              <a:gd name="connsiteX2" fmla="*/ 155749 w 155749"/>
              <a:gd name="connsiteY2" fmla="*/ 0 h 18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49" h="185895">
                <a:moveTo>
                  <a:pt x="0" y="185895"/>
                </a:moveTo>
                <a:cubicBezTo>
                  <a:pt x="24702" y="133559"/>
                  <a:pt x="49404" y="81224"/>
                  <a:pt x="75362" y="50242"/>
                </a:cubicBezTo>
                <a:cubicBezTo>
                  <a:pt x="101320" y="19259"/>
                  <a:pt x="128534" y="9629"/>
                  <a:pt x="155749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Freeform 209"/>
          <p:cNvSpPr/>
          <p:nvPr/>
        </p:nvSpPr>
        <p:spPr>
          <a:xfrm>
            <a:off x="1386481" y="3567085"/>
            <a:ext cx="738553" cy="55647"/>
          </a:xfrm>
          <a:custGeom>
            <a:avLst/>
            <a:gdLst>
              <a:gd name="connsiteX0" fmla="*/ 0 w 738553"/>
              <a:gd name="connsiteY0" fmla="*/ 20096 h 55647"/>
              <a:gd name="connsiteX1" fmla="*/ 301450 w 738553"/>
              <a:gd name="connsiteY1" fmla="*/ 55266 h 55647"/>
              <a:gd name="connsiteX2" fmla="*/ 738553 w 738553"/>
              <a:gd name="connsiteY2" fmla="*/ 0 h 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553" h="55647">
                <a:moveTo>
                  <a:pt x="0" y="20096"/>
                </a:moveTo>
                <a:cubicBezTo>
                  <a:pt x="89179" y="39355"/>
                  <a:pt x="178358" y="58615"/>
                  <a:pt x="301450" y="55266"/>
                </a:cubicBezTo>
                <a:cubicBezTo>
                  <a:pt x="424542" y="51917"/>
                  <a:pt x="581547" y="25958"/>
                  <a:pt x="738553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Oval 210"/>
          <p:cNvSpPr>
            <a:spLocks noChangeAspect="1"/>
          </p:cNvSpPr>
          <p:nvPr/>
        </p:nvSpPr>
        <p:spPr>
          <a:xfrm>
            <a:off x="1280304" y="3492027"/>
            <a:ext cx="121920" cy="1219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Freeform 211"/>
          <p:cNvSpPr/>
          <p:nvPr/>
        </p:nvSpPr>
        <p:spPr>
          <a:xfrm>
            <a:off x="1017340" y="2408950"/>
            <a:ext cx="289640" cy="726056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Freeform 212"/>
          <p:cNvSpPr/>
          <p:nvPr/>
        </p:nvSpPr>
        <p:spPr>
          <a:xfrm>
            <a:off x="1421650" y="2768241"/>
            <a:ext cx="733529" cy="713433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1060668" y="352357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Oval 229"/>
          <p:cNvSpPr>
            <a:spLocks noChangeAspect="1"/>
          </p:cNvSpPr>
          <p:nvPr/>
        </p:nvSpPr>
        <p:spPr>
          <a:xfrm>
            <a:off x="1539484" y="3104291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3265239" y="8518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2681357" y="2020116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4024317" y="198648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Oval 233"/>
          <p:cNvSpPr>
            <a:spLocks noChangeAspect="1"/>
          </p:cNvSpPr>
          <p:nvPr/>
        </p:nvSpPr>
        <p:spPr>
          <a:xfrm>
            <a:off x="3452115" y="97455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Oval 240"/>
          <p:cNvSpPr>
            <a:spLocks noChangeAspect="1"/>
          </p:cNvSpPr>
          <p:nvPr/>
        </p:nvSpPr>
        <p:spPr>
          <a:xfrm>
            <a:off x="2785469" y="1931999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Oval 241"/>
          <p:cNvSpPr>
            <a:spLocks noChangeAspect="1"/>
          </p:cNvSpPr>
          <p:nvPr/>
        </p:nvSpPr>
        <p:spPr>
          <a:xfrm>
            <a:off x="4114756" y="190502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Freeform 242"/>
          <p:cNvSpPr/>
          <p:nvPr/>
        </p:nvSpPr>
        <p:spPr>
          <a:xfrm>
            <a:off x="2831106" y="103402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4" name="Freeform 243"/>
          <p:cNvSpPr/>
          <p:nvPr/>
        </p:nvSpPr>
        <p:spPr>
          <a:xfrm>
            <a:off x="3542306" y="103402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Freeform 244"/>
          <p:cNvSpPr/>
          <p:nvPr/>
        </p:nvSpPr>
        <p:spPr>
          <a:xfrm>
            <a:off x="2861810" y="1988840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5495455" y="108007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4911572" y="224830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6254532" y="218196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5222316" y="17365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Oval 249"/>
          <p:cNvSpPr>
            <a:spLocks noChangeAspect="1"/>
          </p:cNvSpPr>
          <p:nvPr/>
        </p:nvSpPr>
        <p:spPr>
          <a:xfrm>
            <a:off x="5682331" y="120274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Oval 250"/>
          <p:cNvSpPr>
            <a:spLocks noChangeAspect="1"/>
          </p:cNvSpPr>
          <p:nvPr/>
        </p:nvSpPr>
        <p:spPr>
          <a:xfrm>
            <a:off x="5015684" y="2160190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Oval 251"/>
          <p:cNvSpPr>
            <a:spLocks noChangeAspect="1"/>
          </p:cNvSpPr>
          <p:nvPr/>
        </p:nvSpPr>
        <p:spPr>
          <a:xfrm>
            <a:off x="6344972" y="213321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Oval 252"/>
          <p:cNvSpPr>
            <a:spLocks noChangeAspect="1"/>
          </p:cNvSpPr>
          <p:nvPr/>
        </p:nvSpPr>
        <p:spPr>
          <a:xfrm>
            <a:off x="5480469" y="184916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4" name="Straight Connector 253"/>
          <p:cNvCxnSpPr>
            <a:stCxn id="253" idx="2"/>
            <a:endCxn id="251" idx="7"/>
          </p:cNvCxnSpPr>
          <p:nvPr/>
        </p:nvCxnSpPr>
        <p:spPr>
          <a:xfrm flipH="1">
            <a:off x="5098936" y="1897931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Freeform 254"/>
          <p:cNvSpPr/>
          <p:nvPr/>
        </p:nvSpPr>
        <p:spPr>
          <a:xfrm>
            <a:off x="5061321" y="126221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Freeform 255"/>
          <p:cNvSpPr/>
          <p:nvPr/>
        </p:nvSpPr>
        <p:spPr>
          <a:xfrm>
            <a:off x="5772521" y="126221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Freeform 256"/>
          <p:cNvSpPr/>
          <p:nvPr/>
        </p:nvSpPr>
        <p:spPr>
          <a:xfrm>
            <a:off x="5092025" y="2217031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Freeform 257"/>
          <p:cNvSpPr/>
          <p:nvPr/>
        </p:nvSpPr>
        <p:spPr>
          <a:xfrm flipH="1" flipV="1">
            <a:off x="5562110" y="1943835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" name="Freeform 258"/>
          <p:cNvSpPr/>
          <p:nvPr/>
        </p:nvSpPr>
        <p:spPr>
          <a:xfrm>
            <a:off x="5459196" y="1285913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7315690" y="26520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6731807" y="3820316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8074768" y="375397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7528192" y="297433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7042551" y="330859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" name="Oval 285"/>
          <p:cNvSpPr>
            <a:spLocks noChangeAspect="1"/>
          </p:cNvSpPr>
          <p:nvPr/>
        </p:nvSpPr>
        <p:spPr>
          <a:xfrm>
            <a:off x="7502566" y="277475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Oval 286"/>
          <p:cNvSpPr>
            <a:spLocks noChangeAspect="1"/>
          </p:cNvSpPr>
          <p:nvPr/>
        </p:nvSpPr>
        <p:spPr>
          <a:xfrm>
            <a:off x="6835919" y="3732200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9" name="Oval 288"/>
          <p:cNvSpPr>
            <a:spLocks noChangeAspect="1"/>
          </p:cNvSpPr>
          <p:nvPr/>
        </p:nvSpPr>
        <p:spPr>
          <a:xfrm>
            <a:off x="8165207" y="370522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1" name="Oval 290"/>
          <p:cNvSpPr>
            <a:spLocks noChangeAspect="1"/>
          </p:cNvSpPr>
          <p:nvPr/>
        </p:nvSpPr>
        <p:spPr>
          <a:xfrm>
            <a:off x="7511144" y="3125182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Oval 291"/>
          <p:cNvSpPr>
            <a:spLocks noChangeAspect="1"/>
          </p:cNvSpPr>
          <p:nvPr/>
        </p:nvSpPr>
        <p:spPr>
          <a:xfrm>
            <a:off x="7300704" y="3421172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4" name="Straight Connector 293"/>
          <p:cNvCxnSpPr>
            <a:stCxn id="286" idx="4"/>
            <a:endCxn id="291" idx="0"/>
          </p:cNvCxnSpPr>
          <p:nvPr/>
        </p:nvCxnSpPr>
        <p:spPr>
          <a:xfrm>
            <a:off x="7551334" y="2872292"/>
            <a:ext cx="8578" cy="2528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>
            <a:stCxn id="292" idx="2"/>
            <a:endCxn id="287" idx="7"/>
          </p:cNvCxnSpPr>
          <p:nvPr/>
        </p:nvCxnSpPr>
        <p:spPr>
          <a:xfrm flipH="1">
            <a:off x="6919171" y="3469940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Freeform 295"/>
          <p:cNvSpPr/>
          <p:nvPr/>
        </p:nvSpPr>
        <p:spPr>
          <a:xfrm>
            <a:off x="6881556" y="283422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" name="Freeform 296"/>
          <p:cNvSpPr/>
          <p:nvPr/>
        </p:nvSpPr>
        <p:spPr>
          <a:xfrm>
            <a:off x="7592756" y="283422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" name="Freeform 297"/>
          <p:cNvSpPr/>
          <p:nvPr/>
        </p:nvSpPr>
        <p:spPr>
          <a:xfrm>
            <a:off x="6912260" y="3789040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9" name="Freeform 298"/>
          <p:cNvSpPr/>
          <p:nvPr/>
        </p:nvSpPr>
        <p:spPr>
          <a:xfrm flipH="1" flipV="1">
            <a:off x="7382345" y="3515845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0" name="Freeform 299"/>
          <p:cNvSpPr/>
          <p:nvPr/>
        </p:nvSpPr>
        <p:spPr>
          <a:xfrm>
            <a:off x="7279432" y="2857923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" name="Freeform 300"/>
          <p:cNvSpPr/>
          <p:nvPr/>
        </p:nvSpPr>
        <p:spPr>
          <a:xfrm>
            <a:off x="7602880" y="3145355"/>
            <a:ext cx="586823" cy="570746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4247170" y="306596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3663288" y="4234193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4" name="Rectangle 303"/>
          <p:cNvSpPr/>
          <p:nvPr/>
        </p:nvSpPr>
        <p:spPr>
          <a:xfrm>
            <a:off x="5006248" y="4167854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4459672" y="3388209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3974031" y="3722471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4658095" y="374931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" name="Oval 307"/>
          <p:cNvSpPr>
            <a:spLocks noChangeAspect="1"/>
          </p:cNvSpPr>
          <p:nvPr/>
        </p:nvSpPr>
        <p:spPr>
          <a:xfrm>
            <a:off x="4434046" y="3188633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" name="Oval 308"/>
          <p:cNvSpPr>
            <a:spLocks noChangeAspect="1"/>
          </p:cNvSpPr>
          <p:nvPr/>
        </p:nvSpPr>
        <p:spPr>
          <a:xfrm>
            <a:off x="3767400" y="4146076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" name="Oval 309"/>
          <p:cNvSpPr>
            <a:spLocks noChangeAspect="1"/>
          </p:cNvSpPr>
          <p:nvPr/>
        </p:nvSpPr>
        <p:spPr>
          <a:xfrm>
            <a:off x="5096687" y="4119102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Isosceles Triangle 310"/>
          <p:cNvSpPr/>
          <p:nvPr/>
        </p:nvSpPr>
        <p:spPr>
          <a:xfrm>
            <a:off x="4280953" y="3580902"/>
            <a:ext cx="391728" cy="295938"/>
          </a:xfrm>
          <a:prstGeom prst="triangl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" name="Oval 311"/>
          <p:cNvSpPr>
            <a:spLocks noChangeAspect="1"/>
          </p:cNvSpPr>
          <p:nvPr/>
        </p:nvSpPr>
        <p:spPr>
          <a:xfrm>
            <a:off x="4442624" y="3539058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" name="Oval 312"/>
          <p:cNvSpPr>
            <a:spLocks noChangeAspect="1"/>
          </p:cNvSpPr>
          <p:nvPr/>
        </p:nvSpPr>
        <p:spPr>
          <a:xfrm>
            <a:off x="4232185" y="3835049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4" name="Straight Connector 313"/>
          <p:cNvCxnSpPr>
            <a:stCxn id="308" idx="4"/>
            <a:endCxn id="312" idx="0"/>
          </p:cNvCxnSpPr>
          <p:nvPr/>
        </p:nvCxnSpPr>
        <p:spPr>
          <a:xfrm>
            <a:off x="4482814" y="3286169"/>
            <a:ext cx="8578" cy="2528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>
            <a:stCxn id="313" idx="2"/>
            <a:endCxn id="309" idx="7"/>
          </p:cNvCxnSpPr>
          <p:nvPr/>
        </p:nvCxnSpPr>
        <p:spPr>
          <a:xfrm flipH="1">
            <a:off x="3850652" y="3883817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>
            <a:stCxn id="310" idx="2"/>
          </p:cNvCxnSpPr>
          <p:nvPr/>
        </p:nvCxnSpPr>
        <p:spPr>
          <a:xfrm flipH="1" flipV="1">
            <a:off x="4711879" y="3911324"/>
            <a:ext cx="384808" cy="2565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Freeform 316"/>
          <p:cNvSpPr/>
          <p:nvPr/>
        </p:nvSpPr>
        <p:spPr>
          <a:xfrm>
            <a:off x="3813037" y="3248105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" name="Freeform 317"/>
          <p:cNvSpPr/>
          <p:nvPr/>
        </p:nvSpPr>
        <p:spPr>
          <a:xfrm>
            <a:off x="4524237" y="3248105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" name="Freeform 318"/>
          <p:cNvSpPr/>
          <p:nvPr/>
        </p:nvSpPr>
        <p:spPr>
          <a:xfrm>
            <a:off x="3843741" y="4202917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" name="Freeform 319"/>
          <p:cNvSpPr/>
          <p:nvPr/>
        </p:nvSpPr>
        <p:spPr>
          <a:xfrm flipH="1" flipV="1">
            <a:off x="4313826" y="3929722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" name="Freeform 320"/>
          <p:cNvSpPr/>
          <p:nvPr/>
        </p:nvSpPr>
        <p:spPr>
          <a:xfrm>
            <a:off x="4210912" y="3271799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" name="Freeform 321"/>
          <p:cNvSpPr/>
          <p:nvPr/>
        </p:nvSpPr>
        <p:spPr>
          <a:xfrm>
            <a:off x="4534360" y="3559232"/>
            <a:ext cx="586823" cy="570746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3" name="Oval 322"/>
          <p:cNvSpPr>
            <a:spLocks noChangeAspect="1"/>
          </p:cNvSpPr>
          <p:nvPr/>
        </p:nvSpPr>
        <p:spPr>
          <a:xfrm>
            <a:off x="4628627" y="3828072"/>
            <a:ext cx="97536" cy="9753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4" name="Freeform 323"/>
          <p:cNvSpPr/>
          <p:nvPr/>
        </p:nvSpPr>
        <p:spPr>
          <a:xfrm>
            <a:off x="7380321" y="3209970"/>
            <a:ext cx="142875" cy="228600"/>
          </a:xfrm>
          <a:custGeom>
            <a:avLst/>
            <a:gdLst>
              <a:gd name="connsiteX0" fmla="*/ 0 w 142875"/>
              <a:gd name="connsiteY0" fmla="*/ 228600 h 228600"/>
              <a:gd name="connsiteX1" fmla="*/ 142875 w 142875"/>
              <a:gd name="connsiteY1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875" h="228600">
                <a:moveTo>
                  <a:pt x="0" y="228600"/>
                </a:moveTo>
                <a:lnTo>
                  <a:pt x="142875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5" name="Down Arrow 324"/>
          <p:cNvSpPr/>
          <p:nvPr/>
        </p:nvSpPr>
        <p:spPr>
          <a:xfrm rot="17827552">
            <a:off x="4612389" y="1194525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6" name="Down Arrow 325"/>
          <p:cNvSpPr/>
          <p:nvPr/>
        </p:nvSpPr>
        <p:spPr>
          <a:xfrm rot="19742985">
            <a:off x="6578187" y="2434877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" name="Down Arrow 326"/>
          <p:cNvSpPr/>
          <p:nvPr/>
        </p:nvSpPr>
        <p:spPr>
          <a:xfrm rot="4416308">
            <a:off x="5755955" y="3679950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" name="Down Arrow 327"/>
          <p:cNvSpPr/>
          <p:nvPr/>
        </p:nvSpPr>
        <p:spPr>
          <a:xfrm rot="6446213">
            <a:off x="2973070" y="3561153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21550" y="3924055"/>
            <a:ext cx="1730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3-tree 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76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Rectangle 26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Plane 3-Trees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175700" y="808189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Oval 235"/>
          <p:cNvSpPr>
            <a:spLocks noChangeAspect="1"/>
          </p:cNvSpPr>
          <p:nvPr/>
        </p:nvSpPr>
        <p:spPr>
          <a:xfrm>
            <a:off x="5343843" y="965772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7" name="Straight Connector 236"/>
          <p:cNvCxnSpPr>
            <a:stCxn id="236" idx="3"/>
            <a:endCxn id="230" idx="7"/>
          </p:cNvCxnSpPr>
          <p:nvPr/>
        </p:nvCxnSpPr>
        <p:spPr>
          <a:xfrm flipH="1">
            <a:off x="4842030" y="1049024"/>
            <a:ext cx="516097" cy="35851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stCxn id="236" idx="4"/>
            <a:endCxn id="282" idx="0"/>
          </p:cNvCxnSpPr>
          <p:nvPr/>
        </p:nvCxnSpPr>
        <p:spPr>
          <a:xfrm>
            <a:off x="5392611" y="1063308"/>
            <a:ext cx="4351" cy="30750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245" idx="5"/>
            <a:endCxn id="272" idx="0"/>
          </p:cNvCxnSpPr>
          <p:nvPr/>
        </p:nvCxnSpPr>
        <p:spPr>
          <a:xfrm>
            <a:off x="5881496" y="1423975"/>
            <a:ext cx="456220" cy="42608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2" name="Oval 271"/>
          <p:cNvSpPr>
            <a:spLocks noChangeAspect="1"/>
          </p:cNvSpPr>
          <p:nvPr/>
        </p:nvSpPr>
        <p:spPr>
          <a:xfrm>
            <a:off x="6288948" y="1850062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3" name="Straight Connector 272"/>
          <p:cNvCxnSpPr>
            <a:stCxn id="272" idx="3"/>
            <a:endCxn id="277" idx="7"/>
          </p:cNvCxnSpPr>
          <p:nvPr/>
        </p:nvCxnSpPr>
        <p:spPr>
          <a:xfrm flipH="1">
            <a:off x="6210815" y="1933314"/>
            <a:ext cx="92417" cy="29107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272" idx="5"/>
            <a:endCxn id="190" idx="1"/>
          </p:cNvCxnSpPr>
          <p:nvPr/>
        </p:nvCxnSpPr>
        <p:spPr>
          <a:xfrm>
            <a:off x="6372200" y="1933314"/>
            <a:ext cx="561102" cy="23025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7" name="Oval 276"/>
          <p:cNvSpPr>
            <a:spLocks noChangeAspect="1"/>
          </p:cNvSpPr>
          <p:nvPr/>
        </p:nvSpPr>
        <p:spPr>
          <a:xfrm>
            <a:off x="6127563" y="2210102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8" name="Straight Connector 277"/>
          <p:cNvCxnSpPr>
            <a:stCxn id="277" idx="3"/>
            <a:endCxn id="214" idx="7"/>
          </p:cNvCxnSpPr>
          <p:nvPr/>
        </p:nvCxnSpPr>
        <p:spPr>
          <a:xfrm flipH="1">
            <a:off x="5979032" y="2293354"/>
            <a:ext cx="162815" cy="31350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stCxn id="277" idx="4"/>
            <a:endCxn id="187" idx="0"/>
          </p:cNvCxnSpPr>
          <p:nvPr/>
        </p:nvCxnSpPr>
        <p:spPr>
          <a:xfrm flipH="1">
            <a:off x="6169573" y="2307638"/>
            <a:ext cx="6758" cy="32994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stCxn id="277" idx="5"/>
          </p:cNvCxnSpPr>
          <p:nvPr/>
        </p:nvCxnSpPr>
        <p:spPr>
          <a:xfrm>
            <a:off x="6210815" y="2293354"/>
            <a:ext cx="180020" cy="31503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2" name="Oval 281"/>
          <p:cNvSpPr>
            <a:spLocks noChangeAspect="1"/>
          </p:cNvSpPr>
          <p:nvPr/>
        </p:nvSpPr>
        <p:spPr>
          <a:xfrm>
            <a:off x="5348194" y="1370817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6378958" y="258505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8" name="Straight Connector 177"/>
          <p:cNvCxnSpPr>
            <a:stCxn id="176" idx="4"/>
            <a:endCxn id="188" idx="7"/>
          </p:cNvCxnSpPr>
          <p:nvPr/>
        </p:nvCxnSpPr>
        <p:spPr>
          <a:xfrm flipH="1">
            <a:off x="6345830" y="2682589"/>
            <a:ext cx="81896" cy="32179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6" idx="5"/>
          </p:cNvCxnSpPr>
          <p:nvPr/>
        </p:nvCxnSpPr>
        <p:spPr>
          <a:xfrm>
            <a:off x="6462210" y="2668305"/>
            <a:ext cx="397310" cy="28341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0" name="Oval 179"/>
          <p:cNvSpPr>
            <a:spLocks noChangeAspect="1"/>
          </p:cNvSpPr>
          <p:nvPr/>
        </p:nvSpPr>
        <p:spPr>
          <a:xfrm>
            <a:off x="6829008" y="2945093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Oval 186"/>
          <p:cNvSpPr>
            <a:spLocks noChangeAspect="1"/>
          </p:cNvSpPr>
          <p:nvPr/>
        </p:nvSpPr>
        <p:spPr>
          <a:xfrm>
            <a:off x="6120805" y="2637584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262578" y="2990098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Oval 189"/>
          <p:cNvSpPr>
            <a:spLocks noChangeAspect="1"/>
          </p:cNvSpPr>
          <p:nvPr/>
        </p:nvSpPr>
        <p:spPr>
          <a:xfrm>
            <a:off x="6919018" y="2149287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1" name="Straight Connector 190"/>
          <p:cNvCxnSpPr>
            <a:stCxn id="190" idx="3"/>
            <a:endCxn id="194" idx="7"/>
          </p:cNvCxnSpPr>
          <p:nvPr/>
        </p:nvCxnSpPr>
        <p:spPr>
          <a:xfrm flipH="1">
            <a:off x="6840885" y="2232539"/>
            <a:ext cx="92417" cy="29107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" name="Oval 193"/>
          <p:cNvSpPr>
            <a:spLocks noChangeAspect="1"/>
          </p:cNvSpPr>
          <p:nvPr/>
        </p:nvSpPr>
        <p:spPr>
          <a:xfrm>
            <a:off x="6757633" y="2509327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>
            <a:off x="5523863" y="2210102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stCxn id="195" idx="3"/>
          </p:cNvCxnSpPr>
          <p:nvPr/>
        </p:nvCxnSpPr>
        <p:spPr>
          <a:xfrm flipH="1">
            <a:off x="5220705" y="2293354"/>
            <a:ext cx="317442" cy="34423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95" idx="4"/>
            <a:endCxn id="210" idx="7"/>
          </p:cNvCxnSpPr>
          <p:nvPr/>
        </p:nvCxnSpPr>
        <p:spPr>
          <a:xfrm flipH="1">
            <a:off x="5490735" y="2307638"/>
            <a:ext cx="81896" cy="32179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195" idx="5"/>
            <a:endCxn id="204" idx="0"/>
          </p:cNvCxnSpPr>
          <p:nvPr/>
        </p:nvCxnSpPr>
        <p:spPr>
          <a:xfrm>
            <a:off x="5607115" y="2293354"/>
            <a:ext cx="59877" cy="31503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" name="Oval 203"/>
          <p:cNvSpPr>
            <a:spLocks noChangeAspect="1"/>
          </p:cNvSpPr>
          <p:nvPr/>
        </p:nvSpPr>
        <p:spPr>
          <a:xfrm>
            <a:off x="5618224" y="2608389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Oval 209"/>
          <p:cNvSpPr>
            <a:spLocks noChangeAspect="1"/>
          </p:cNvSpPr>
          <p:nvPr/>
        </p:nvSpPr>
        <p:spPr>
          <a:xfrm>
            <a:off x="5407483" y="2615147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Oval 210"/>
          <p:cNvSpPr>
            <a:spLocks noChangeAspect="1"/>
          </p:cNvSpPr>
          <p:nvPr/>
        </p:nvSpPr>
        <p:spPr>
          <a:xfrm>
            <a:off x="5168174" y="2592579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2" name="Straight Connector 211"/>
          <p:cNvCxnSpPr>
            <a:stCxn id="190" idx="5"/>
            <a:endCxn id="213" idx="1"/>
          </p:cNvCxnSpPr>
          <p:nvPr/>
        </p:nvCxnSpPr>
        <p:spPr>
          <a:xfrm>
            <a:off x="7002270" y="2232539"/>
            <a:ext cx="160408" cy="28431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3" name="Oval 212"/>
          <p:cNvSpPr>
            <a:spLocks noChangeAspect="1"/>
          </p:cNvSpPr>
          <p:nvPr/>
        </p:nvSpPr>
        <p:spPr>
          <a:xfrm>
            <a:off x="7148394" y="2502569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5895780" y="2592579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Oval 229"/>
          <p:cNvSpPr>
            <a:spLocks noChangeAspect="1"/>
          </p:cNvSpPr>
          <p:nvPr/>
        </p:nvSpPr>
        <p:spPr>
          <a:xfrm>
            <a:off x="4758778" y="1393254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1" name="Straight Connector 230"/>
          <p:cNvCxnSpPr>
            <a:stCxn id="230" idx="3"/>
          </p:cNvCxnSpPr>
          <p:nvPr/>
        </p:nvCxnSpPr>
        <p:spPr>
          <a:xfrm flipH="1">
            <a:off x="4455620" y="1476506"/>
            <a:ext cx="317442" cy="34423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230" idx="4"/>
            <a:endCxn id="241" idx="7"/>
          </p:cNvCxnSpPr>
          <p:nvPr/>
        </p:nvCxnSpPr>
        <p:spPr>
          <a:xfrm flipH="1">
            <a:off x="4725650" y="1490790"/>
            <a:ext cx="81896" cy="32179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230" idx="5"/>
            <a:endCxn id="234" idx="0"/>
          </p:cNvCxnSpPr>
          <p:nvPr/>
        </p:nvCxnSpPr>
        <p:spPr>
          <a:xfrm>
            <a:off x="4842030" y="1476506"/>
            <a:ext cx="59877" cy="31503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4" name="Oval 233"/>
          <p:cNvSpPr>
            <a:spLocks noChangeAspect="1"/>
          </p:cNvSpPr>
          <p:nvPr/>
        </p:nvSpPr>
        <p:spPr>
          <a:xfrm>
            <a:off x="4853139" y="1791541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Oval 240"/>
          <p:cNvSpPr>
            <a:spLocks noChangeAspect="1"/>
          </p:cNvSpPr>
          <p:nvPr/>
        </p:nvSpPr>
        <p:spPr>
          <a:xfrm>
            <a:off x="4642398" y="1798299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Oval 241"/>
          <p:cNvSpPr>
            <a:spLocks noChangeAspect="1"/>
          </p:cNvSpPr>
          <p:nvPr/>
        </p:nvSpPr>
        <p:spPr>
          <a:xfrm>
            <a:off x="4403089" y="1775731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3" name="Straight Connector 242"/>
          <p:cNvCxnSpPr>
            <a:stCxn id="272" idx="2"/>
            <a:endCxn id="195" idx="7"/>
          </p:cNvCxnSpPr>
          <p:nvPr/>
        </p:nvCxnSpPr>
        <p:spPr>
          <a:xfrm flipH="1">
            <a:off x="5607115" y="1898830"/>
            <a:ext cx="681833" cy="3255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5" name="Oval 244"/>
          <p:cNvSpPr>
            <a:spLocks noChangeAspect="1"/>
          </p:cNvSpPr>
          <p:nvPr/>
        </p:nvSpPr>
        <p:spPr>
          <a:xfrm>
            <a:off x="5798244" y="1340723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6" name="Straight Connector 245"/>
          <p:cNvCxnSpPr>
            <a:stCxn id="236" idx="5"/>
            <a:endCxn id="245" idx="1"/>
          </p:cNvCxnSpPr>
          <p:nvPr/>
        </p:nvCxnSpPr>
        <p:spPr>
          <a:xfrm>
            <a:off x="5427095" y="1049024"/>
            <a:ext cx="385433" cy="30598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7" name="Rectangle 246"/>
          <p:cNvSpPr/>
          <p:nvPr/>
        </p:nvSpPr>
        <p:spPr>
          <a:xfrm>
            <a:off x="4211960" y="3203975"/>
            <a:ext cx="3222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representative tree </a:t>
            </a:r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1961710" y="54868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3356865" y="293394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1286635" y="3158970"/>
            <a:ext cx="1967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3-tree  </a:t>
            </a:r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Isosceles Triangle 253"/>
          <p:cNvSpPr/>
          <p:nvPr/>
        </p:nvSpPr>
        <p:spPr>
          <a:xfrm>
            <a:off x="656565" y="863715"/>
            <a:ext cx="2835315" cy="2070230"/>
          </a:xfrm>
          <a:prstGeom prst="triangle">
            <a:avLst/>
          </a:prstGeom>
          <a:solidFill>
            <a:schemeClr val="accent1">
              <a:alpha val="3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" name="Oval 258"/>
          <p:cNvSpPr>
            <a:spLocks noChangeAspect="1"/>
          </p:cNvSpPr>
          <p:nvPr/>
        </p:nvSpPr>
        <p:spPr>
          <a:xfrm>
            <a:off x="2006715" y="818710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Oval 259"/>
          <p:cNvSpPr>
            <a:spLocks noChangeAspect="1"/>
          </p:cNvSpPr>
          <p:nvPr/>
        </p:nvSpPr>
        <p:spPr>
          <a:xfrm>
            <a:off x="611560" y="284393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Oval 260"/>
          <p:cNvSpPr>
            <a:spLocks noChangeAspect="1"/>
          </p:cNvSpPr>
          <p:nvPr/>
        </p:nvSpPr>
        <p:spPr>
          <a:xfrm>
            <a:off x="3401870" y="284393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431540" y="297895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915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932040" y="2033845"/>
            <a:ext cx="855095" cy="945105"/>
          </a:xfrm>
          <a:prstGeom prst="ellipse">
            <a:avLst/>
          </a:prstGeom>
          <a:solidFill>
            <a:srgbClr val="FF0000">
              <a:alpha val="24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309080" y="801024"/>
            <a:ext cx="1790587" cy="1232236"/>
          </a:xfrm>
          <a:custGeom>
            <a:avLst/>
            <a:gdLst>
              <a:gd name="connsiteX0" fmla="*/ 1708661 w 1790587"/>
              <a:gd name="connsiteY0" fmla="*/ 842425 h 1232236"/>
              <a:gd name="connsiteX1" fmla="*/ 1770444 w 1790587"/>
              <a:gd name="connsiteY1" fmla="*/ 620003 h 1232236"/>
              <a:gd name="connsiteX2" fmla="*/ 1473882 w 1790587"/>
              <a:gd name="connsiteY2" fmla="*/ 311084 h 1232236"/>
              <a:gd name="connsiteX3" fmla="*/ 1029039 w 1790587"/>
              <a:gd name="connsiteY3" fmla="*/ 2165 h 1232236"/>
              <a:gd name="connsiteX4" fmla="*/ 571839 w 1790587"/>
              <a:gd name="connsiteY4" fmla="*/ 212230 h 1232236"/>
              <a:gd name="connsiteX5" fmla="*/ 40498 w 1790587"/>
              <a:gd name="connsiteY5" fmla="*/ 891852 h 1232236"/>
              <a:gd name="connsiteX6" fmla="*/ 114639 w 1790587"/>
              <a:gd name="connsiteY6" fmla="*/ 1200771 h 1232236"/>
              <a:gd name="connsiteX7" fmla="*/ 732477 w 1790587"/>
              <a:gd name="connsiteY7" fmla="*/ 1188414 h 1232236"/>
              <a:gd name="connsiteX8" fmla="*/ 1263817 w 1790587"/>
              <a:gd name="connsiteY8" fmla="*/ 904208 h 1232236"/>
              <a:gd name="connsiteX9" fmla="*/ 1708661 w 1790587"/>
              <a:gd name="connsiteY9" fmla="*/ 842425 h 123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0587" h="1232236">
                <a:moveTo>
                  <a:pt x="1708661" y="842425"/>
                </a:moveTo>
                <a:cubicBezTo>
                  <a:pt x="1793099" y="795058"/>
                  <a:pt x="1809574" y="708560"/>
                  <a:pt x="1770444" y="620003"/>
                </a:cubicBezTo>
                <a:cubicBezTo>
                  <a:pt x="1731314" y="531446"/>
                  <a:pt x="1597449" y="414057"/>
                  <a:pt x="1473882" y="311084"/>
                </a:cubicBezTo>
                <a:cubicBezTo>
                  <a:pt x="1350314" y="208111"/>
                  <a:pt x="1179379" y="18641"/>
                  <a:pt x="1029039" y="2165"/>
                </a:cubicBezTo>
                <a:cubicBezTo>
                  <a:pt x="878698" y="-14311"/>
                  <a:pt x="736596" y="63949"/>
                  <a:pt x="571839" y="212230"/>
                </a:cubicBezTo>
                <a:cubicBezTo>
                  <a:pt x="407082" y="360511"/>
                  <a:pt x="116698" y="727095"/>
                  <a:pt x="40498" y="891852"/>
                </a:cubicBezTo>
                <a:cubicBezTo>
                  <a:pt x="-35702" y="1056609"/>
                  <a:pt x="-691" y="1151344"/>
                  <a:pt x="114639" y="1200771"/>
                </a:cubicBezTo>
                <a:cubicBezTo>
                  <a:pt x="229969" y="1250198"/>
                  <a:pt x="540947" y="1237841"/>
                  <a:pt x="732477" y="1188414"/>
                </a:cubicBezTo>
                <a:cubicBezTo>
                  <a:pt x="924007" y="1138987"/>
                  <a:pt x="1101120" y="961873"/>
                  <a:pt x="1263817" y="904208"/>
                </a:cubicBezTo>
                <a:cubicBezTo>
                  <a:pt x="1426514" y="846543"/>
                  <a:pt x="1624223" y="889792"/>
                  <a:pt x="1708661" y="842425"/>
                </a:cubicBezTo>
                <a:close/>
              </a:path>
            </a:pathLst>
          </a:custGeom>
          <a:solidFill>
            <a:schemeClr val="accent1">
              <a:alpha val="3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6597225" y="2033844"/>
            <a:ext cx="765085" cy="765085"/>
          </a:xfrm>
          <a:prstGeom prst="ellipse">
            <a:avLst/>
          </a:prstGeom>
          <a:solidFill>
            <a:srgbClr val="FFC000">
              <a:alpha val="48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839404" y="2100488"/>
            <a:ext cx="1209291" cy="1137082"/>
          </a:xfrm>
          <a:custGeom>
            <a:avLst/>
            <a:gdLst>
              <a:gd name="connsiteX0" fmla="*/ 709677 w 1209291"/>
              <a:gd name="connsiteY0" fmla="*/ 1124626 h 1137082"/>
              <a:gd name="connsiteX1" fmla="*/ 610823 w 1209291"/>
              <a:gd name="connsiteY1" fmla="*/ 1112269 h 1137082"/>
              <a:gd name="connsiteX2" fmla="*/ 190693 w 1209291"/>
              <a:gd name="connsiteY2" fmla="*/ 976344 h 1137082"/>
              <a:gd name="connsiteX3" fmla="*/ 5342 w 1209291"/>
              <a:gd name="connsiteY3" fmla="*/ 704496 h 1137082"/>
              <a:gd name="connsiteX4" fmla="*/ 79482 w 1209291"/>
              <a:gd name="connsiteY4" fmla="*/ 284366 h 1137082"/>
              <a:gd name="connsiteX5" fmla="*/ 376045 w 1209291"/>
              <a:gd name="connsiteY5" fmla="*/ 161 h 1137082"/>
              <a:gd name="connsiteX6" fmla="*/ 586110 w 1209291"/>
              <a:gd name="connsiteY6" fmla="*/ 247296 h 1137082"/>
              <a:gd name="connsiteX7" fmla="*/ 697320 w 1209291"/>
              <a:gd name="connsiteY7" fmla="*/ 482074 h 1137082"/>
              <a:gd name="connsiteX8" fmla="*/ 907385 w 1209291"/>
              <a:gd name="connsiteY8" fmla="*/ 692139 h 1137082"/>
              <a:gd name="connsiteX9" fmla="*/ 1203947 w 1209291"/>
              <a:gd name="connsiteY9" fmla="*/ 852777 h 1137082"/>
              <a:gd name="connsiteX10" fmla="*/ 1068023 w 1209291"/>
              <a:gd name="connsiteY10" fmla="*/ 1112269 h 1137082"/>
              <a:gd name="connsiteX11" fmla="*/ 709677 w 1209291"/>
              <a:gd name="connsiteY11" fmla="*/ 1124626 h 1137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9291" h="1137082">
                <a:moveTo>
                  <a:pt x="709677" y="1124626"/>
                </a:moveTo>
                <a:cubicBezTo>
                  <a:pt x="633477" y="1124626"/>
                  <a:pt x="697320" y="1136983"/>
                  <a:pt x="610823" y="1112269"/>
                </a:cubicBezTo>
                <a:cubicBezTo>
                  <a:pt x="524326" y="1087555"/>
                  <a:pt x="291606" y="1044306"/>
                  <a:pt x="190693" y="976344"/>
                </a:cubicBezTo>
                <a:cubicBezTo>
                  <a:pt x="89780" y="908382"/>
                  <a:pt x="23877" y="819826"/>
                  <a:pt x="5342" y="704496"/>
                </a:cubicBezTo>
                <a:cubicBezTo>
                  <a:pt x="-13193" y="589166"/>
                  <a:pt x="17698" y="401755"/>
                  <a:pt x="79482" y="284366"/>
                </a:cubicBezTo>
                <a:cubicBezTo>
                  <a:pt x="141266" y="166977"/>
                  <a:pt x="291607" y="6339"/>
                  <a:pt x="376045" y="161"/>
                </a:cubicBezTo>
                <a:cubicBezTo>
                  <a:pt x="460483" y="-6017"/>
                  <a:pt x="532564" y="166977"/>
                  <a:pt x="586110" y="247296"/>
                </a:cubicBezTo>
                <a:cubicBezTo>
                  <a:pt x="639656" y="327615"/>
                  <a:pt x="643774" y="407933"/>
                  <a:pt x="697320" y="482074"/>
                </a:cubicBezTo>
                <a:cubicBezTo>
                  <a:pt x="750866" y="556214"/>
                  <a:pt x="822947" y="630355"/>
                  <a:pt x="907385" y="692139"/>
                </a:cubicBezTo>
                <a:cubicBezTo>
                  <a:pt x="991823" y="753923"/>
                  <a:pt x="1177174" y="782755"/>
                  <a:pt x="1203947" y="852777"/>
                </a:cubicBezTo>
                <a:cubicBezTo>
                  <a:pt x="1230720" y="922799"/>
                  <a:pt x="1152461" y="1064902"/>
                  <a:pt x="1068023" y="1112269"/>
                </a:cubicBezTo>
                <a:cubicBezTo>
                  <a:pt x="983585" y="1159636"/>
                  <a:pt x="785877" y="1124626"/>
                  <a:pt x="709677" y="1124626"/>
                </a:cubicBezTo>
                <a:close/>
              </a:path>
            </a:pathLst>
          </a:custGeom>
          <a:solidFill>
            <a:srgbClr val="BD92DE">
              <a:alpha val="45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710" y="54868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6865" y="293394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Plane 3-Trees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1286635" y="3158970"/>
            <a:ext cx="1967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3-tree  </a:t>
            </a:r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175700" y="808189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Oval 235"/>
          <p:cNvSpPr>
            <a:spLocks noChangeAspect="1"/>
          </p:cNvSpPr>
          <p:nvPr/>
        </p:nvSpPr>
        <p:spPr>
          <a:xfrm>
            <a:off x="5343843" y="965772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7" name="Straight Connector 236"/>
          <p:cNvCxnSpPr>
            <a:stCxn id="236" idx="3"/>
            <a:endCxn id="230" idx="7"/>
          </p:cNvCxnSpPr>
          <p:nvPr/>
        </p:nvCxnSpPr>
        <p:spPr>
          <a:xfrm flipH="1">
            <a:off x="4842030" y="1049024"/>
            <a:ext cx="516097" cy="35851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stCxn id="236" idx="4"/>
            <a:endCxn id="282" idx="0"/>
          </p:cNvCxnSpPr>
          <p:nvPr/>
        </p:nvCxnSpPr>
        <p:spPr>
          <a:xfrm>
            <a:off x="5392611" y="1063308"/>
            <a:ext cx="4351" cy="30750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245" idx="5"/>
            <a:endCxn id="272" idx="0"/>
          </p:cNvCxnSpPr>
          <p:nvPr/>
        </p:nvCxnSpPr>
        <p:spPr>
          <a:xfrm>
            <a:off x="5881496" y="1423975"/>
            <a:ext cx="456220" cy="42608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2" name="Oval 271"/>
          <p:cNvSpPr>
            <a:spLocks noChangeAspect="1"/>
          </p:cNvSpPr>
          <p:nvPr/>
        </p:nvSpPr>
        <p:spPr>
          <a:xfrm>
            <a:off x="6288948" y="1850062"/>
            <a:ext cx="97536" cy="9753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3" name="Straight Connector 272"/>
          <p:cNvCxnSpPr>
            <a:stCxn id="272" idx="3"/>
            <a:endCxn id="277" idx="7"/>
          </p:cNvCxnSpPr>
          <p:nvPr/>
        </p:nvCxnSpPr>
        <p:spPr>
          <a:xfrm flipH="1">
            <a:off x="6210815" y="1933314"/>
            <a:ext cx="92417" cy="29107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272" idx="5"/>
            <a:endCxn id="190" idx="1"/>
          </p:cNvCxnSpPr>
          <p:nvPr/>
        </p:nvCxnSpPr>
        <p:spPr>
          <a:xfrm>
            <a:off x="6372200" y="1933314"/>
            <a:ext cx="561102" cy="23025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7" name="Oval 276"/>
          <p:cNvSpPr>
            <a:spLocks noChangeAspect="1"/>
          </p:cNvSpPr>
          <p:nvPr/>
        </p:nvSpPr>
        <p:spPr>
          <a:xfrm>
            <a:off x="6127563" y="2210102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8" name="Straight Connector 277"/>
          <p:cNvCxnSpPr>
            <a:stCxn id="277" idx="3"/>
            <a:endCxn id="214" idx="7"/>
          </p:cNvCxnSpPr>
          <p:nvPr/>
        </p:nvCxnSpPr>
        <p:spPr>
          <a:xfrm flipH="1">
            <a:off x="5979032" y="2293354"/>
            <a:ext cx="162815" cy="31350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stCxn id="277" idx="4"/>
            <a:endCxn id="187" idx="0"/>
          </p:cNvCxnSpPr>
          <p:nvPr/>
        </p:nvCxnSpPr>
        <p:spPr>
          <a:xfrm flipH="1">
            <a:off x="6169573" y="2307638"/>
            <a:ext cx="6758" cy="32994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stCxn id="277" idx="5"/>
          </p:cNvCxnSpPr>
          <p:nvPr/>
        </p:nvCxnSpPr>
        <p:spPr>
          <a:xfrm>
            <a:off x="6210815" y="2293354"/>
            <a:ext cx="180020" cy="31503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2" name="Oval 281"/>
          <p:cNvSpPr>
            <a:spLocks noChangeAspect="1"/>
          </p:cNvSpPr>
          <p:nvPr/>
        </p:nvSpPr>
        <p:spPr>
          <a:xfrm>
            <a:off x="5348194" y="1370817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6378958" y="258505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8" name="Straight Connector 177"/>
          <p:cNvCxnSpPr>
            <a:stCxn id="176" idx="4"/>
            <a:endCxn id="188" idx="7"/>
          </p:cNvCxnSpPr>
          <p:nvPr/>
        </p:nvCxnSpPr>
        <p:spPr>
          <a:xfrm flipH="1">
            <a:off x="6345830" y="2682589"/>
            <a:ext cx="81896" cy="32179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6" idx="5"/>
          </p:cNvCxnSpPr>
          <p:nvPr/>
        </p:nvCxnSpPr>
        <p:spPr>
          <a:xfrm>
            <a:off x="6462210" y="2668305"/>
            <a:ext cx="397310" cy="28341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0" name="Oval 179"/>
          <p:cNvSpPr>
            <a:spLocks noChangeAspect="1"/>
          </p:cNvSpPr>
          <p:nvPr/>
        </p:nvSpPr>
        <p:spPr>
          <a:xfrm>
            <a:off x="6829008" y="2945093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Oval 186"/>
          <p:cNvSpPr>
            <a:spLocks noChangeAspect="1"/>
          </p:cNvSpPr>
          <p:nvPr/>
        </p:nvSpPr>
        <p:spPr>
          <a:xfrm>
            <a:off x="6120805" y="2637584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6262578" y="2990098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Oval 189"/>
          <p:cNvSpPr>
            <a:spLocks noChangeAspect="1"/>
          </p:cNvSpPr>
          <p:nvPr/>
        </p:nvSpPr>
        <p:spPr>
          <a:xfrm>
            <a:off x="6919018" y="2149287"/>
            <a:ext cx="97536" cy="975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1" name="Straight Connector 190"/>
          <p:cNvCxnSpPr>
            <a:stCxn id="190" idx="3"/>
            <a:endCxn id="194" idx="7"/>
          </p:cNvCxnSpPr>
          <p:nvPr/>
        </p:nvCxnSpPr>
        <p:spPr>
          <a:xfrm flipH="1">
            <a:off x="6840885" y="2232539"/>
            <a:ext cx="92417" cy="29107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" name="Oval 193"/>
          <p:cNvSpPr>
            <a:spLocks noChangeAspect="1"/>
          </p:cNvSpPr>
          <p:nvPr/>
        </p:nvSpPr>
        <p:spPr>
          <a:xfrm>
            <a:off x="6757633" y="2509327"/>
            <a:ext cx="97536" cy="975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>
            <a:off x="5523863" y="2210102"/>
            <a:ext cx="97536" cy="97536"/>
          </a:xfrm>
          <a:prstGeom prst="ellipse">
            <a:avLst/>
          </a:prstGeom>
          <a:solidFill>
            <a:srgbClr val="FF797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6" name="Straight Connector 195"/>
          <p:cNvCxnSpPr>
            <a:stCxn id="195" idx="3"/>
          </p:cNvCxnSpPr>
          <p:nvPr/>
        </p:nvCxnSpPr>
        <p:spPr>
          <a:xfrm flipH="1">
            <a:off x="5220705" y="2293354"/>
            <a:ext cx="317442" cy="34423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95" idx="4"/>
            <a:endCxn id="210" idx="7"/>
          </p:cNvCxnSpPr>
          <p:nvPr/>
        </p:nvCxnSpPr>
        <p:spPr>
          <a:xfrm flipH="1">
            <a:off x="5490735" y="2307638"/>
            <a:ext cx="81896" cy="32179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195" idx="5"/>
            <a:endCxn id="204" idx="0"/>
          </p:cNvCxnSpPr>
          <p:nvPr/>
        </p:nvCxnSpPr>
        <p:spPr>
          <a:xfrm>
            <a:off x="5607115" y="2293354"/>
            <a:ext cx="59877" cy="31503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" name="Oval 203"/>
          <p:cNvSpPr>
            <a:spLocks noChangeAspect="1"/>
          </p:cNvSpPr>
          <p:nvPr/>
        </p:nvSpPr>
        <p:spPr>
          <a:xfrm>
            <a:off x="5618224" y="2608389"/>
            <a:ext cx="97536" cy="97536"/>
          </a:xfrm>
          <a:prstGeom prst="ellipse">
            <a:avLst/>
          </a:prstGeom>
          <a:solidFill>
            <a:srgbClr val="FF797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Oval 209"/>
          <p:cNvSpPr>
            <a:spLocks noChangeAspect="1"/>
          </p:cNvSpPr>
          <p:nvPr/>
        </p:nvSpPr>
        <p:spPr>
          <a:xfrm>
            <a:off x="5407483" y="2615147"/>
            <a:ext cx="97536" cy="97536"/>
          </a:xfrm>
          <a:prstGeom prst="ellipse">
            <a:avLst/>
          </a:prstGeom>
          <a:solidFill>
            <a:srgbClr val="FF797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Oval 210"/>
          <p:cNvSpPr>
            <a:spLocks noChangeAspect="1"/>
          </p:cNvSpPr>
          <p:nvPr/>
        </p:nvSpPr>
        <p:spPr>
          <a:xfrm>
            <a:off x="5168174" y="2592579"/>
            <a:ext cx="97536" cy="97536"/>
          </a:xfrm>
          <a:prstGeom prst="ellipse">
            <a:avLst/>
          </a:prstGeom>
          <a:solidFill>
            <a:srgbClr val="FF797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2" name="Straight Connector 211"/>
          <p:cNvCxnSpPr>
            <a:stCxn id="190" idx="5"/>
            <a:endCxn id="213" idx="1"/>
          </p:cNvCxnSpPr>
          <p:nvPr/>
        </p:nvCxnSpPr>
        <p:spPr>
          <a:xfrm>
            <a:off x="7002270" y="2232539"/>
            <a:ext cx="160408" cy="28431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3" name="Oval 212"/>
          <p:cNvSpPr>
            <a:spLocks noChangeAspect="1"/>
          </p:cNvSpPr>
          <p:nvPr/>
        </p:nvSpPr>
        <p:spPr>
          <a:xfrm>
            <a:off x="7148394" y="2502569"/>
            <a:ext cx="97536" cy="975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5895780" y="2592579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Oval 229"/>
          <p:cNvSpPr>
            <a:spLocks noChangeAspect="1"/>
          </p:cNvSpPr>
          <p:nvPr/>
        </p:nvSpPr>
        <p:spPr>
          <a:xfrm>
            <a:off x="4758778" y="1393254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1" name="Straight Connector 230"/>
          <p:cNvCxnSpPr>
            <a:stCxn id="230" idx="3"/>
          </p:cNvCxnSpPr>
          <p:nvPr/>
        </p:nvCxnSpPr>
        <p:spPr>
          <a:xfrm flipH="1">
            <a:off x="4455620" y="1476506"/>
            <a:ext cx="317442" cy="34423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230" idx="4"/>
            <a:endCxn id="241" idx="7"/>
          </p:cNvCxnSpPr>
          <p:nvPr/>
        </p:nvCxnSpPr>
        <p:spPr>
          <a:xfrm flipH="1">
            <a:off x="4725650" y="1490790"/>
            <a:ext cx="81896" cy="32179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230" idx="5"/>
            <a:endCxn id="234" idx="0"/>
          </p:cNvCxnSpPr>
          <p:nvPr/>
        </p:nvCxnSpPr>
        <p:spPr>
          <a:xfrm>
            <a:off x="4842030" y="1476506"/>
            <a:ext cx="59877" cy="31503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4" name="Oval 233"/>
          <p:cNvSpPr>
            <a:spLocks noChangeAspect="1"/>
          </p:cNvSpPr>
          <p:nvPr/>
        </p:nvSpPr>
        <p:spPr>
          <a:xfrm>
            <a:off x="4853139" y="1791541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Oval 240"/>
          <p:cNvSpPr>
            <a:spLocks noChangeAspect="1"/>
          </p:cNvSpPr>
          <p:nvPr/>
        </p:nvSpPr>
        <p:spPr>
          <a:xfrm>
            <a:off x="4642398" y="1798299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Oval 241"/>
          <p:cNvSpPr>
            <a:spLocks noChangeAspect="1"/>
          </p:cNvSpPr>
          <p:nvPr/>
        </p:nvSpPr>
        <p:spPr>
          <a:xfrm>
            <a:off x="4403089" y="1775731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3" name="Straight Connector 242"/>
          <p:cNvCxnSpPr>
            <a:stCxn id="272" idx="2"/>
            <a:endCxn id="195" idx="7"/>
          </p:cNvCxnSpPr>
          <p:nvPr/>
        </p:nvCxnSpPr>
        <p:spPr>
          <a:xfrm flipH="1">
            <a:off x="5607115" y="1898830"/>
            <a:ext cx="681833" cy="32555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6300825" y="1618279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Oval 244"/>
          <p:cNvSpPr>
            <a:spLocks noChangeAspect="1"/>
          </p:cNvSpPr>
          <p:nvPr/>
        </p:nvSpPr>
        <p:spPr>
          <a:xfrm>
            <a:off x="5798244" y="1340723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6" name="Straight Connector 245"/>
          <p:cNvCxnSpPr>
            <a:stCxn id="236" idx="5"/>
            <a:endCxn id="245" idx="1"/>
          </p:cNvCxnSpPr>
          <p:nvPr/>
        </p:nvCxnSpPr>
        <p:spPr>
          <a:xfrm>
            <a:off x="5427095" y="1049024"/>
            <a:ext cx="385433" cy="30598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7" name="Rectangle 246"/>
          <p:cNvSpPr/>
          <p:nvPr/>
        </p:nvSpPr>
        <p:spPr>
          <a:xfrm>
            <a:off x="4211960" y="3203975"/>
            <a:ext cx="3222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representative tree </a:t>
            </a:r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56565" y="863715"/>
            <a:ext cx="2835315" cy="2070230"/>
          </a:xfrm>
          <a:prstGeom prst="triangle">
            <a:avLst/>
          </a:prstGeom>
          <a:solidFill>
            <a:schemeClr val="accent1">
              <a:alpha val="3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 rot="19448807">
            <a:off x="1393896" y="1823668"/>
            <a:ext cx="1291224" cy="1021049"/>
            <a:chOff x="2276745" y="3068960"/>
            <a:chExt cx="1450815" cy="1147246"/>
          </a:xfrm>
        </p:grpSpPr>
        <p:sp>
          <p:nvSpPr>
            <p:cNvPr id="70" name="Isosceles Triangle 69"/>
            <p:cNvSpPr/>
            <p:nvPr/>
          </p:nvSpPr>
          <p:spPr>
            <a:xfrm>
              <a:off x="2276745" y="3068960"/>
              <a:ext cx="523976" cy="698076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0 w 317639"/>
                <a:gd name="connsiteY0" fmla="*/ 405045 h 405045"/>
                <a:gd name="connsiteX1" fmla="*/ 270030 w 317639"/>
                <a:gd name="connsiteY1" fmla="*/ 0 h 405045"/>
                <a:gd name="connsiteX2" fmla="*/ 317639 w 317639"/>
                <a:gd name="connsiteY2" fmla="*/ 281478 h 405045"/>
                <a:gd name="connsiteX3" fmla="*/ 0 w 317639"/>
                <a:gd name="connsiteY3" fmla="*/ 405045 h 405045"/>
                <a:gd name="connsiteX0" fmla="*/ 0 w 338528"/>
                <a:gd name="connsiteY0" fmla="*/ 380970 h 380970"/>
                <a:gd name="connsiteX1" fmla="*/ 290919 w 338528"/>
                <a:gd name="connsiteY1" fmla="*/ 0 h 380970"/>
                <a:gd name="connsiteX2" fmla="*/ 338528 w 338528"/>
                <a:gd name="connsiteY2" fmla="*/ 281478 h 380970"/>
                <a:gd name="connsiteX3" fmla="*/ 0 w 338528"/>
                <a:gd name="connsiteY3" fmla="*/ 380970 h 380970"/>
                <a:gd name="connsiteX0" fmla="*/ 0 w 341139"/>
                <a:gd name="connsiteY0" fmla="*/ 380970 h 380970"/>
                <a:gd name="connsiteX1" fmla="*/ 290919 w 341139"/>
                <a:gd name="connsiteY1" fmla="*/ 0 h 380970"/>
                <a:gd name="connsiteX2" fmla="*/ 341139 w 341139"/>
                <a:gd name="connsiteY2" fmla="*/ 259591 h 380970"/>
                <a:gd name="connsiteX3" fmla="*/ 0 w 341139"/>
                <a:gd name="connsiteY3" fmla="*/ 380970 h 38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139" h="380970">
                  <a:moveTo>
                    <a:pt x="0" y="380970"/>
                  </a:moveTo>
                  <a:lnTo>
                    <a:pt x="290919" y="0"/>
                  </a:lnTo>
                  <a:lnTo>
                    <a:pt x="341139" y="259591"/>
                  </a:lnTo>
                  <a:lnTo>
                    <a:pt x="0" y="380970"/>
                  </a:lnTo>
                  <a:close/>
                </a:path>
              </a:pathLst>
            </a:cu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Isosceles Triangle 68"/>
            <p:cNvSpPr/>
            <p:nvPr/>
          </p:nvSpPr>
          <p:spPr>
            <a:xfrm rot="9602042">
              <a:off x="2358057" y="3503013"/>
              <a:ext cx="1291735" cy="713193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521972"/>
                <a:gd name="connsiteY0" fmla="*/ 263313 h 358640"/>
                <a:gd name="connsiteX1" fmla="*/ 0 w 521972"/>
                <a:gd name="connsiteY1" fmla="*/ 0 h 358640"/>
                <a:gd name="connsiteX2" fmla="*/ 521972 w 521972"/>
                <a:gd name="connsiteY2" fmla="*/ 358640 h 358640"/>
                <a:gd name="connsiteX3" fmla="*/ 40866 w 521972"/>
                <a:gd name="connsiteY3" fmla="*/ 263313 h 358640"/>
                <a:gd name="connsiteX0" fmla="*/ 172534 w 521972"/>
                <a:gd name="connsiteY0" fmla="*/ 369520 h 369520"/>
                <a:gd name="connsiteX1" fmla="*/ 0 w 521972"/>
                <a:gd name="connsiteY1" fmla="*/ 0 h 369520"/>
                <a:gd name="connsiteX2" fmla="*/ 521972 w 521972"/>
                <a:gd name="connsiteY2" fmla="*/ 358640 h 369520"/>
                <a:gd name="connsiteX3" fmla="*/ 172534 w 521972"/>
                <a:gd name="connsiteY3" fmla="*/ 369520 h 369520"/>
                <a:gd name="connsiteX0" fmla="*/ 492458 w 841896"/>
                <a:gd name="connsiteY0" fmla="*/ 412782 h 412782"/>
                <a:gd name="connsiteX1" fmla="*/ 0 w 841896"/>
                <a:gd name="connsiteY1" fmla="*/ 0 h 412782"/>
                <a:gd name="connsiteX2" fmla="*/ 841896 w 841896"/>
                <a:gd name="connsiteY2" fmla="*/ 401902 h 412782"/>
                <a:gd name="connsiteX3" fmla="*/ 492458 w 841896"/>
                <a:gd name="connsiteY3" fmla="*/ 412782 h 412782"/>
                <a:gd name="connsiteX0" fmla="*/ 491557 w 840995"/>
                <a:gd name="connsiteY0" fmla="*/ 389220 h 389220"/>
                <a:gd name="connsiteX1" fmla="*/ 0 w 840995"/>
                <a:gd name="connsiteY1" fmla="*/ 0 h 389220"/>
                <a:gd name="connsiteX2" fmla="*/ 840995 w 840995"/>
                <a:gd name="connsiteY2" fmla="*/ 378340 h 389220"/>
                <a:gd name="connsiteX3" fmla="*/ 491557 w 840995"/>
                <a:gd name="connsiteY3" fmla="*/ 389220 h 38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0995" h="389220">
                  <a:moveTo>
                    <a:pt x="491557" y="389220"/>
                  </a:moveTo>
                  <a:lnTo>
                    <a:pt x="0" y="0"/>
                  </a:lnTo>
                  <a:lnTo>
                    <a:pt x="840995" y="378340"/>
                  </a:lnTo>
                  <a:lnTo>
                    <a:pt x="491557" y="38922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2729944" y="3081268"/>
              <a:ext cx="997616" cy="884609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649506"/>
                <a:gd name="connsiteY0" fmla="*/ 263313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40866 w 649506"/>
                <a:gd name="connsiteY3" fmla="*/ 263313 h 48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506" h="482769">
                  <a:moveTo>
                    <a:pt x="40866" y="263313"/>
                  </a:moveTo>
                  <a:lnTo>
                    <a:pt x="0" y="0"/>
                  </a:lnTo>
                  <a:lnTo>
                    <a:pt x="649506" y="482769"/>
                  </a:lnTo>
                  <a:lnTo>
                    <a:pt x="40866" y="26331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Oval 75"/>
          <p:cNvSpPr>
            <a:spLocks noChangeAspect="1"/>
          </p:cNvSpPr>
          <p:nvPr/>
        </p:nvSpPr>
        <p:spPr>
          <a:xfrm>
            <a:off x="2006715" y="818710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611560" y="284393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3401870" y="284393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31540" y="297895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1781690" y="2348880"/>
            <a:ext cx="97536" cy="9753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781690" y="216650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23900" y="1746650"/>
            <a:ext cx="1266825" cy="1143000"/>
          </a:xfrm>
          <a:custGeom>
            <a:avLst/>
            <a:gdLst>
              <a:gd name="connsiteX0" fmla="*/ 0 w 1266825"/>
              <a:gd name="connsiteY0" fmla="*/ 1143000 h 1143000"/>
              <a:gd name="connsiteX1" fmla="*/ 752475 w 1266825"/>
              <a:gd name="connsiteY1" fmla="*/ 219075 h 1143000"/>
              <a:gd name="connsiteX2" fmla="*/ 1266825 w 1266825"/>
              <a:gd name="connsiteY2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6825" h="1143000">
                <a:moveTo>
                  <a:pt x="0" y="1143000"/>
                </a:moveTo>
                <a:cubicBezTo>
                  <a:pt x="270669" y="776287"/>
                  <a:pt x="541338" y="409575"/>
                  <a:pt x="752475" y="219075"/>
                </a:cubicBezTo>
                <a:cubicBezTo>
                  <a:pt x="963612" y="28575"/>
                  <a:pt x="1115218" y="14287"/>
                  <a:pt x="1266825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968475" y="908450"/>
            <a:ext cx="98450" cy="771525"/>
          </a:xfrm>
          <a:custGeom>
            <a:avLst/>
            <a:gdLst>
              <a:gd name="connsiteX0" fmla="*/ 31775 w 98450"/>
              <a:gd name="connsiteY0" fmla="*/ 771525 h 771525"/>
              <a:gd name="connsiteX1" fmla="*/ 3200 w 98450"/>
              <a:gd name="connsiteY1" fmla="*/ 419100 h 771525"/>
              <a:gd name="connsiteX2" fmla="*/ 98450 w 98450"/>
              <a:gd name="connsiteY2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50" h="771525">
                <a:moveTo>
                  <a:pt x="31775" y="771525"/>
                </a:moveTo>
                <a:cubicBezTo>
                  <a:pt x="11931" y="659606"/>
                  <a:pt x="-7913" y="547687"/>
                  <a:pt x="3200" y="419100"/>
                </a:cubicBezTo>
                <a:cubicBezTo>
                  <a:pt x="14312" y="290512"/>
                  <a:pt x="56381" y="145256"/>
                  <a:pt x="98450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2019300" y="1737125"/>
            <a:ext cx="1438275" cy="1152525"/>
          </a:xfrm>
          <a:custGeom>
            <a:avLst/>
            <a:gdLst>
              <a:gd name="connsiteX0" fmla="*/ 0 w 1438275"/>
              <a:gd name="connsiteY0" fmla="*/ 0 h 1152525"/>
              <a:gd name="connsiteX1" fmla="*/ 590550 w 1438275"/>
              <a:gd name="connsiteY1" fmla="*/ 228600 h 1152525"/>
              <a:gd name="connsiteX2" fmla="*/ 857250 w 1438275"/>
              <a:gd name="connsiteY2" fmla="*/ 400050 h 1152525"/>
              <a:gd name="connsiteX3" fmla="*/ 1104900 w 1438275"/>
              <a:gd name="connsiteY3" fmla="*/ 704850 h 1152525"/>
              <a:gd name="connsiteX4" fmla="*/ 1438275 w 1438275"/>
              <a:gd name="connsiteY4" fmla="*/ 1152525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1152525">
                <a:moveTo>
                  <a:pt x="0" y="0"/>
                </a:moveTo>
                <a:cubicBezTo>
                  <a:pt x="223837" y="80962"/>
                  <a:pt x="447675" y="161925"/>
                  <a:pt x="590550" y="228600"/>
                </a:cubicBezTo>
                <a:cubicBezTo>
                  <a:pt x="733425" y="295275"/>
                  <a:pt x="771525" y="320675"/>
                  <a:pt x="857250" y="400050"/>
                </a:cubicBezTo>
                <a:cubicBezTo>
                  <a:pt x="942975" y="479425"/>
                  <a:pt x="1008063" y="579438"/>
                  <a:pt x="1104900" y="704850"/>
                </a:cubicBezTo>
                <a:cubicBezTo>
                  <a:pt x="1201738" y="830263"/>
                  <a:pt x="1320006" y="991394"/>
                  <a:pt x="1438275" y="1152525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1954184" y="1673805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051720" y="153879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6687235" y="503675"/>
            <a:ext cx="2070230" cy="10351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component with at most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/2 vertices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915272" y="384910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310427" y="623436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240197" y="6459390"/>
            <a:ext cx="1967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3-tree  </a:t>
            </a:r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Isosceles Triangle 95"/>
          <p:cNvSpPr/>
          <p:nvPr/>
        </p:nvSpPr>
        <p:spPr>
          <a:xfrm>
            <a:off x="610127" y="4164135"/>
            <a:ext cx="2835315" cy="2070230"/>
          </a:xfrm>
          <a:prstGeom prst="triangle">
            <a:avLst/>
          </a:prstGeom>
          <a:solidFill>
            <a:schemeClr val="accent1">
              <a:alpha val="3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" name="Group 96"/>
          <p:cNvGrpSpPr>
            <a:grpSpLocks noChangeAspect="1"/>
          </p:cNvGrpSpPr>
          <p:nvPr/>
        </p:nvGrpSpPr>
        <p:grpSpPr>
          <a:xfrm rot="19448807">
            <a:off x="1347458" y="5124088"/>
            <a:ext cx="1291224" cy="1021049"/>
            <a:chOff x="2276745" y="3068960"/>
            <a:chExt cx="1450815" cy="1147246"/>
          </a:xfrm>
        </p:grpSpPr>
        <p:sp>
          <p:nvSpPr>
            <p:cNvPr id="101" name="Isosceles Triangle 69"/>
            <p:cNvSpPr/>
            <p:nvPr/>
          </p:nvSpPr>
          <p:spPr>
            <a:xfrm>
              <a:off x="2276745" y="3068960"/>
              <a:ext cx="523976" cy="698076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0 w 317639"/>
                <a:gd name="connsiteY0" fmla="*/ 405045 h 405045"/>
                <a:gd name="connsiteX1" fmla="*/ 270030 w 317639"/>
                <a:gd name="connsiteY1" fmla="*/ 0 h 405045"/>
                <a:gd name="connsiteX2" fmla="*/ 317639 w 317639"/>
                <a:gd name="connsiteY2" fmla="*/ 281478 h 405045"/>
                <a:gd name="connsiteX3" fmla="*/ 0 w 317639"/>
                <a:gd name="connsiteY3" fmla="*/ 405045 h 405045"/>
                <a:gd name="connsiteX0" fmla="*/ 0 w 338528"/>
                <a:gd name="connsiteY0" fmla="*/ 380970 h 380970"/>
                <a:gd name="connsiteX1" fmla="*/ 290919 w 338528"/>
                <a:gd name="connsiteY1" fmla="*/ 0 h 380970"/>
                <a:gd name="connsiteX2" fmla="*/ 338528 w 338528"/>
                <a:gd name="connsiteY2" fmla="*/ 281478 h 380970"/>
                <a:gd name="connsiteX3" fmla="*/ 0 w 338528"/>
                <a:gd name="connsiteY3" fmla="*/ 380970 h 380970"/>
                <a:gd name="connsiteX0" fmla="*/ 0 w 341139"/>
                <a:gd name="connsiteY0" fmla="*/ 380970 h 380970"/>
                <a:gd name="connsiteX1" fmla="*/ 290919 w 341139"/>
                <a:gd name="connsiteY1" fmla="*/ 0 h 380970"/>
                <a:gd name="connsiteX2" fmla="*/ 341139 w 341139"/>
                <a:gd name="connsiteY2" fmla="*/ 259591 h 380970"/>
                <a:gd name="connsiteX3" fmla="*/ 0 w 341139"/>
                <a:gd name="connsiteY3" fmla="*/ 380970 h 38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139" h="380970">
                  <a:moveTo>
                    <a:pt x="0" y="380970"/>
                  </a:moveTo>
                  <a:lnTo>
                    <a:pt x="290919" y="0"/>
                  </a:lnTo>
                  <a:lnTo>
                    <a:pt x="341139" y="259591"/>
                  </a:lnTo>
                  <a:lnTo>
                    <a:pt x="0" y="380970"/>
                  </a:lnTo>
                  <a:close/>
                </a:path>
              </a:pathLst>
            </a:cu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Isosceles Triangle 68"/>
            <p:cNvSpPr/>
            <p:nvPr/>
          </p:nvSpPr>
          <p:spPr>
            <a:xfrm rot="9602042">
              <a:off x="2358057" y="3503013"/>
              <a:ext cx="1291735" cy="713193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521972"/>
                <a:gd name="connsiteY0" fmla="*/ 263313 h 358640"/>
                <a:gd name="connsiteX1" fmla="*/ 0 w 521972"/>
                <a:gd name="connsiteY1" fmla="*/ 0 h 358640"/>
                <a:gd name="connsiteX2" fmla="*/ 521972 w 521972"/>
                <a:gd name="connsiteY2" fmla="*/ 358640 h 358640"/>
                <a:gd name="connsiteX3" fmla="*/ 40866 w 521972"/>
                <a:gd name="connsiteY3" fmla="*/ 263313 h 358640"/>
                <a:gd name="connsiteX0" fmla="*/ 172534 w 521972"/>
                <a:gd name="connsiteY0" fmla="*/ 369520 h 369520"/>
                <a:gd name="connsiteX1" fmla="*/ 0 w 521972"/>
                <a:gd name="connsiteY1" fmla="*/ 0 h 369520"/>
                <a:gd name="connsiteX2" fmla="*/ 521972 w 521972"/>
                <a:gd name="connsiteY2" fmla="*/ 358640 h 369520"/>
                <a:gd name="connsiteX3" fmla="*/ 172534 w 521972"/>
                <a:gd name="connsiteY3" fmla="*/ 369520 h 369520"/>
                <a:gd name="connsiteX0" fmla="*/ 492458 w 841896"/>
                <a:gd name="connsiteY0" fmla="*/ 412782 h 412782"/>
                <a:gd name="connsiteX1" fmla="*/ 0 w 841896"/>
                <a:gd name="connsiteY1" fmla="*/ 0 h 412782"/>
                <a:gd name="connsiteX2" fmla="*/ 841896 w 841896"/>
                <a:gd name="connsiteY2" fmla="*/ 401902 h 412782"/>
                <a:gd name="connsiteX3" fmla="*/ 492458 w 841896"/>
                <a:gd name="connsiteY3" fmla="*/ 412782 h 412782"/>
                <a:gd name="connsiteX0" fmla="*/ 491557 w 840995"/>
                <a:gd name="connsiteY0" fmla="*/ 389220 h 389220"/>
                <a:gd name="connsiteX1" fmla="*/ 0 w 840995"/>
                <a:gd name="connsiteY1" fmla="*/ 0 h 389220"/>
                <a:gd name="connsiteX2" fmla="*/ 840995 w 840995"/>
                <a:gd name="connsiteY2" fmla="*/ 378340 h 389220"/>
                <a:gd name="connsiteX3" fmla="*/ 491557 w 840995"/>
                <a:gd name="connsiteY3" fmla="*/ 389220 h 38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0995" h="389220">
                  <a:moveTo>
                    <a:pt x="491557" y="389220"/>
                  </a:moveTo>
                  <a:lnTo>
                    <a:pt x="0" y="0"/>
                  </a:lnTo>
                  <a:lnTo>
                    <a:pt x="840995" y="378340"/>
                  </a:lnTo>
                  <a:lnTo>
                    <a:pt x="491557" y="38922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Isosceles Triangle 68"/>
            <p:cNvSpPr/>
            <p:nvPr/>
          </p:nvSpPr>
          <p:spPr>
            <a:xfrm>
              <a:off x="2729944" y="3081268"/>
              <a:ext cx="997616" cy="884609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649506"/>
                <a:gd name="connsiteY0" fmla="*/ 263313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40866 w 649506"/>
                <a:gd name="connsiteY3" fmla="*/ 263313 h 48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506" h="482769">
                  <a:moveTo>
                    <a:pt x="40866" y="263313"/>
                  </a:moveTo>
                  <a:lnTo>
                    <a:pt x="0" y="0"/>
                  </a:lnTo>
                  <a:lnTo>
                    <a:pt x="649506" y="482769"/>
                  </a:lnTo>
                  <a:lnTo>
                    <a:pt x="40866" y="26331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4" name="Oval 103"/>
          <p:cNvSpPr>
            <a:spLocks noChangeAspect="1"/>
          </p:cNvSpPr>
          <p:nvPr/>
        </p:nvSpPr>
        <p:spPr>
          <a:xfrm>
            <a:off x="1960277" y="4119130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565122" y="614435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3355432" y="614435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85102" y="627937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1735252" y="5649300"/>
            <a:ext cx="97536" cy="9753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735252" y="546692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455332" y="5424275"/>
            <a:ext cx="495055" cy="270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3810000" y="3802562"/>
            <a:ext cx="4920097" cy="2611823"/>
            <a:chOff x="3856438" y="297980"/>
            <a:chExt cx="4920097" cy="2611823"/>
          </a:xfrm>
        </p:grpSpPr>
        <p:sp>
          <p:nvSpPr>
            <p:cNvPr id="118" name="Rounded Rectangle 117"/>
            <p:cNvSpPr/>
            <p:nvPr/>
          </p:nvSpPr>
          <p:spPr>
            <a:xfrm>
              <a:off x="6687235" y="503675"/>
              <a:ext cx="2070230" cy="83095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Choosing a suitable embedding</a:t>
              </a: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Isosceles Triangle 95"/>
            <p:cNvSpPr/>
            <p:nvPr/>
          </p:nvSpPr>
          <p:spPr>
            <a:xfrm>
              <a:off x="4250759" y="661332"/>
              <a:ext cx="4525776" cy="2085916"/>
            </a:xfrm>
            <a:custGeom>
              <a:avLst/>
              <a:gdLst>
                <a:gd name="connsiteX0" fmla="*/ 0 w 2835315"/>
                <a:gd name="connsiteY0" fmla="*/ 2070230 h 2070230"/>
                <a:gd name="connsiteX1" fmla="*/ 1417658 w 2835315"/>
                <a:gd name="connsiteY1" fmla="*/ 0 h 2070230"/>
                <a:gd name="connsiteX2" fmla="*/ 2835315 w 2835315"/>
                <a:gd name="connsiteY2" fmla="*/ 2070230 h 2070230"/>
                <a:gd name="connsiteX3" fmla="*/ 0 w 2835315"/>
                <a:gd name="connsiteY3" fmla="*/ 2070230 h 2070230"/>
                <a:gd name="connsiteX0" fmla="*/ 138187 w 2973502"/>
                <a:gd name="connsiteY0" fmla="*/ 1715388 h 1715388"/>
                <a:gd name="connsiteX1" fmla="*/ 0 w 2973502"/>
                <a:gd name="connsiteY1" fmla="*/ 0 h 1715388"/>
                <a:gd name="connsiteX2" fmla="*/ 2973502 w 2973502"/>
                <a:gd name="connsiteY2" fmla="*/ 1715388 h 1715388"/>
                <a:gd name="connsiteX3" fmla="*/ 138187 w 2973502"/>
                <a:gd name="connsiteY3" fmla="*/ 1715388 h 1715388"/>
                <a:gd name="connsiteX0" fmla="*/ 0 w 2835315"/>
                <a:gd name="connsiteY0" fmla="*/ 1688093 h 1688093"/>
                <a:gd name="connsiteX1" fmla="*/ 366780 w 2835315"/>
                <a:gd name="connsiteY1" fmla="*/ 0 h 1688093"/>
                <a:gd name="connsiteX2" fmla="*/ 2835315 w 2835315"/>
                <a:gd name="connsiteY2" fmla="*/ 1688093 h 1688093"/>
                <a:gd name="connsiteX3" fmla="*/ 0 w 2835315"/>
                <a:gd name="connsiteY3" fmla="*/ 1688093 h 1688093"/>
                <a:gd name="connsiteX0" fmla="*/ 0 w 4650467"/>
                <a:gd name="connsiteY0" fmla="*/ 1688093 h 1688093"/>
                <a:gd name="connsiteX1" fmla="*/ 366780 w 4650467"/>
                <a:gd name="connsiteY1" fmla="*/ 0 h 1688093"/>
                <a:gd name="connsiteX2" fmla="*/ 4650467 w 4650467"/>
                <a:gd name="connsiteY2" fmla="*/ 1005704 h 1688093"/>
                <a:gd name="connsiteX3" fmla="*/ 0 w 4650467"/>
                <a:gd name="connsiteY3" fmla="*/ 1688093 h 1688093"/>
                <a:gd name="connsiteX0" fmla="*/ 0 w 4650467"/>
                <a:gd name="connsiteY0" fmla="*/ 2097791 h 2097791"/>
                <a:gd name="connsiteX1" fmla="*/ 123336 w 4650467"/>
                <a:gd name="connsiteY1" fmla="*/ 0 h 2097791"/>
                <a:gd name="connsiteX2" fmla="*/ 4650467 w 4650467"/>
                <a:gd name="connsiteY2" fmla="*/ 1415402 h 2097791"/>
                <a:gd name="connsiteX3" fmla="*/ 0 w 4650467"/>
                <a:gd name="connsiteY3" fmla="*/ 2097791 h 2097791"/>
                <a:gd name="connsiteX0" fmla="*/ 0 w 4620779"/>
                <a:gd name="connsiteY0" fmla="*/ 2103729 h 2103729"/>
                <a:gd name="connsiteX1" fmla="*/ 93648 w 4620779"/>
                <a:gd name="connsiteY1" fmla="*/ 0 h 2103729"/>
                <a:gd name="connsiteX2" fmla="*/ 4620779 w 4620779"/>
                <a:gd name="connsiteY2" fmla="*/ 1415402 h 2103729"/>
                <a:gd name="connsiteX3" fmla="*/ 0 w 4620779"/>
                <a:gd name="connsiteY3" fmla="*/ 2103729 h 2103729"/>
                <a:gd name="connsiteX0" fmla="*/ 0 w 4614841"/>
                <a:gd name="connsiteY0" fmla="*/ 2085916 h 2085916"/>
                <a:gd name="connsiteX1" fmla="*/ 87710 w 4614841"/>
                <a:gd name="connsiteY1" fmla="*/ 0 h 2085916"/>
                <a:gd name="connsiteX2" fmla="*/ 4614841 w 4614841"/>
                <a:gd name="connsiteY2" fmla="*/ 1415402 h 2085916"/>
                <a:gd name="connsiteX3" fmla="*/ 0 w 4614841"/>
                <a:gd name="connsiteY3" fmla="*/ 2085916 h 2085916"/>
                <a:gd name="connsiteX0" fmla="*/ 0 w 3979511"/>
                <a:gd name="connsiteY0" fmla="*/ 2085916 h 2085916"/>
                <a:gd name="connsiteX1" fmla="*/ 87710 w 3979511"/>
                <a:gd name="connsiteY1" fmla="*/ 0 h 2085916"/>
                <a:gd name="connsiteX2" fmla="*/ 3979511 w 3979511"/>
                <a:gd name="connsiteY2" fmla="*/ 1599470 h 2085916"/>
                <a:gd name="connsiteX3" fmla="*/ 0 w 3979511"/>
                <a:gd name="connsiteY3" fmla="*/ 2085916 h 2085916"/>
                <a:gd name="connsiteX0" fmla="*/ 0 w 4525776"/>
                <a:gd name="connsiteY0" fmla="*/ 2085916 h 2085916"/>
                <a:gd name="connsiteX1" fmla="*/ 87710 w 4525776"/>
                <a:gd name="connsiteY1" fmla="*/ 0 h 2085916"/>
                <a:gd name="connsiteX2" fmla="*/ 4525776 w 4525776"/>
                <a:gd name="connsiteY2" fmla="*/ 1587594 h 2085916"/>
                <a:gd name="connsiteX3" fmla="*/ 0 w 4525776"/>
                <a:gd name="connsiteY3" fmla="*/ 2085916 h 208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25776" h="2085916">
                  <a:moveTo>
                    <a:pt x="0" y="2085916"/>
                  </a:moveTo>
                  <a:lnTo>
                    <a:pt x="87710" y="0"/>
                  </a:lnTo>
                  <a:lnTo>
                    <a:pt x="4525776" y="1587594"/>
                  </a:lnTo>
                  <a:lnTo>
                    <a:pt x="0" y="2085916"/>
                  </a:lnTo>
                  <a:close/>
                </a:path>
              </a:pathLst>
            </a:custGeom>
            <a:solidFill>
              <a:schemeClr val="accent1">
                <a:alpha val="37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Isosceles Triangle 69"/>
            <p:cNvSpPr/>
            <p:nvPr/>
          </p:nvSpPr>
          <p:spPr>
            <a:xfrm rot="20319598">
              <a:off x="3856438" y="714004"/>
              <a:ext cx="1095667" cy="1905639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0 w 317639"/>
                <a:gd name="connsiteY0" fmla="*/ 405045 h 405045"/>
                <a:gd name="connsiteX1" fmla="*/ 270030 w 317639"/>
                <a:gd name="connsiteY1" fmla="*/ 0 h 405045"/>
                <a:gd name="connsiteX2" fmla="*/ 317639 w 317639"/>
                <a:gd name="connsiteY2" fmla="*/ 281478 h 405045"/>
                <a:gd name="connsiteX3" fmla="*/ 0 w 317639"/>
                <a:gd name="connsiteY3" fmla="*/ 405045 h 405045"/>
                <a:gd name="connsiteX0" fmla="*/ 0 w 338528"/>
                <a:gd name="connsiteY0" fmla="*/ 380970 h 380970"/>
                <a:gd name="connsiteX1" fmla="*/ 290919 w 338528"/>
                <a:gd name="connsiteY1" fmla="*/ 0 h 380970"/>
                <a:gd name="connsiteX2" fmla="*/ 338528 w 338528"/>
                <a:gd name="connsiteY2" fmla="*/ 281478 h 380970"/>
                <a:gd name="connsiteX3" fmla="*/ 0 w 338528"/>
                <a:gd name="connsiteY3" fmla="*/ 380970 h 380970"/>
                <a:gd name="connsiteX0" fmla="*/ 0 w 341139"/>
                <a:gd name="connsiteY0" fmla="*/ 380970 h 380970"/>
                <a:gd name="connsiteX1" fmla="*/ 290919 w 341139"/>
                <a:gd name="connsiteY1" fmla="*/ 0 h 380970"/>
                <a:gd name="connsiteX2" fmla="*/ 341139 w 341139"/>
                <a:gd name="connsiteY2" fmla="*/ 259591 h 380970"/>
                <a:gd name="connsiteX3" fmla="*/ 0 w 341139"/>
                <a:gd name="connsiteY3" fmla="*/ 380970 h 380970"/>
                <a:gd name="connsiteX0" fmla="*/ 0 w 341139"/>
                <a:gd name="connsiteY0" fmla="*/ 423393 h 423393"/>
                <a:gd name="connsiteX1" fmla="*/ 308707 w 341139"/>
                <a:gd name="connsiteY1" fmla="*/ 0 h 423393"/>
                <a:gd name="connsiteX2" fmla="*/ 341139 w 341139"/>
                <a:gd name="connsiteY2" fmla="*/ 302014 h 423393"/>
                <a:gd name="connsiteX3" fmla="*/ 0 w 341139"/>
                <a:gd name="connsiteY3" fmla="*/ 423393 h 423393"/>
                <a:gd name="connsiteX0" fmla="*/ 0 w 341139"/>
                <a:gd name="connsiteY0" fmla="*/ 497349 h 497349"/>
                <a:gd name="connsiteX1" fmla="*/ 265769 w 341139"/>
                <a:gd name="connsiteY1" fmla="*/ 0 h 497349"/>
                <a:gd name="connsiteX2" fmla="*/ 341139 w 341139"/>
                <a:gd name="connsiteY2" fmla="*/ 375970 h 497349"/>
                <a:gd name="connsiteX3" fmla="*/ 0 w 341139"/>
                <a:gd name="connsiteY3" fmla="*/ 497349 h 49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139" h="497349">
                  <a:moveTo>
                    <a:pt x="0" y="497349"/>
                  </a:moveTo>
                  <a:lnTo>
                    <a:pt x="265769" y="0"/>
                  </a:lnTo>
                  <a:lnTo>
                    <a:pt x="341139" y="375970"/>
                  </a:lnTo>
                  <a:lnTo>
                    <a:pt x="0" y="497349"/>
                  </a:lnTo>
                  <a:close/>
                </a:path>
              </a:pathLst>
            </a:cu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Isosceles Triangle 68"/>
            <p:cNvSpPr/>
            <p:nvPr/>
          </p:nvSpPr>
          <p:spPr>
            <a:xfrm rot="8321640">
              <a:off x="4288618" y="1814323"/>
              <a:ext cx="2266280" cy="1095480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521972"/>
                <a:gd name="connsiteY0" fmla="*/ 263313 h 358640"/>
                <a:gd name="connsiteX1" fmla="*/ 0 w 521972"/>
                <a:gd name="connsiteY1" fmla="*/ 0 h 358640"/>
                <a:gd name="connsiteX2" fmla="*/ 521972 w 521972"/>
                <a:gd name="connsiteY2" fmla="*/ 358640 h 358640"/>
                <a:gd name="connsiteX3" fmla="*/ 40866 w 521972"/>
                <a:gd name="connsiteY3" fmla="*/ 263313 h 358640"/>
                <a:gd name="connsiteX0" fmla="*/ 172534 w 521972"/>
                <a:gd name="connsiteY0" fmla="*/ 369520 h 369520"/>
                <a:gd name="connsiteX1" fmla="*/ 0 w 521972"/>
                <a:gd name="connsiteY1" fmla="*/ 0 h 369520"/>
                <a:gd name="connsiteX2" fmla="*/ 521972 w 521972"/>
                <a:gd name="connsiteY2" fmla="*/ 358640 h 369520"/>
                <a:gd name="connsiteX3" fmla="*/ 172534 w 521972"/>
                <a:gd name="connsiteY3" fmla="*/ 369520 h 369520"/>
                <a:gd name="connsiteX0" fmla="*/ 492458 w 841896"/>
                <a:gd name="connsiteY0" fmla="*/ 412782 h 412782"/>
                <a:gd name="connsiteX1" fmla="*/ 0 w 841896"/>
                <a:gd name="connsiteY1" fmla="*/ 0 h 412782"/>
                <a:gd name="connsiteX2" fmla="*/ 841896 w 841896"/>
                <a:gd name="connsiteY2" fmla="*/ 401902 h 412782"/>
                <a:gd name="connsiteX3" fmla="*/ 492458 w 841896"/>
                <a:gd name="connsiteY3" fmla="*/ 412782 h 412782"/>
                <a:gd name="connsiteX0" fmla="*/ 491557 w 840995"/>
                <a:gd name="connsiteY0" fmla="*/ 389220 h 389220"/>
                <a:gd name="connsiteX1" fmla="*/ 0 w 840995"/>
                <a:gd name="connsiteY1" fmla="*/ 0 h 389220"/>
                <a:gd name="connsiteX2" fmla="*/ 840995 w 840995"/>
                <a:gd name="connsiteY2" fmla="*/ 378340 h 389220"/>
                <a:gd name="connsiteX3" fmla="*/ 491557 w 840995"/>
                <a:gd name="connsiteY3" fmla="*/ 389220 h 389220"/>
                <a:gd name="connsiteX0" fmla="*/ 356175 w 705613"/>
                <a:gd name="connsiteY0" fmla="*/ 281251 h 281251"/>
                <a:gd name="connsiteX1" fmla="*/ 0 w 705613"/>
                <a:gd name="connsiteY1" fmla="*/ 0 h 281251"/>
                <a:gd name="connsiteX2" fmla="*/ 705613 w 705613"/>
                <a:gd name="connsiteY2" fmla="*/ 270371 h 281251"/>
                <a:gd name="connsiteX3" fmla="*/ 356175 w 705613"/>
                <a:gd name="connsiteY3" fmla="*/ 281251 h 281251"/>
                <a:gd name="connsiteX0" fmla="*/ 351294 w 705613"/>
                <a:gd name="connsiteY0" fmla="*/ 285907 h 285907"/>
                <a:gd name="connsiteX1" fmla="*/ 0 w 705613"/>
                <a:gd name="connsiteY1" fmla="*/ 0 h 285907"/>
                <a:gd name="connsiteX2" fmla="*/ 705613 w 705613"/>
                <a:gd name="connsiteY2" fmla="*/ 270371 h 285907"/>
                <a:gd name="connsiteX3" fmla="*/ 351294 w 705613"/>
                <a:gd name="connsiteY3" fmla="*/ 285907 h 28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613" h="285907">
                  <a:moveTo>
                    <a:pt x="351294" y="285907"/>
                  </a:moveTo>
                  <a:lnTo>
                    <a:pt x="0" y="0"/>
                  </a:lnTo>
                  <a:lnTo>
                    <a:pt x="705613" y="270371"/>
                  </a:lnTo>
                  <a:lnTo>
                    <a:pt x="351294" y="28590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Isosceles Triangle 68"/>
            <p:cNvSpPr/>
            <p:nvPr/>
          </p:nvSpPr>
          <p:spPr>
            <a:xfrm rot="20319598">
              <a:off x="4670561" y="297980"/>
              <a:ext cx="1646978" cy="2092583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649506"/>
                <a:gd name="connsiteY0" fmla="*/ 263313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40866 w 649506"/>
                <a:gd name="connsiteY3" fmla="*/ 263313 h 482769"/>
                <a:gd name="connsiteX0" fmla="*/ 39441 w 649506"/>
                <a:gd name="connsiteY0" fmla="*/ 257855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39441 w 649506"/>
                <a:gd name="connsiteY3" fmla="*/ 257855 h 482769"/>
                <a:gd name="connsiteX0" fmla="*/ 39441 w 484494"/>
                <a:gd name="connsiteY0" fmla="*/ 257855 h 423738"/>
                <a:gd name="connsiteX1" fmla="*/ 0 w 484494"/>
                <a:gd name="connsiteY1" fmla="*/ 0 h 423738"/>
                <a:gd name="connsiteX2" fmla="*/ 484494 w 484494"/>
                <a:gd name="connsiteY2" fmla="*/ 423738 h 423738"/>
                <a:gd name="connsiteX3" fmla="*/ 39441 w 484494"/>
                <a:gd name="connsiteY3" fmla="*/ 257855 h 423738"/>
                <a:gd name="connsiteX0" fmla="*/ 67738 w 512791"/>
                <a:gd name="connsiteY0" fmla="*/ 380256 h 546139"/>
                <a:gd name="connsiteX1" fmla="*/ 0 w 512791"/>
                <a:gd name="connsiteY1" fmla="*/ 0 h 546139"/>
                <a:gd name="connsiteX2" fmla="*/ 512791 w 512791"/>
                <a:gd name="connsiteY2" fmla="*/ 546139 h 546139"/>
                <a:gd name="connsiteX3" fmla="*/ 67738 w 512791"/>
                <a:gd name="connsiteY3" fmla="*/ 380256 h 54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791" h="546139">
                  <a:moveTo>
                    <a:pt x="67738" y="380256"/>
                  </a:moveTo>
                  <a:lnTo>
                    <a:pt x="0" y="0"/>
                  </a:lnTo>
                  <a:lnTo>
                    <a:pt x="512791" y="546139"/>
                  </a:lnTo>
                  <a:lnTo>
                    <a:pt x="67738" y="38025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5022050" y="1901190"/>
              <a:ext cx="97536" cy="9753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022050" y="171881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462210" y="1718810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346975" y="1583795"/>
              <a:ext cx="4390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932040" y="1178750"/>
              <a:ext cx="4390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842030" y="2123855"/>
              <a:ext cx="4390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2" name="Isosceles Triangle 141"/>
          <p:cNvSpPr/>
          <p:nvPr/>
        </p:nvSpPr>
        <p:spPr>
          <a:xfrm rot="16003326">
            <a:off x="970168" y="5559291"/>
            <a:ext cx="720080" cy="360038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231813" y="560429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6010727" y="443416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2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26315" y="938365"/>
            <a:ext cx="2010670" cy="25262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Straight-line Drawings </a:t>
            </a:r>
            <a:r>
              <a:rPr lang="en-US" sz="3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(Fixed Vs. Variable)</a:t>
            </a:r>
            <a:endParaRPr lang="en-US" sz="3600" b="1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68301" y="95414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8448" y="241443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17148" y="233150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33928" y="135695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6877" y="177478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581957" y="180833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1301896" y="1107483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468588" y="2304287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130197" y="2270569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Isosceles Triangle 134"/>
          <p:cNvSpPr/>
          <p:nvPr/>
        </p:nvSpPr>
        <p:spPr>
          <a:xfrm>
            <a:off x="1110529" y="1597820"/>
            <a:ext cx="489660" cy="369922"/>
          </a:xfrm>
          <a:prstGeom prst="triangl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1312618" y="1545515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1049569" y="19155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>
            <a:stCxn id="119" idx="4"/>
            <a:endCxn id="136" idx="0"/>
          </p:cNvCxnSpPr>
          <p:nvPr/>
        </p:nvCxnSpPr>
        <p:spPr>
          <a:xfrm>
            <a:off x="1362856" y="1229403"/>
            <a:ext cx="10722" cy="316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38" idx="2"/>
            <a:endCxn id="120" idx="7"/>
          </p:cNvCxnSpPr>
          <p:nvPr/>
        </p:nvCxnSpPr>
        <p:spPr>
          <a:xfrm flipH="1">
            <a:off x="572653" y="1976463"/>
            <a:ext cx="476916" cy="3456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21" idx="2"/>
          </p:cNvCxnSpPr>
          <p:nvPr/>
        </p:nvCxnSpPr>
        <p:spPr>
          <a:xfrm flipH="1" flipV="1">
            <a:off x="1649187" y="2010847"/>
            <a:ext cx="481010" cy="3206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Group 236"/>
          <p:cNvGrpSpPr>
            <a:grpSpLocks noChangeAspect="1"/>
          </p:cNvGrpSpPr>
          <p:nvPr/>
        </p:nvGrpSpPr>
        <p:grpSpPr>
          <a:xfrm>
            <a:off x="3176845" y="948412"/>
            <a:ext cx="1658421" cy="1595498"/>
            <a:chOff x="3701442" y="2588467"/>
            <a:chExt cx="1105614" cy="1063665"/>
          </a:xfrm>
        </p:grpSpPr>
        <p:grpSp>
          <p:nvGrpSpPr>
            <p:cNvPr id="65" name="Group 64"/>
            <p:cNvGrpSpPr/>
            <p:nvPr/>
          </p:nvGrpSpPr>
          <p:grpSpPr>
            <a:xfrm>
              <a:off x="3701442" y="2588470"/>
              <a:ext cx="1099734" cy="1063662"/>
              <a:chOff x="4808241" y="3857340"/>
              <a:chExt cx="1552860" cy="155286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4874286" y="3857340"/>
                <a:ext cx="1452828" cy="1552860"/>
                <a:chOff x="4874286" y="3857340"/>
                <a:chExt cx="1452828" cy="1552860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4874286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5257800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5606742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5943600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6327114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 rot="16200000">
                <a:off x="4858257" y="3841311"/>
                <a:ext cx="1452828" cy="1552860"/>
                <a:chOff x="5026686" y="4009740"/>
                <a:chExt cx="1452828" cy="1552860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>
                  <a:off x="5026686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5410200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5759142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6096000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479514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8" name="Group 77"/>
            <p:cNvGrpSpPr>
              <a:grpSpLocks noChangeAspect="1"/>
            </p:cNvGrpSpPr>
            <p:nvPr/>
          </p:nvGrpSpPr>
          <p:grpSpPr>
            <a:xfrm>
              <a:off x="3702981" y="2588467"/>
              <a:ext cx="1104075" cy="1046659"/>
              <a:chOff x="3798856" y="1415793"/>
              <a:chExt cx="1623096" cy="1538675"/>
            </a:xfrm>
          </p:grpSpPr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3798856" y="1415793"/>
                <a:ext cx="121919" cy="12192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>
                <a:spLocks noChangeAspect="1"/>
              </p:cNvSpPr>
              <p:nvPr/>
            </p:nvSpPr>
            <p:spPr>
              <a:xfrm>
                <a:off x="4158728" y="2832548"/>
                <a:ext cx="121919" cy="12192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>
                <a:spLocks noChangeAspect="1"/>
              </p:cNvSpPr>
              <p:nvPr/>
            </p:nvSpPr>
            <p:spPr>
              <a:xfrm>
                <a:off x="5300031" y="2108910"/>
                <a:ext cx="121921" cy="121920"/>
              </a:xfrm>
              <a:prstGeom prst="ellipse">
                <a:avLst/>
              </a:prstGeom>
              <a:solidFill>
                <a:srgbClr val="FF4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>
              <a:xfrm>
                <a:off x="4200689" y="1797280"/>
                <a:ext cx="121921" cy="121920"/>
              </a:xfrm>
              <a:prstGeom prst="ellipse">
                <a:avLst/>
              </a:prstGeom>
              <a:solidFill>
                <a:srgbClr val="BD92D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>
              <a:xfrm>
                <a:off x="4203528" y="2109650"/>
                <a:ext cx="121921" cy="12192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>
                <a:spLocks noChangeAspect="1"/>
              </p:cNvSpPr>
              <p:nvPr/>
            </p:nvSpPr>
            <p:spPr>
              <a:xfrm>
                <a:off x="4578192" y="2109891"/>
                <a:ext cx="121921" cy="121920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5" name="Straight Connector 84"/>
              <p:cNvCxnSpPr>
                <a:stCxn id="79" idx="5"/>
                <a:endCxn id="82" idx="1"/>
              </p:cNvCxnSpPr>
              <p:nvPr/>
            </p:nvCxnSpPr>
            <p:spPr>
              <a:xfrm>
                <a:off x="3902922" y="1519859"/>
                <a:ext cx="315622" cy="29527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83" idx="4"/>
                <a:endCxn id="80" idx="7"/>
              </p:cNvCxnSpPr>
              <p:nvPr/>
            </p:nvCxnSpPr>
            <p:spPr>
              <a:xfrm flipH="1">
                <a:off x="4262793" y="2231570"/>
                <a:ext cx="1695" cy="61883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Oval 96"/>
              <p:cNvSpPr>
                <a:spLocks noChangeAspect="1"/>
              </p:cNvSpPr>
              <p:nvPr/>
            </p:nvSpPr>
            <p:spPr>
              <a:xfrm>
                <a:off x="4566968" y="2437399"/>
                <a:ext cx="121921" cy="12192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8" name="Straight Connector 97"/>
              <p:cNvCxnSpPr>
                <a:stCxn id="97" idx="3"/>
                <a:endCxn id="80" idx="7"/>
              </p:cNvCxnSpPr>
              <p:nvPr/>
            </p:nvCxnSpPr>
            <p:spPr>
              <a:xfrm flipH="1">
                <a:off x="4262793" y="2541464"/>
                <a:ext cx="322029" cy="3089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97" idx="1"/>
                <a:endCxn id="83" idx="5"/>
              </p:cNvCxnSpPr>
              <p:nvPr/>
            </p:nvCxnSpPr>
            <p:spPr>
              <a:xfrm flipH="1" flipV="1">
                <a:off x="4307594" y="2213716"/>
                <a:ext cx="277228" cy="2415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97" idx="0"/>
                <a:endCxn id="84" idx="4"/>
              </p:cNvCxnSpPr>
              <p:nvPr/>
            </p:nvCxnSpPr>
            <p:spPr>
              <a:xfrm flipV="1">
                <a:off x="4627928" y="2231811"/>
                <a:ext cx="11224" cy="205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stCxn id="81" idx="3"/>
                <a:endCxn id="97" idx="6"/>
              </p:cNvCxnSpPr>
              <p:nvPr/>
            </p:nvCxnSpPr>
            <p:spPr>
              <a:xfrm flipH="1">
                <a:off x="4688889" y="2212976"/>
                <a:ext cx="628997" cy="2853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83" idx="1"/>
                <a:endCxn id="79" idx="4"/>
              </p:cNvCxnSpPr>
              <p:nvPr/>
            </p:nvCxnSpPr>
            <p:spPr>
              <a:xfrm flipH="1" flipV="1">
                <a:off x="3859816" y="1537713"/>
                <a:ext cx="361566" cy="58979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81" idx="1"/>
                <a:endCxn id="82" idx="6"/>
              </p:cNvCxnSpPr>
              <p:nvPr/>
            </p:nvCxnSpPr>
            <p:spPr>
              <a:xfrm flipH="1" flipV="1">
                <a:off x="4322610" y="1858239"/>
                <a:ext cx="995275" cy="2685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Connector 86"/>
            <p:cNvCxnSpPr>
              <a:stCxn id="84" idx="6"/>
              <a:endCxn id="81" idx="2"/>
            </p:cNvCxnSpPr>
            <p:nvPr/>
          </p:nvCxnSpPr>
          <p:spPr>
            <a:xfrm flipV="1">
              <a:off x="4316041" y="3101416"/>
              <a:ext cx="408081" cy="6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5"/>
              <a:endCxn id="84" idx="1"/>
            </p:cNvCxnSpPr>
            <p:nvPr/>
          </p:nvCxnSpPr>
          <p:spPr>
            <a:xfrm>
              <a:off x="4047108" y="2918756"/>
              <a:ext cx="198144" cy="1540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9" idx="4"/>
              <a:endCxn id="80" idx="0"/>
            </p:cNvCxnSpPr>
            <p:nvPr/>
          </p:nvCxnSpPr>
          <p:spPr>
            <a:xfrm>
              <a:off x="3744447" y="2671401"/>
              <a:ext cx="244795" cy="8807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2" idx="4"/>
              <a:endCxn id="83" idx="0"/>
            </p:cNvCxnSpPr>
            <p:nvPr/>
          </p:nvCxnSpPr>
          <p:spPr>
            <a:xfrm>
              <a:off x="4017786" y="2930901"/>
              <a:ext cx="1931" cy="1295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3" idx="6"/>
              <a:endCxn id="84" idx="2"/>
            </p:cNvCxnSpPr>
            <p:nvPr/>
          </p:nvCxnSpPr>
          <p:spPr>
            <a:xfrm>
              <a:off x="4061184" y="3101919"/>
              <a:ext cx="171923" cy="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0" idx="6"/>
              <a:endCxn id="81" idx="3"/>
            </p:cNvCxnSpPr>
            <p:nvPr/>
          </p:nvCxnSpPr>
          <p:spPr>
            <a:xfrm flipV="1">
              <a:off x="4030709" y="3130738"/>
              <a:ext cx="705558" cy="4629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79" idx="6"/>
              <a:endCxn id="81" idx="1"/>
            </p:cNvCxnSpPr>
            <p:nvPr/>
          </p:nvCxnSpPr>
          <p:spPr>
            <a:xfrm>
              <a:off x="3785914" y="2629934"/>
              <a:ext cx="950353" cy="4421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25"/>
          <p:cNvSpPr/>
          <p:nvPr/>
        </p:nvSpPr>
        <p:spPr>
          <a:xfrm>
            <a:off x="525634" y="1181823"/>
            <a:ext cx="770467" cy="1126067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414634" y="1181823"/>
            <a:ext cx="778934" cy="1100667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64014" y="2375338"/>
            <a:ext cx="1583267" cy="245584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601834" y="2333290"/>
            <a:ext cx="702734" cy="62774"/>
          </a:xfrm>
          <a:custGeom>
            <a:avLst/>
            <a:gdLst>
              <a:gd name="connsiteX0" fmla="*/ 0 w 702734"/>
              <a:gd name="connsiteY0" fmla="*/ 50800 h 62774"/>
              <a:gd name="connsiteX1" fmla="*/ 313267 w 702734"/>
              <a:gd name="connsiteY1" fmla="*/ 59267 h 62774"/>
              <a:gd name="connsiteX2" fmla="*/ 702734 w 702734"/>
              <a:gd name="connsiteY2" fmla="*/ 0 h 6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734" h="62774">
                <a:moveTo>
                  <a:pt x="0" y="50800"/>
                </a:moveTo>
                <a:cubicBezTo>
                  <a:pt x="98072" y="59267"/>
                  <a:pt x="196145" y="67734"/>
                  <a:pt x="313267" y="59267"/>
                </a:cubicBezTo>
                <a:cubicBezTo>
                  <a:pt x="430389" y="50800"/>
                  <a:pt x="566561" y="25400"/>
                  <a:pt x="702734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135886" y="2032824"/>
            <a:ext cx="188742" cy="261694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Freeform 231"/>
          <p:cNvSpPr/>
          <p:nvPr/>
        </p:nvSpPr>
        <p:spPr>
          <a:xfrm>
            <a:off x="1392119" y="2012265"/>
            <a:ext cx="189838" cy="302046"/>
          </a:xfrm>
          <a:custGeom>
            <a:avLst/>
            <a:gdLst>
              <a:gd name="connsiteX0" fmla="*/ 0 w 155749"/>
              <a:gd name="connsiteY0" fmla="*/ 185895 h 185895"/>
              <a:gd name="connsiteX1" fmla="*/ 75362 w 155749"/>
              <a:gd name="connsiteY1" fmla="*/ 50242 h 185895"/>
              <a:gd name="connsiteX2" fmla="*/ 155749 w 155749"/>
              <a:gd name="connsiteY2" fmla="*/ 0 h 18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49" h="185895">
                <a:moveTo>
                  <a:pt x="0" y="185895"/>
                </a:moveTo>
                <a:cubicBezTo>
                  <a:pt x="24702" y="133559"/>
                  <a:pt x="49404" y="81224"/>
                  <a:pt x="75362" y="50242"/>
                </a:cubicBezTo>
                <a:cubicBezTo>
                  <a:pt x="101320" y="19259"/>
                  <a:pt x="128534" y="9629"/>
                  <a:pt x="155749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Freeform 232"/>
          <p:cNvSpPr/>
          <p:nvPr/>
        </p:nvSpPr>
        <p:spPr>
          <a:xfrm>
            <a:off x="1392119" y="2369576"/>
            <a:ext cx="738553" cy="55647"/>
          </a:xfrm>
          <a:custGeom>
            <a:avLst/>
            <a:gdLst>
              <a:gd name="connsiteX0" fmla="*/ 0 w 738553"/>
              <a:gd name="connsiteY0" fmla="*/ 20096 h 55647"/>
              <a:gd name="connsiteX1" fmla="*/ 301450 w 738553"/>
              <a:gd name="connsiteY1" fmla="*/ 55266 h 55647"/>
              <a:gd name="connsiteX2" fmla="*/ 738553 w 738553"/>
              <a:gd name="connsiteY2" fmla="*/ 0 h 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553" h="55647">
                <a:moveTo>
                  <a:pt x="0" y="20096"/>
                </a:moveTo>
                <a:cubicBezTo>
                  <a:pt x="89179" y="39355"/>
                  <a:pt x="178358" y="58615"/>
                  <a:pt x="301450" y="55266"/>
                </a:cubicBezTo>
                <a:cubicBezTo>
                  <a:pt x="424542" y="51917"/>
                  <a:pt x="581547" y="25958"/>
                  <a:pt x="738553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1285942" y="2294518"/>
            <a:ext cx="121920" cy="1219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Freeform 234"/>
          <p:cNvSpPr/>
          <p:nvPr/>
        </p:nvSpPr>
        <p:spPr>
          <a:xfrm>
            <a:off x="1022978" y="1211441"/>
            <a:ext cx="289640" cy="726056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Freeform 235"/>
          <p:cNvSpPr/>
          <p:nvPr/>
        </p:nvSpPr>
        <p:spPr>
          <a:xfrm>
            <a:off x="1427288" y="1570732"/>
            <a:ext cx="733529" cy="713433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066306" y="232606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681676" y="2800455"/>
            <a:ext cx="2834136" cy="6641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straight-line drawing of 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a 5×5 grid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5" name="Group 164"/>
          <p:cNvGrpSpPr/>
          <p:nvPr/>
        </p:nvGrpSpPr>
        <p:grpSpPr>
          <a:xfrm rot="16200000">
            <a:off x="6852733" y="71399"/>
            <a:ext cx="1085215" cy="3739777"/>
            <a:chOff x="5039783" y="4009740"/>
            <a:chExt cx="1056217" cy="1554676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5039783" y="4011556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5410200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759142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096000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oup 241"/>
          <p:cNvGrpSpPr/>
          <p:nvPr/>
        </p:nvGrpSpPr>
        <p:grpSpPr>
          <a:xfrm rot="9006613">
            <a:off x="6226131" y="1436073"/>
            <a:ext cx="2705512" cy="1750242"/>
            <a:chOff x="3711700" y="3347810"/>
            <a:chExt cx="2705512" cy="1750242"/>
          </a:xfrm>
        </p:grpSpPr>
        <p:grpSp>
          <p:nvGrpSpPr>
            <p:cNvPr id="137" name="Group 136"/>
            <p:cNvGrpSpPr>
              <a:grpSpLocks noChangeAspect="1"/>
            </p:cNvGrpSpPr>
            <p:nvPr/>
          </p:nvGrpSpPr>
          <p:grpSpPr>
            <a:xfrm>
              <a:off x="3711700" y="3347810"/>
              <a:ext cx="2705512" cy="1750242"/>
              <a:chOff x="3659165" y="1415793"/>
              <a:chExt cx="2651573" cy="1715331"/>
            </a:xfrm>
          </p:grpSpPr>
          <p:sp>
            <p:nvSpPr>
              <p:cNvPr id="147" name="Oval 146"/>
              <p:cNvSpPr>
                <a:spLocks noChangeAspect="1"/>
              </p:cNvSpPr>
              <p:nvPr/>
            </p:nvSpPr>
            <p:spPr>
              <a:xfrm>
                <a:off x="3798856" y="1415793"/>
                <a:ext cx="121919" cy="12192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>
                <a:spLocks noChangeAspect="1"/>
              </p:cNvSpPr>
              <p:nvPr/>
            </p:nvSpPr>
            <p:spPr>
              <a:xfrm>
                <a:off x="4158728" y="2832548"/>
                <a:ext cx="121919" cy="12192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Oval 148"/>
              <p:cNvSpPr>
                <a:spLocks noChangeAspect="1"/>
              </p:cNvSpPr>
              <p:nvPr/>
            </p:nvSpPr>
            <p:spPr>
              <a:xfrm>
                <a:off x="6188817" y="2784879"/>
                <a:ext cx="121921" cy="121920"/>
              </a:xfrm>
              <a:prstGeom prst="ellipse">
                <a:avLst/>
              </a:prstGeom>
              <a:solidFill>
                <a:srgbClr val="FF4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>
                <a:off x="4260560" y="2048694"/>
                <a:ext cx="121921" cy="121920"/>
              </a:xfrm>
              <a:prstGeom prst="ellipse">
                <a:avLst/>
              </a:prstGeom>
              <a:solidFill>
                <a:srgbClr val="BD92D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>
              <a:xfrm>
                <a:off x="4199438" y="2420557"/>
                <a:ext cx="121921" cy="12192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>
                <a:spLocks noChangeAspect="1"/>
              </p:cNvSpPr>
              <p:nvPr/>
            </p:nvSpPr>
            <p:spPr>
              <a:xfrm>
                <a:off x="4812191" y="2416637"/>
                <a:ext cx="121921" cy="121920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5" name="Straight Connector 154"/>
              <p:cNvCxnSpPr>
                <a:stCxn id="147" idx="5"/>
                <a:endCxn id="150" idx="1"/>
              </p:cNvCxnSpPr>
              <p:nvPr/>
            </p:nvCxnSpPr>
            <p:spPr>
              <a:xfrm rot="12593387" flipH="1" flipV="1">
                <a:off x="3791675" y="1649777"/>
                <a:ext cx="597985" cy="286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>
                <a:stCxn id="153" idx="4"/>
                <a:endCxn id="148" idx="7"/>
              </p:cNvCxnSpPr>
              <p:nvPr/>
            </p:nvCxnSpPr>
            <p:spPr>
              <a:xfrm rot="12593387" flipH="1" flipV="1">
                <a:off x="4183832" y="2563553"/>
                <a:ext cx="155526" cy="2657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Oval 156"/>
              <p:cNvSpPr>
                <a:spLocks noChangeAspect="1"/>
              </p:cNvSpPr>
              <p:nvPr/>
            </p:nvSpPr>
            <p:spPr>
              <a:xfrm>
                <a:off x="4603081" y="2691938"/>
                <a:ext cx="121921" cy="12192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8" name="Straight Connector 157"/>
              <p:cNvCxnSpPr>
                <a:stCxn id="157" idx="3"/>
                <a:endCxn id="148" idx="7"/>
              </p:cNvCxnSpPr>
              <p:nvPr/>
            </p:nvCxnSpPr>
            <p:spPr>
              <a:xfrm rot="12593387" flipV="1">
                <a:off x="4300166" y="2710385"/>
                <a:ext cx="283395" cy="2256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stCxn id="157" idx="1"/>
                <a:endCxn id="153" idx="5"/>
              </p:cNvCxnSpPr>
              <p:nvPr/>
            </p:nvCxnSpPr>
            <p:spPr>
              <a:xfrm rot="12593387">
                <a:off x="4278477" y="2616031"/>
                <a:ext cx="367486" cy="23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stCxn id="157" idx="7"/>
                <a:endCxn id="154" idx="4"/>
              </p:cNvCxnSpPr>
              <p:nvPr/>
            </p:nvCxnSpPr>
            <p:spPr>
              <a:xfrm rot="12593387" flipH="1">
                <a:off x="4760855" y="2508583"/>
                <a:ext cx="58590" cy="2311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>
                <a:stCxn id="149" idx="3"/>
                <a:endCxn id="157" idx="6"/>
              </p:cNvCxnSpPr>
              <p:nvPr/>
            </p:nvCxnSpPr>
            <p:spPr>
              <a:xfrm rot="12593387" flipV="1">
                <a:off x="4789645" y="2510718"/>
                <a:ext cx="1352383" cy="62040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>
                <a:stCxn id="153" idx="1"/>
                <a:endCxn id="147" idx="4"/>
              </p:cNvCxnSpPr>
              <p:nvPr/>
            </p:nvCxnSpPr>
            <p:spPr>
              <a:xfrm rot="12593387">
                <a:off x="3659165" y="1686686"/>
                <a:ext cx="758779" cy="6027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stCxn id="149" idx="1"/>
                <a:endCxn id="150" idx="6"/>
              </p:cNvCxnSpPr>
              <p:nvPr/>
            </p:nvCxnSpPr>
            <p:spPr>
              <a:xfrm rot="12593387" flipV="1">
                <a:off x="4331109" y="2302116"/>
                <a:ext cx="1926935" cy="3081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Straight Connector 138"/>
            <p:cNvCxnSpPr>
              <a:stCxn id="154" idx="6"/>
              <a:endCxn id="149" idx="2"/>
            </p:cNvCxnSpPr>
            <p:nvPr/>
          </p:nvCxnSpPr>
          <p:spPr>
            <a:xfrm rot="12593387" flipH="1">
              <a:off x="5004106" y="4462983"/>
              <a:ext cx="1297182" cy="31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0" idx="5"/>
              <a:endCxn id="154" idx="1"/>
            </p:cNvCxnSpPr>
            <p:nvPr/>
          </p:nvCxnSpPr>
          <p:spPr>
            <a:xfrm rot="12593387" flipH="1" flipV="1">
              <a:off x="4391468" y="4237220"/>
              <a:ext cx="554974" cy="125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7" idx="4"/>
              <a:endCxn id="148" idx="0"/>
            </p:cNvCxnSpPr>
            <p:nvPr/>
          </p:nvCxnSpPr>
          <p:spPr>
            <a:xfrm>
              <a:off x="3916435" y="3472211"/>
              <a:ext cx="367193" cy="13211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50" idx="4"/>
              <a:endCxn id="153" idx="0"/>
            </p:cNvCxnSpPr>
            <p:nvPr/>
          </p:nvCxnSpPr>
          <p:spPr>
            <a:xfrm rot="12593387" flipH="1" flipV="1">
              <a:off x="4319837" y="4119415"/>
              <a:ext cx="73020" cy="2521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53" idx="6"/>
              <a:endCxn id="154" idx="2"/>
            </p:cNvCxnSpPr>
            <p:nvPr/>
          </p:nvCxnSpPr>
          <p:spPr>
            <a:xfrm rot="12593387" flipH="1">
              <a:off x="4421670" y="4306705"/>
              <a:ext cx="432207" cy="25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48" idx="6"/>
              <a:endCxn id="149" idx="3"/>
            </p:cNvCxnSpPr>
            <p:nvPr/>
          </p:nvCxnSpPr>
          <p:spPr>
            <a:xfrm flipV="1">
              <a:off x="4345818" y="4850942"/>
              <a:ext cx="1965202" cy="46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7" idx="6"/>
              <a:endCxn id="149" idx="1"/>
            </p:cNvCxnSpPr>
            <p:nvPr/>
          </p:nvCxnSpPr>
          <p:spPr>
            <a:xfrm>
              <a:off x="3978626" y="3410011"/>
              <a:ext cx="2332395" cy="13529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8" name="Rectangle 237"/>
          <p:cNvSpPr/>
          <p:nvPr/>
        </p:nvSpPr>
        <p:spPr>
          <a:xfrm>
            <a:off x="391971" y="2947876"/>
            <a:ext cx="1883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</a:t>
            </a:r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graph </a:t>
            </a:r>
            <a:r>
              <a:rPr lang="en-CA" i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6053544" y="2805935"/>
            <a:ext cx="2834136" cy="6641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straight-line drawing of 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height 4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1545122" y="1906782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2831967" y="82662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3322664" y="248495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4737852" y="147094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8805304" y="245895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7592523" y="117188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5969618" y="250693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9714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61710" y="54868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6865" y="293394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Plane 3-Trees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1286635" y="3158970"/>
            <a:ext cx="1967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3-tree  </a:t>
            </a:r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56565" y="863715"/>
            <a:ext cx="2835315" cy="2070230"/>
          </a:xfrm>
          <a:prstGeom prst="triangle">
            <a:avLst/>
          </a:prstGeom>
          <a:solidFill>
            <a:schemeClr val="accent1">
              <a:alpha val="3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 rot="19448807">
            <a:off x="1393896" y="1823668"/>
            <a:ext cx="1291224" cy="1021049"/>
            <a:chOff x="2276745" y="3068960"/>
            <a:chExt cx="1450815" cy="1147246"/>
          </a:xfrm>
        </p:grpSpPr>
        <p:sp>
          <p:nvSpPr>
            <p:cNvPr id="70" name="Isosceles Triangle 69"/>
            <p:cNvSpPr/>
            <p:nvPr/>
          </p:nvSpPr>
          <p:spPr>
            <a:xfrm>
              <a:off x="2276745" y="3068960"/>
              <a:ext cx="523976" cy="698076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0 w 317639"/>
                <a:gd name="connsiteY0" fmla="*/ 405045 h 405045"/>
                <a:gd name="connsiteX1" fmla="*/ 270030 w 317639"/>
                <a:gd name="connsiteY1" fmla="*/ 0 h 405045"/>
                <a:gd name="connsiteX2" fmla="*/ 317639 w 317639"/>
                <a:gd name="connsiteY2" fmla="*/ 281478 h 405045"/>
                <a:gd name="connsiteX3" fmla="*/ 0 w 317639"/>
                <a:gd name="connsiteY3" fmla="*/ 405045 h 405045"/>
                <a:gd name="connsiteX0" fmla="*/ 0 w 338528"/>
                <a:gd name="connsiteY0" fmla="*/ 380970 h 380970"/>
                <a:gd name="connsiteX1" fmla="*/ 290919 w 338528"/>
                <a:gd name="connsiteY1" fmla="*/ 0 h 380970"/>
                <a:gd name="connsiteX2" fmla="*/ 338528 w 338528"/>
                <a:gd name="connsiteY2" fmla="*/ 281478 h 380970"/>
                <a:gd name="connsiteX3" fmla="*/ 0 w 338528"/>
                <a:gd name="connsiteY3" fmla="*/ 380970 h 380970"/>
                <a:gd name="connsiteX0" fmla="*/ 0 w 341139"/>
                <a:gd name="connsiteY0" fmla="*/ 380970 h 380970"/>
                <a:gd name="connsiteX1" fmla="*/ 290919 w 341139"/>
                <a:gd name="connsiteY1" fmla="*/ 0 h 380970"/>
                <a:gd name="connsiteX2" fmla="*/ 341139 w 341139"/>
                <a:gd name="connsiteY2" fmla="*/ 259591 h 380970"/>
                <a:gd name="connsiteX3" fmla="*/ 0 w 341139"/>
                <a:gd name="connsiteY3" fmla="*/ 380970 h 38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139" h="380970">
                  <a:moveTo>
                    <a:pt x="0" y="380970"/>
                  </a:moveTo>
                  <a:lnTo>
                    <a:pt x="290919" y="0"/>
                  </a:lnTo>
                  <a:lnTo>
                    <a:pt x="341139" y="259591"/>
                  </a:lnTo>
                  <a:lnTo>
                    <a:pt x="0" y="380970"/>
                  </a:lnTo>
                  <a:close/>
                </a:path>
              </a:pathLst>
            </a:cu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Isosceles Triangle 68"/>
            <p:cNvSpPr/>
            <p:nvPr/>
          </p:nvSpPr>
          <p:spPr>
            <a:xfrm rot="9602042">
              <a:off x="2358057" y="3503013"/>
              <a:ext cx="1291735" cy="713193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521972"/>
                <a:gd name="connsiteY0" fmla="*/ 263313 h 358640"/>
                <a:gd name="connsiteX1" fmla="*/ 0 w 521972"/>
                <a:gd name="connsiteY1" fmla="*/ 0 h 358640"/>
                <a:gd name="connsiteX2" fmla="*/ 521972 w 521972"/>
                <a:gd name="connsiteY2" fmla="*/ 358640 h 358640"/>
                <a:gd name="connsiteX3" fmla="*/ 40866 w 521972"/>
                <a:gd name="connsiteY3" fmla="*/ 263313 h 358640"/>
                <a:gd name="connsiteX0" fmla="*/ 172534 w 521972"/>
                <a:gd name="connsiteY0" fmla="*/ 369520 h 369520"/>
                <a:gd name="connsiteX1" fmla="*/ 0 w 521972"/>
                <a:gd name="connsiteY1" fmla="*/ 0 h 369520"/>
                <a:gd name="connsiteX2" fmla="*/ 521972 w 521972"/>
                <a:gd name="connsiteY2" fmla="*/ 358640 h 369520"/>
                <a:gd name="connsiteX3" fmla="*/ 172534 w 521972"/>
                <a:gd name="connsiteY3" fmla="*/ 369520 h 369520"/>
                <a:gd name="connsiteX0" fmla="*/ 492458 w 841896"/>
                <a:gd name="connsiteY0" fmla="*/ 412782 h 412782"/>
                <a:gd name="connsiteX1" fmla="*/ 0 w 841896"/>
                <a:gd name="connsiteY1" fmla="*/ 0 h 412782"/>
                <a:gd name="connsiteX2" fmla="*/ 841896 w 841896"/>
                <a:gd name="connsiteY2" fmla="*/ 401902 h 412782"/>
                <a:gd name="connsiteX3" fmla="*/ 492458 w 841896"/>
                <a:gd name="connsiteY3" fmla="*/ 412782 h 412782"/>
                <a:gd name="connsiteX0" fmla="*/ 491557 w 840995"/>
                <a:gd name="connsiteY0" fmla="*/ 389220 h 389220"/>
                <a:gd name="connsiteX1" fmla="*/ 0 w 840995"/>
                <a:gd name="connsiteY1" fmla="*/ 0 h 389220"/>
                <a:gd name="connsiteX2" fmla="*/ 840995 w 840995"/>
                <a:gd name="connsiteY2" fmla="*/ 378340 h 389220"/>
                <a:gd name="connsiteX3" fmla="*/ 491557 w 840995"/>
                <a:gd name="connsiteY3" fmla="*/ 389220 h 38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0995" h="389220">
                  <a:moveTo>
                    <a:pt x="491557" y="389220"/>
                  </a:moveTo>
                  <a:lnTo>
                    <a:pt x="0" y="0"/>
                  </a:lnTo>
                  <a:lnTo>
                    <a:pt x="840995" y="378340"/>
                  </a:lnTo>
                  <a:lnTo>
                    <a:pt x="491557" y="38922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2729944" y="3081268"/>
              <a:ext cx="997616" cy="884609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649506"/>
                <a:gd name="connsiteY0" fmla="*/ 263313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40866 w 649506"/>
                <a:gd name="connsiteY3" fmla="*/ 263313 h 48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506" h="482769">
                  <a:moveTo>
                    <a:pt x="40866" y="263313"/>
                  </a:moveTo>
                  <a:lnTo>
                    <a:pt x="0" y="0"/>
                  </a:lnTo>
                  <a:lnTo>
                    <a:pt x="649506" y="482769"/>
                  </a:lnTo>
                  <a:lnTo>
                    <a:pt x="40866" y="26331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Oval 75"/>
          <p:cNvSpPr>
            <a:spLocks noChangeAspect="1"/>
          </p:cNvSpPr>
          <p:nvPr/>
        </p:nvSpPr>
        <p:spPr>
          <a:xfrm>
            <a:off x="2006715" y="818710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611560" y="284393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3401870" y="284393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31540" y="297895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1781690" y="2348880"/>
            <a:ext cx="97536" cy="9753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Isosceles Triangle 69"/>
          <p:cNvSpPr/>
          <p:nvPr/>
        </p:nvSpPr>
        <p:spPr>
          <a:xfrm rot="19448807">
            <a:off x="1084943" y="5081885"/>
            <a:ext cx="466338" cy="621288"/>
          </a:xfrm>
          <a:custGeom>
            <a:avLst/>
            <a:gdLst>
              <a:gd name="connsiteX0" fmla="*/ 0 w 540060"/>
              <a:gd name="connsiteY0" fmla="*/ 405045 h 405045"/>
              <a:gd name="connsiteX1" fmla="*/ 270030 w 540060"/>
              <a:gd name="connsiteY1" fmla="*/ 0 h 405045"/>
              <a:gd name="connsiteX2" fmla="*/ 540060 w 540060"/>
              <a:gd name="connsiteY2" fmla="*/ 405045 h 405045"/>
              <a:gd name="connsiteX3" fmla="*/ 0 w 540060"/>
              <a:gd name="connsiteY3" fmla="*/ 405045 h 405045"/>
              <a:gd name="connsiteX0" fmla="*/ 0 w 317639"/>
              <a:gd name="connsiteY0" fmla="*/ 405045 h 405045"/>
              <a:gd name="connsiteX1" fmla="*/ 270030 w 317639"/>
              <a:gd name="connsiteY1" fmla="*/ 0 h 405045"/>
              <a:gd name="connsiteX2" fmla="*/ 317639 w 317639"/>
              <a:gd name="connsiteY2" fmla="*/ 281478 h 405045"/>
              <a:gd name="connsiteX3" fmla="*/ 0 w 317639"/>
              <a:gd name="connsiteY3" fmla="*/ 405045 h 405045"/>
              <a:gd name="connsiteX0" fmla="*/ 0 w 338528"/>
              <a:gd name="connsiteY0" fmla="*/ 380970 h 380970"/>
              <a:gd name="connsiteX1" fmla="*/ 290919 w 338528"/>
              <a:gd name="connsiteY1" fmla="*/ 0 h 380970"/>
              <a:gd name="connsiteX2" fmla="*/ 338528 w 338528"/>
              <a:gd name="connsiteY2" fmla="*/ 281478 h 380970"/>
              <a:gd name="connsiteX3" fmla="*/ 0 w 338528"/>
              <a:gd name="connsiteY3" fmla="*/ 380970 h 380970"/>
              <a:gd name="connsiteX0" fmla="*/ 0 w 341139"/>
              <a:gd name="connsiteY0" fmla="*/ 380970 h 380970"/>
              <a:gd name="connsiteX1" fmla="*/ 290919 w 341139"/>
              <a:gd name="connsiteY1" fmla="*/ 0 h 380970"/>
              <a:gd name="connsiteX2" fmla="*/ 341139 w 341139"/>
              <a:gd name="connsiteY2" fmla="*/ 259591 h 380970"/>
              <a:gd name="connsiteX3" fmla="*/ 0 w 341139"/>
              <a:gd name="connsiteY3" fmla="*/ 380970 h 38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139" h="380970">
                <a:moveTo>
                  <a:pt x="0" y="380970"/>
                </a:moveTo>
                <a:lnTo>
                  <a:pt x="290919" y="0"/>
                </a:lnTo>
                <a:lnTo>
                  <a:pt x="341139" y="259591"/>
                </a:lnTo>
                <a:lnTo>
                  <a:pt x="0" y="380970"/>
                </a:lnTo>
                <a:close/>
              </a:path>
            </a:pathLst>
          </a:custGeom>
          <a:solidFill>
            <a:srgbClr val="FF797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Isosceles Triangle 68"/>
          <p:cNvSpPr/>
          <p:nvPr/>
        </p:nvSpPr>
        <p:spPr>
          <a:xfrm rot="7450849">
            <a:off x="2197403" y="5115613"/>
            <a:ext cx="1149643" cy="634742"/>
          </a:xfrm>
          <a:custGeom>
            <a:avLst/>
            <a:gdLst>
              <a:gd name="connsiteX0" fmla="*/ 0 w 540060"/>
              <a:gd name="connsiteY0" fmla="*/ 405045 h 405045"/>
              <a:gd name="connsiteX1" fmla="*/ 270030 w 540060"/>
              <a:gd name="connsiteY1" fmla="*/ 0 h 405045"/>
              <a:gd name="connsiteX2" fmla="*/ 540060 w 540060"/>
              <a:gd name="connsiteY2" fmla="*/ 405045 h 405045"/>
              <a:gd name="connsiteX3" fmla="*/ 0 w 540060"/>
              <a:gd name="connsiteY3" fmla="*/ 405045 h 405045"/>
              <a:gd name="connsiteX0" fmla="*/ 40866 w 580926"/>
              <a:gd name="connsiteY0" fmla="*/ 263313 h 263313"/>
              <a:gd name="connsiteX1" fmla="*/ 0 w 580926"/>
              <a:gd name="connsiteY1" fmla="*/ 0 h 263313"/>
              <a:gd name="connsiteX2" fmla="*/ 580926 w 580926"/>
              <a:gd name="connsiteY2" fmla="*/ 263313 h 263313"/>
              <a:gd name="connsiteX3" fmla="*/ 40866 w 580926"/>
              <a:gd name="connsiteY3" fmla="*/ 263313 h 263313"/>
              <a:gd name="connsiteX0" fmla="*/ 40866 w 521972"/>
              <a:gd name="connsiteY0" fmla="*/ 263313 h 358640"/>
              <a:gd name="connsiteX1" fmla="*/ 0 w 521972"/>
              <a:gd name="connsiteY1" fmla="*/ 0 h 358640"/>
              <a:gd name="connsiteX2" fmla="*/ 521972 w 521972"/>
              <a:gd name="connsiteY2" fmla="*/ 358640 h 358640"/>
              <a:gd name="connsiteX3" fmla="*/ 40866 w 521972"/>
              <a:gd name="connsiteY3" fmla="*/ 263313 h 358640"/>
              <a:gd name="connsiteX0" fmla="*/ 172534 w 521972"/>
              <a:gd name="connsiteY0" fmla="*/ 369520 h 369520"/>
              <a:gd name="connsiteX1" fmla="*/ 0 w 521972"/>
              <a:gd name="connsiteY1" fmla="*/ 0 h 369520"/>
              <a:gd name="connsiteX2" fmla="*/ 521972 w 521972"/>
              <a:gd name="connsiteY2" fmla="*/ 358640 h 369520"/>
              <a:gd name="connsiteX3" fmla="*/ 172534 w 521972"/>
              <a:gd name="connsiteY3" fmla="*/ 369520 h 369520"/>
              <a:gd name="connsiteX0" fmla="*/ 492458 w 841896"/>
              <a:gd name="connsiteY0" fmla="*/ 412782 h 412782"/>
              <a:gd name="connsiteX1" fmla="*/ 0 w 841896"/>
              <a:gd name="connsiteY1" fmla="*/ 0 h 412782"/>
              <a:gd name="connsiteX2" fmla="*/ 841896 w 841896"/>
              <a:gd name="connsiteY2" fmla="*/ 401902 h 412782"/>
              <a:gd name="connsiteX3" fmla="*/ 492458 w 841896"/>
              <a:gd name="connsiteY3" fmla="*/ 412782 h 412782"/>
              <a:gd name="connsiteX0" fmla="*/ 491557 w 840995"/>
              <a:gd name="connsiteY0" fmla="*/ 389220 h 389220"/>
              <a:gd name="connsiteX1" fmla="*/ 0 w 840995"/>
              <a:gd name="connsiteY1" fmla="*/ 0 h 389220"/>
              <a:gd name="connsiteX2" fmla="*/ 840995 w 840995"/>
              <a:gd name="connsiteY2" fmla="*/ 378340 h 389220"/>
              <a:gd name="connsiteX3" fmla="*/ 491557 w 840995"/>
              <a:gd name="connsiteY3" fmla="*/ 389220 h 38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0995" h="389220">
                <a:moveTo>
                  <a:pt x="491557" y="389220"/>
                </a:moveTo>
                <a:lnTo>
                  <a:pt x="0" y="0"/>
                </a:lnTo>
                <a:lnTo>
                  <a:pt x="840995" y="378340"/>
                </a:lnTo>
                <a:lnTo>
                  <a:pt x="491557" y="38922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Isosceles Triangle 68"/>
          <p:cNvSpPr/>
          <p:nvPr/>
        </p:nvSpPr>
        <p:spPr>
          <a:xfrm rot="19448807">
            <a:off x="4088379" y="4829566"/>
            <a:ext cx="887877" cy="787302"/>
          </a:xfrm>
          <a:custGeom>
            <a:avLst/>
            <a:gdLst>
              <a:gd name="connsiteX0" fmla="*/ 0 w 540060"/>
              <a:gd name="connsiteY0" fmla="*/ 405045 h 405045"/>
              <a:gd name="connsiteX1" fmla="*/ 270030 w 540060"/>
              <a:gd name="connsiteY1" fmla="*/ 0 h 405045"/>
              <a:gd name="connsiteX2" fmla="*/ 540060 w 540060"/>
              <a:gd name="connsiteY2" fmla="*/ 405045 h 405045"/>
              <a:gd name="connsiteX3" fmla="*/ 0 w 540060"/>
              <a:gd name="connsiteY3" fmla="*/ 405045 h 405045"/>
              <a:gd name="connsiteX0" fmla="*/ 40866 w 580926"/>
              <a:gd name="connsiteY0" fmla="*/ 263313 h 263313"/>
              <a:gd name="connsiteX1" fmla="*/ 0 w 580926"/>
              <a:gd name="connsiteY1" fmla="*/ 0 h 263313"/>
              <a:gd name="connsiteX2" fmla="*/ 580926 w 580926"/>
              <a:gd name="connsiteY2" fmla="*/ 263313 h 263313"/>
              <a:gd name="connsiteX3" fmla="*/ 40866 w 580926"/>
              <a:gd name="connsiteY3" fmla="*/ 263313 h 263313"/>
              <a:gd name="connsiteX0" fmla="*/ 40866 w 649506"/>
              <a:gd name="connsiteY0" fmla="*/ 263313 h 482769"/>
              <a:gd name="connsiteX1" fmla="*/ 0 w 649506"/>
              <a:gd name="connsiteY1" fmla="*/ 0 h 482769"/>
              <a:gd name="connsiteX2" fmla="*/ 649506 w 649506"/>
              <a:gd name="connsiteY2" fmla="*/ 482769 h 482769"/>
              <a:gd name="connsiteX3" fmla="*/ 40866 w 649506"/>
              <a:gd name="connsiteY3" fmla="*/ 263313 h 48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9506" h="482769">
                <a:moveTo>
                  <a:pt x="40866" y="263313"/>
                </a:moveTo>
                <a:lnTo>
                  <a:pt x="0" y="0"/>
                </a:lnTo>
                <a:lnTo>
                  <a:pt x="649506" y="482769"/>
                </a:lnTo>
                <a:lnTo>
                  <a:pt x="40866" y="263313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317305" y="369903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8712460" y="608429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Isosceles Triangle 113"/>
          <p:cNvSpPr/>
          <p:nvPr/>
        </p:nvSpPr>
        <p:spPr>
          <a:xfrm>
            <a:off x="6012160" y="4014065"/>
            <a:ext cx="2835315" cy="2070230"/>
          </a:xfrm>
          <a:prstGeom prst="triangle">
            <a:avLst/>
          </a:prstGeom>
          <a:solidFill>
            <a:schemeClr val="accent1">
              <a:alpha val="3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Isosceles Triangle 69"/>
          <p:cNvSpPr/>
          <p:nvPr/>
        </p:nvSpPr>
        <p:spPr>
          <a:xfrm rot="19448807">
            <a:off x="6685977" y="4991619"/>
            <a:ext cx="1300333" cy="807120"/>
          </a:xfrm>
          <a:custGeom>
            <a:avLst/>
            <a:gdLst>
              <a:gd name="connsiteX0" fmla="*/ 0 w 540060"/>
              <a:gd name="connsiteY0" fmla="*/ 405045 h 405045"/>
              <a:gd name="connsiteX1" fmla="*/ 270030 w 540060"/>
              <a:gd name="connsiteY1" fmla="*/ 0 h 405045"/>
              <a:gd name="connsiteX2" fmla="*/ 540060 w 540060"/>
              <a:gd name="connsiteY2" fmla="*/ 405045 h 405045"/>
              <a:gd name="connsiteX3" fmla="*/ 0 w 540060"/>
              <a:gd name="connsiteY3" fmla="*/ 405045 h 405045"/>
              <a:gd name="connsiteX0" fmla="*/ 0 w 317639"/>
              <a:gd name="connsiteY0" fmla="*/ 405045 h 405045"/>
              <a:gd name="connsiteX1" fmla="*/ 270030 w 317639"/>
              <a:gd name="connsiteY1" fmla="*/ 0 h 405045"/>
              <a:gd name="connsiteX2" fmla="*/ 317639 w 317639"/>
              <a:gd name="connsiteY2" fmla="*/ 281478 h 405045"/>
              <a:gd name="connsiteX3" fmla="*/ 0 w 317639"/>
              <a:gd name="connsiteY3" fmla="*/ 405045 h 405045"/>
              <a:gd name="connsiteX0" fmla="*/ 0 w 338528"/>
              <a:gd name="connsiteY0" fmla="*/ 380970 h 380970"/>
              <a:gd name="connsiteX1" fmla="*/ 290919 w 338528"/>
              <a:gd name="connsiteY1" fmla="*/ 0 h 380970"/>
              <a:gd name="connsiteX2" fmla="*/ 338528 w 338528"/>
              <a:gd name="connsiteY2" fmla="*/ 281478 h 380970"/>
              <a:gd name="connsiteX3" fmla="*/ 0 w 338528"/>
              <a:gd name="connsiteY3" fmla="*/ 380970 h 380970"/>
              <a:gd name="connsiteX0" fmla="*/ 0 w 341139"/>
              <a:gd name="connsiteY0" fmla="*/ 380970 h 380970"/>
              <a:gd name="connsiteX1" fmla="*/ 290919 w 341139"/>
              <a:gd name="connsiteY1" fmla="*/ 0 h 380970"/>
              <a:gd name="connsiteX2" fmla="*/ 341139 w 341139"/>
              <a:gd name="connsiteY2" fmla="*/ 259591 h 380970"/>
              <a:gd name="connsiteX3" fmla="*/ 0 w 341139"/>
              <a:gd name="connsiteY3" fmla="*/ 380970 h 380970"/>
              <a:gd name="connsiteX0" fmla="*/ 0 w 951229"/>
              <a:gd name="connsiteY0" fmla="*/ 380970 h 494921"/>
              <a:gd name="connsiteX1" fmla="*/ 290919 w 951229"/>
              <a:gd name="connsiteY1" fmla="*/ 0 h 494921"/>
              <a:gd name="connsiteX2" fmla="*/ 951229 w 951229"/>
              <a:gd name="connsiteY2" fmla="*/ 494921 h 494921"/>
              <a:gd name="connsiteX3" fmla="*/ 0 w 951229"/>
              <a:gd name="connsiteY3" fmla="*/ 380970 h 49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1229" h="494921">
                <a:moveTo>
                  <a:pt x="0" y="380970"/>
                </a:moveTo>
                <a:lnTo>
                  <a:pt x="290919" y="0"/>
                </a:lnTo>
                <a:lnTo>
                  <a:pt x="951229" y="494921"/>
                </a:lnTo>
                <a:lnTo>
                  <a:pt x="0" y="38097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7362310" y="3969060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5967155" y="599428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8757465" y="599428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787135" y="612930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6079495" y="4897000"/>
            <a:ext cx="1266825" cy="1143000"/>
          </a:xfrm>
          <a:custGeom>
            <a:avLst/>
            <a:gdLst>
              <a:gd name="connsiteX0" fmla="*/ 0 w 1266825"/>
              <a:gd name="connsiteY0" fmla="*/ 1143000 h 1143000"/>
              <a:gd name="connsiteX1" fmla="*/ 752475 w 1266825"/>
              <a:gd name="connsiteY1" fmla="*/ 219075 h 1143000"/>
              <a:gd name="connsiteX2" fmla="*/ 1266825 w 1266825"/>
              <a:gd name="connsiteY2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6825" h="1143000">
                <a:moveTo>
                  <a:pt x="0" y="1143000"/>
                </a:moveTo>
                <a:cubicBezTo>
                  <a:pt x="270669" y="776287"/>
                  <a:pt x="541338" y="409575"/>
                  <a:pt x="752475" y="219075"/>
                </a:cubicBezTo>
                <a:cubicBezTo>
                  <a:pt x="963612" y="28575"/>
                  <a:pt x="1115218" y="14287"/>
                  <a:pt x="1266825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Freeform 125"/>
          <p:cNvSpPr/>
          <p:nvPr/>
        </p:nvSpPr>
        <p:spPr>
          <a:xfrm>
            <a:off x="7324070" y="4058800"/>
            <a:ext cx="98450" cy="771525"/>
          </a:xfrm>
          <a:custGeom>
            <a:avLst/>
            <a:gdLst>
              <a:gd name="connsiteX0" fmla="*/ 31775 w 98450"/>
              <a:gd name="connsiteY0" fmla="*/ 771525 h 771525"/>
              <a:gd name="connsiteX1" fmla="*/ 3200 w 98450"/>
              <a:gd name="connsiteY1" fmla="*/ 419100 h 771525"/>
              <a:gd name="connsiteX2" fmla="*/ 98450 w 98450"/>
              <a:gd name="connsiteY2" fmla="*/ 0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50" h="771525">
                <a:moveTo>
                  <a:pt x="31775" y="771525"/>
                </a:moveTo>
                <a:cubicBezTo>
                  <a:pt x="11931" y="659606"/>
                  <a:pt x="-7913" y="547687"/>
                  <a:pt x="3200" y="419100"/>
                </a:cubicBezTo>
                <a:cubicBezTo>
                  <a:pt x="14312" y="290512"/>
                  <a:pt x="56381" y="145256"/>
                  <a:pt x="98450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Freeform 126"/>
          <p:cNvSpPr/>
          <p:nvPr/>
        </p:nvSpPr>
        <p:spPr>
          <a:xfrm>
            <a:off x="7374895" y="4887475"/>
            <a:ext cx="1438275" cy="1152525"/>
          </a:xfrm>
          <a:custGeom>
            <a:avLst/>
            <a:gdLst>
              <a:gd name="connsiteX0" fmla="*/ 0 w 1438275"/>
              <a:gd name="connsiteY0" fmla="*/ 0 h 1152525"/>
              <a:gd name="connsiteX1" fmla="*/ 590550 w 1438275"/>
              <a:gd name="connsiteY1" fmla="*/ 228600 h 1152525"/>
              <a:gd name="connsiteX2" fmla="*/ 857250 w 1438275"/>
              <a:gd name="connsiteY2" fmla="*/ 400050 h 1152525"/>
              <a:gd name="connsiteX3" fmla="*/ 1104900 w 1438275"/>
              <a:gd name="connsiteY3" fmla="*/ 704850 h 1152525"/>
              <a:gd name="connsiteX4" fmla="*/ 1438275 w 1438275"/>
              <a:gd name="connsiteY4" fmla="*/ 1152525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275" h="1152525">
                <a:moveTo>
                  <a:pt x="0" y="0"/>
                </a:moveTo>
                <a:cubicBezTo>
                  <a:pt x="223837" y="80962"/>
                  <a:pt x="447675" y="161925"/>
                  <a:pt x="590550" y="228600"/>
                </a:cubicBezTo>
                <a:cubicBezTo>
                  <a:pt x="733425" y="295275"/>
                  <a:pt x="771525" y="320675"/>
                  <a:pt x="857250" y="400050"/>
                </a:cubicBezTo>
                <a:cubicBezTo>
                  <a:pt x="942975" y="479425"/>
                  <a:pt x="1008063" y="579438"/>
                  <a:pt x="1104900" y="704850"/>
                </a:cubicBezTo>
                <a:cubicBezTo>
                  <a:pt x="1201738" y="830263"/>
                  <a:pt x="1320006" y="991394"/>
                  <a:pt x="1438275" y="1152525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7309779" y="4824155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407315" y="468914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65995" y="5806803"/>
            <a:ext cx="439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pc="50" baseline="-250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spc="50" baseline="-2500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366755" y="5814266"/>
            <a:ext cx="439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pc="50" baseline="-250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spc="50" baseline="-2500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166955" y="5769261"/>
            <a:ext cx="439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pc="50" baseline="-250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spc="50" baseline="-2500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47275" y="6174305"/>
            <a:ext cx="439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pc="50" baseline="-250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spc="50" baseline="-2500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781690" y="216650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501770" y="2123855"/>
            <a:ext cx="495055" cy="270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856438" y="502142"/>
            <a:ext cx="4920097" cy="2611823"/>
            <a:chOff x="3856438" y="297980"/>
            <a:chExt cx="4920097" cy="2611823"/>
          </a:xfrm>
        </p:grpSpPr>
        <p:sp>
          <p:nvSpPr>
            <p:cNvPr id="134" name="Rounded Rectangle 133"/>
            <p:cNvSpPr/>
            <p:nvPr/>
          </p:nvSpPr>
          <p:spPr>
            <a:xfrm>
              <a:off x="6687235" y="503675"/>
              <a:ext cx="2070230" cy="83095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Choosing a suitable embedding</a:t>
              </a: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Isosceles Triangle 95"/>
            <p:cNvSpPr/>
            <p:nvPr/>
          </p:nvSpPr>
          <p:spPr>
            <a:xfrm>
              <a:off x="4250759" y="661332"/>
              <a:ext cx="4525776" cy="2085916"/>
            </a:xfrm>
            <a:custGeom>
              <a:avLst/>
              <a:gdLst>
                <a:gd name="connsiteX0" fmla="*/ 0 w 2835315"/>
                <a:gd name="connsiteY0" fmla="*/ 2070230 h 2070230"/>
                <a:gd name="connsiteX1" fmla="*/ 1417658 w 2835315"/>
                <a:gd name="connsiteY1" fmla="*/ 0 h 2070230"/>
                <a:gd name="connsiteX2" fmla="*/ 2835315 w 2835315"/>
                <a:gd name="connsiteY2" fmla="*/ 2070230 h 2070230"/>
                <a:gd name="connsiteX3" fmla="*/ 0 w 2835315"/>
                <a:gd name="connsiteY3" fmla="*/ 2070230 h 2070230"/>
                <a:gd name="connsiteX0" fmla="*/ 138187 w 2973502"/>
                <a:gd name="connsiteY0" fmla="*/ 1715388 h 1715388"/>
                <a:gd name="connsiteX1" fmla="*/ 0 w 2973502"/>
                <a:gd name="connsiteY1" fmla="*/ 0 h 1715388"/>
                <a:gd name="connsiteX2" fmla="*/ 2973502 w 2973502"/>
                <a:gd name="connsiteY2" fmla="*/ 1715388 h 1715388"/>
                <a:gd name="connsiteX3" fmla="*/ 138187 w 2973502"/>
                <a:gd name="connsiteY3" fmla="*/ 1715388 h 1715388"/>
                <a:gd name="connsiteX0" fmla="*/ 0 w 2835315"/>
                <a:gd name="connsiteY0" fmla="*/ 1688093 h 1688093"/>
                <a:gd name="connsiteX1" fmla="*/ 366780 w 2835315"/>
                <a:gd name="connsiteY1" fmla="*/ 0 h 1688093"/>
                <a:gd name="connsiteX2" fmla="*/ 2835315 w 2835315"/>
                <a:gd name="connsiteY2" fmla="*/ 1688093 h 1688093"/>
                <a:gd name="connsiteX3" fmla="*/ 0 w 2835315"/>
                <a:gd name="connsiteY3" fmla="*/ 1688093 h 1688093"/>
                <a:gd name="connsiteX0" fmla="*/ 0 w 4650467"/>
                <a:gd name="connsiteY0" fmla="*/ 1688093 h 1688093"/>
                <a:gd name="connsiteX1" fmla="*/ 366780 w 4650467"/>
                <a:gd name="connsiteY1" fmla="*/ 0 h 1688093"/>
                <a:gd name="connsiteX2" fmla="*/ 4650467 w 4650467"/>
                <a:gd name="connsiteY2" fmla="*/ 1005704 h 1688093"/>
                <a:gd name="connsiteX3" fmla="*/ 0 w 4650467"/>
                <a:gd name="connsiteY3" fmla="*/ 1688093 h 1688093"/>
                <a:gd name="connsiteX0" fmla="*/ 0 w 4650467"/>
                <a:gd name="connsiteY0" fmla="*/ 2097791 h 2097791"/>
                <a:gd name="connsiteX1" fmla="*/ 123336 w 4650467"/>
                <a:gd name="connsiteY1" fmla="*/ 0 h 2097791"/>
                <a:gd name="connsiteX2" fmla="*/ 4650467 w 4650467"/>
                <a:gd name="connsiteY2" fmla="*/ 1415402 h 2097791"/>
                <a:gd name="connsiteX3" fmla="*/ 0 w 4650467"/>
                <a:gd name="connsiteY3" fmla="*/ 2097791 h 2097791"/>
                <a:gd name="connsiteX0" fmla="*/ 0 w 4620779"/>
                <a:gd name="connsiteY0" fmla="*/ 2103729 h 2103729"/>
                <a:gd name="connsiteX1" fmla="*/ 93648 w 4620779"/>
                <a:gd name="connsiteY1" fmla="*/ 0 h 2103729"/>
                <a:gd name="connsiteX2" fmla="*/ 4620779 w 4620779"/>
                <a:gd name="connsiteY2" fmla="*/ 1415402 h 2103729"/>
                <a:gd name="connsiteX3" fmla="*/ 0 w 4620779"/>
                <a:gd name="connsiteY3" fmla="*/ 2103729 h 2103729"/>
                <a:gd name="connsiteX0" fmla="*/ 0 w 4614841"/>
                <a:gd name="connsiteY0" fmla="*/ 2085916 h 2085916"/>
                <a:gd name="connsiteX1" fmla="*/ 87710 w 4614841"/>
                <a:gd name="connsiteY1" fmla="*/ 0 h 2085916"/>
                <a:gd name="connsiteX2" fmla="*/ 4614841 w 4614841"/>
                <a:gd name="connsiteY2" fmla="*/ 1415402 h 2085916"/>
                <a:gd name="connsiteX3" fmla="*/ 0 w 4614841"/>
                <a:gd name="connsiteY3" fmla="*/ 2085916 h 2085916"/>
                <a:gd name="connsiteX0" fmla="*/ 0 w 3979511"/>
                <a:gd name="connsiteY0" fmla="*/ 2085916 h 2085916"/>
                <a:gd name="connsiteX1" fmla="*/ 87710 w 3979511"/>
                <a:gd name="connsiteY1" fmla="*/ 0 h 2085916"/>
                <a:gd name="connsiteX2" fmla="*/ 3979511 w 3979511"/>
                <a:gd name="connsiteY2" fmla="*/ 1599470 h 2085916"/>
                <a:gd name="connsiteX3" fmla="*/ 0 w 3979511"/>
                <a:gd name="connsiteY3" fmla="*/ 2085916 h 2085916"/>
                <a:gd name="connsiteX0" fmla="*/ 0 w 4525776"/>
                <a:gd name="connsiteY0" fmla="*/ 2085916 h 2085916"/>
                <a:gd name="connsiteX1" fmla="*/ 87710 w 4525776"/>
                <a:gd name="connsiteY1" fmla="*/ 0 h 2085916"/>
                <a:gd name="connsiteX2" fmla="*/ 4525776 w 4525776"/>
                <a:gd name="connsiteY2" fmla="*/ 1587594 h 2085916"/>
                <a:gd name="connsiteX3" fmla="*/ 0 w 4525776"/>
                <a:gd name="connsiteY3" fmla="*/ 2085916 h 208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25776" h="2085916">
                  <a:moveTo>
                    <a:pt x="0" y="2085916"/>
                  </a:moveTo>
                  <a:lnTo>
                    <a:pt x="87710" y="0"/>
                  </a:lnTo>
                  <a:lnTo>
                    <a:pt x="4525776" y="1587594"/>
                  </a:lnTo>
                  <a:lnTo>
                    <a:pt x="0" y="2085916"/>
                  </a:lnTo>
                  <a:close/>
                </a:path>
              </a:pathLst>
            </a:custGeom>
            <a:solidFill>
              <a:schemeClr val="accent1">
                <a:alpha val="37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Isosceles Triangle 69"/>
            <p:cNvSpPr/>
            <p:nvPr/>
          </p:nvSpPr>
          <p:spPr>
            <a:xfrm rot="20319598">
              <a:off x="3856438" y="714004"/>
              <a:ext cx="1095667" cy="1905639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0 w 317639"/>
                <a:gd name="connsiteY0" fmla="*/ 405045 h 405045"/>
                <a:gd name="connsiteX1" fmla="*/ 270030 w 317639"/>
                <a:gd name="connsiteY1" fmla="*/ 0 h 405045"/>
                <a:gd name="connsiteX2" fmla="*/ 317639 w 317639"/>
                <a:gd name="connsiteY2" fmla="*/ 281478 h 405045"/>
                <a:gd name="connsiteX3" fmla="*/ 0 w 317639"/>
                <a:gd name="connsiteY3" fmla="*/ 405045 h 405045"/>
                <a:gd name="connsiteX0" fmla="*/ 0 w 338528"/>
                <a:gd name="connsiteY0" fmla="*/ 380970 h 380970"/>
                <a:gd name="connsiteX1" fmla="*/ 290919 w 338528"/>
                <a:gd name="connsiteY1" fmla="*/ 0 h 380970"/>
                <a:gd name="connsiteX2" fmla="*/ 338528 w 338528"/>
                <a:gd name="connsiteY2" fmla="*/ 281478 h 380970"/>
                <a:gd name="connsiteX3" fmla="*/ 0 w 338528"/>
                <a:gd name="connsiteY3" fmla="*/ 380970 h 380970"/>
                <a:gd name="connsiteX0" fmla="*/ 0 w 341139"/>
                <a:gd name="connsiteY0" fmla="*/ 380970 h 380970"/>
                <a:gd name="connsiteX1" fmla="*/ 290919 w 341139"/>
                <a:gd name="connsiteY1" fmla="*/ 0 h 380970"/>
                <a:gd name="connsiteX2" fmla="*/ 341139 w 341139"/>
                <a:gd name="connsiteY2" fmla="*/ 259591 h 380970"/>
                <a:gd name="connsiteX3" fmla="*/ 0 w 341139"/>
                <a:gd name="connsiteY3" fmla="*/ 380970 h 380970"/>
                <a:gd name="connsiteX0" fmla="*/ 0 w 341139"/>
                <a:gd name="connsiteY0" fmla="*/ 423393 h 423393"/>
                <a:gd name="connsiteX1" fmla="*/ 308707 w 341139"/>
                <a:gd name="connsiteY1" fmla="*/ 0 h 423393"/>
                <a:gd name="connsiteX2" fmla="*/ 341139 w 341139"/>
                <a:gd name="connsiteY2" fmla="*/ 302014 h 423393"/>
                <a:gd name="connsiteX3" fmla="*/ 0 w 341139"/>
                <a:gd name="connsiteY3" fmla="*/ 423393 h 423393"/>
                <a:gd name="connsiteX0" fmla="*/ 0 w 341139"/>
                <a:gd name="connsiteY0" fmla="*/ 497349 h 497349"/>
                <a:gd name="connsiteX1" fmla="*/ 265769 w 341139"/>
                <a:gd name="connsiteY1" fmla="*/ 0 h 497349"/>
                <a:gd name="connsiteX2" fmla="*/ 341139 w 341139"/>
                <a:gd name="connsiteY2" fmla="*/ 375970 h 497349"/>
                <a:gd name="connsiteX3" fmla="*/ 0 w 341139"/>
                <a:gd name="connsiteY3" fmla="*/ 497349 h 49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139" h="497349">
                  <a:moveTo>
                    <a:pt x="0" y="497349"/>
                  </a:moveTo>
                  <a:lnTo>
                    <a:pt x="265769" y="0"/>
                  </a:lnTo>
                  <a:lnTo>
                    <a:pt x="341139" y="375970"/>
                  </a:lnTo>
                  <a:lnTo>
                    <a:pt x="0" y="497349"/>
                  </a:lnTo>
                  <a:close/>
                </a:path>
              </a:pathLst>
            </a:cu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Isosceles Triangle 68"/>
            <p:cNvSpPr/>
            <p:nvPr/>
          </p:nvSpPr>
          <p:spPr>
            <a:xfrm rot="8321640">
              <a:off x="4288618" y="1814323"/>
              <a:ext cx="2266280" cy="1095480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521972"/>
                <a:gd name="connsiteY0" fmla="*/ 263313 h 358640"/>
                <a:gd name="connsiteX1" fmla="*/ 0 w 521972"/>
                <a:gd name="connsiteY1" fmla="*/ 0 h 358640"/>
                <a:gd name="connsiteX2" fmla="*/ 521972 w 521972"/>
                <a:gd name="connsiteY2" fmla="*/ 358640 h 358640"/>
                <a:gd name="connsiteX3" fmla="*/ 40866 w 521972"/>
                <a:gd name="connsiteY3" fmla="*/ 263313 h 358640"/>
                <a:gd name="connsiteX0" fmla="*/ 172534 w 521972"/>
                <a:gd name="connsiteY0" fmla="*/ 369520 h 369520"/>
                <a:gd name="connsiteX1" fmla="*/ 0 w 521972"/>
                <a:gd name="connsiteY1" fmla="*/ 0 h 369520"/>
                <a:gd name="connsiteX2" fmla="*/ 521972 w 521972"/>
                <a:gd name="connsiteY2" fmla="*/ 358640 h 369520"/>
                <a:gd name="connsiteX3" fmla="*/ 172534 w 521972"/>
                <a:gd name="connsiteY3" fmla="*/ 369520 h 369520"/>
                <a:gd name="connsiteX0" fmla="*/ 492458 w 841896"/>
                <a:gd name="connsiteY0" fmla="*/ 412782 h 412782"/>
                <a:gd name="connsiteX1" fmla="*/ 0 w 841896"/>
                <a:gd name="connsiteY1" fmla="*/ 0 h 412782"/>
                <a:gd name="connsiteX2" fmla="*/ 841896 w 841896"/>
                <a:gd name="connsiteY2" fmla="*/ 401902 h 412782"/>
                <a:gd name="connsiteX3" fmla="*/ 492458 w 841896"/>
                <a:gd name="connsiteY3" fmla="*/ 412782 h 412782"/>
                <a:gd name="connsiteX0" fmla="*/ 491557 w 840995"/>
                <a:gd name="connsiteY0" fmla="*/ 389220 h 389220"/>
                <a:gd name="connsiteX1" fmla="*/ 0 w 840995"/>
                <a:gd name="connsiteY1" fmla="*/ 0 h 389220"/>
                <a:gd name="connsiteX2" fmla="*/ 840995 w 840995"/>
                <a:gd name="connsiteY2" fmla="*/ 378340 h 389220"/>
                <a:gd name="connsiteX3" fmla="*/ 491557 w 840995"/>
                <a:gd name="connsiteY3" fmla="*/ 389220 h 389220"/>
                <a:gd name="connsiteX0" fmla="*/ 356175 w 705613"/>
                <a:gd name="connsiteY0" fmla="*/ 281251 h 281251"/>
                <a:gd name="connsiteX1" fmla="*/ 0 w 705613"/>
                <a:gd name="connsiteY1" fmla="*/ 0 h 281251"/>
                <a:gd name="connsiteX2" fmla="*/ 705613 w 705613"/>
                <a:gd name="connsiteY2" fmla="*/ 270371 h 281251"/>
                <a:gd name="connsiteX3" fmla="*/ 356175 w 705613"/>
                <a:gd name="connsiteY3" fmla="*/ 281251 h 281251"/>
                <a:gd name="connsiteX0" fmla="*/ 351294 w 705613"/>
                <a:gd name="connsiteY0" fmla="*/ 285907 h 285907"/>
                <a:gd name="connsiteX1" fmla="*/ 0 w 705613"/>
                <a:gd name="connsiteY1" fmla="*/ 0 h 285907"/>
                <a:gd name="connsiteX2" fmla="*/ 705613 w 705613"/>
                <a:gd name="connsiteY2" fmla="*/ 270371 h 285907"/>
                <a:gd name="connsiteX3" fmla="*/ 351294 w 705613"/>
                <a:gd name="connsiteY3" fmla="*/ 285907 h 28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613" h="285907">
                  <a:moveTo>
                    <a:pt x="351294" y="285907"/>
                  </a:moveTo>
                  <a:lnTo>
                    <a:pt x="0" y="0"/>
                  </a:lnTo>
                  <a:lnTo>
                    <a:pt x="705613" y="270371"/>
                  </a:lnTo>
                  <a:lnTo>
                    <a:pt x="351294" y="28590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Isosceles Triangle 68"/>
            <p:cNvSpPr/>
            <p:nvPr/>
          </p:nvSpPr>
          <p:spPr>
            <a:xfrm rot="20319598">
              <a:off x="4670561" y="297980"/>
              <a:ext cx="1646978" cy="2092583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649506"/>
                <a:gd name="connsiteY0" fmla="*/ 263313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40866 w 649506"/>
                <a:gd name="connsiteY3" fmla="*/ 263313 h 482769"/>
                <a:gd name="connsiteX0" fmla="*/ 39441 w 649506"/>
                <a:gd name="connsiteY0" fmla="*/ 257855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39441 w 649506"/>
                <a:gd name="connsiteY3" fmla="*/ 257855 h 482769"/>
                <a:gd name="connsiteX0" fmla="*/ 39441 w 484494"/>
                <a:gd name="connsiteY0" fmla="*/ 257855 h 423738"/>
                <a:gd name="connsiteX1" fmla="*/ 0 w 484494"/>
                <a:gd name="connsiteY1" fmla="*/ 0 h 423738"/>
                <a:gd name="connsiteX2" fmla="*/ 484494 w 484494"/>
                <a:gd name="connsiteY2" fmla="*/ 423738 h 423738"/>
                <a:gd name="connsiteX3" fmla="*/ 39441 w 484494"/>
                <a:gd name="connsiteY3" fmla="*/ 257855 h 423738"/>
                <a:gd name="connsiteX0" fmla="*/ 67738 w 512791"/>
                <a:gd name="connsiteY0" fmla="*/ 380256 h 546139"/>
                <a:gd name="connsiteX1" fmla="*/ 0 w 512791"/>
                <a:gd name="connsiteY1" fmla="*/ 0 h 546139"/>
                <a:gd name="connsiteX2" fmla="*/ 512791 w 512791"/>
                <a:gd name="connsiteY2" fmla="*/ 546139 h 546139"/>
                <a:gd name="connsiteX3" fmla="*/ 67738 w 512791"/>
                <a:gd name="connsiteY3" fmla="*/ 380256 h 54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791" h="546139">
                  <a:moveTo>
                    <a:pt x="67738" y="380256"/>
                  </a:moveTo>
                  <a:lnTo>
                    <a:pt x="0" y="0"/>
                  </a:lnTo>
                  <a:lnTo>
                    <a:pt x="512791" y="546139"/>
                  </a:lnTo>
                  <a:lnTo>
                    <a:pt x="67738" y="38025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5022050" y="1901190"/>
              <a:ext cx="97536" cy="9753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022050" y="171881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462210" y="1718810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346975" y="1583795"/>
              <a:ext cx="4390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932040" y="1178750"/>
              <a:ext cx="4390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842030" y="2123855"/>
              <a:ext cx="4390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Isosceles Triangle 16"/>
          <p:cNvSpPr/>
          <p:nvPr/>
        </p:nvSpPr>
        <p:spPr>
          <a:xfrm rot="16003326">
            <a:off x="1016606" y="2258871"/>
            <a:ext cx="720080" cy="360038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1278251" y="230387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057165" y="113374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489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0" y="4059070"/>
            <a:ext cx="9144000" cy="1935215"/>
            <a:chOff x="4820732" y="3771311"/>
            <a:chExt cx="3270141" cy="2561885"/>
          </a:xfrm>
        </p:grpSpPr>
        <p:grpSp>
          <p:nvGrpSpPr>
            <p:cNvPr id="55" name="Group 54"/>
            <p:cNvGrpSpPr/>
            <p:nvPr/>
          </p:nvGrpSpPr>
          <p:grpSpPr>
            <a:xfrm>
              <a:off x="4820732" y="3771311"/>
              <a:ext cx="3270141" cy="1277869"/>
              <a:chOff x="4820732" y="3771311"/>
              <a:chExt cx="3270141" cy="1277869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4833547" y="4626406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4833547" y="504918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4820732" y="4843728"/>
              <a:ext cx="3270141" cy="1489468"/>
              <a:chOff x="4820732" y="3123037"/>
              <a:chExt cx="3270141" cy="1489468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833547" y="4612505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4833547" y="3540088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4833547" y="3123037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Rectangle 4"/>
          <p:cNvSpPr/>
          <p:nvPr/>
        </p:nvSpPr>
        <p:spPr>
          <a:xfrm>
            <a:off x="1961710" y="54868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6865" y="293394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Plane 3-Trees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1286635" y="3158970"/>
            <a:ext cx="1967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3-tree  </a:t>
            </a:r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56565" y="863715"/>
            <a:ext cx="2835315" cy="2070230"/>
          </a:xfrm>
          <a:prstGeom prst="triangle">
            <a:avLst/>
          </a:prstGeom>
          <a:solidFill>
            <a:schemeClr val="accent1">
              <a:alpha val="3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 rot="19448807">
            <a:off x="1393896" y="1823668"/>
            <a:ext cx="1291224" cy="1021049"/>
            <a:chOff x="2276745" y="3068960"/>
            <a:chExt cx="1450815" cy="1147246"/>
          </a:xfrm>
        </p:grpSpPr>
        <p:sp>
          <p:nvSpPr>
            <p:cNvPr id="70" name="Isosceles Triangle 69"/>
            <p:cNvSpPr/>
            <p:nvPr/>
          </p:nvSpPr>
          <p:spPr>
            <a:xfrm>
              <a:off x="2276745" y="3068960"/>
              <a:ext cx="523976" cy="698076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0 w 317639"/>
                <a:gd name="connsiteY0" fmla="*/ 405045 h 405045"/>
                <a:gd name="connsiteX1" fmla="*/ 270030 w 317639"/>
                <a:gd name="connsiteY1" fmla="*/ 0 h 405045"/>
                <a:gd name="connsiteX2" fmla="*/ 317639 w 317639"/>
                <a:gd name="connsiteY2" fmla="*/ 281478 h 405045"/>
                <a:gd name="connsiteX3" fmla="*/ 0 w 317639"/>
                <a:gd name="connsiteY3" fmla="*/ 405045 h 405045"/>
                <a:gd name="connsiteX0" fmla="*/ 0 w 338528"/>
                <a:gd name="connsiteY0" fmla="*/ 380970 h 380970"/>
                <a:gd name="connsiteX1" fmla="*/ 290919 w 338528"/>
                <a:gd name="connsiteY1" fmla="*/ 0 h 380970"/>
                <a:gd name="connsiteX2" fmla="*/ 338528 w 338528"/>
                <a:gd name="connsiteY2" fmla="*/ 281478 h 380970"/>
                <a:gd name="connsiteX3" fmla="*/ 0 w 338528"/>
                <a:gd name="connsiteY3" fmla="*/ 380970 h 380970"/>
                <a:gd name="connsiteX0" fmla="*/ 0 w 341139"/>
                <a:gd name="connsiteY0" fmla="*/ 380970 h 380970"/>
                <a:gd name="connsiteX1" fmla="*/ 290919 w 341139"/>
                <a:gd name="connsiteY1" fmla="*/ 0 h 380970"/>
                <a:gd name="connsiteX2" fmla="*/ 341139 w 341139"/>
                <a:gd name="connsiteY2" fmla="*/ 259591 h 380970"/>
                <a:gd name="connsiteX3" fmla="*/ 0 w 341139"/>
                <a:gd name="connsiteY3" fmla="*/ 380970 h 38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139" h="380970">
                  <a:moveTo>
                    <a:pt x="0" y="380970"/>
                  </a:moveTo>
                  <a:lnTo>
                    <a:pt x="290919" y="0"/>
                  </a:lnTo>
                  <a:lnTo>
                    <a:pt x="341139" y="259591"/>
                  </a:lnTo>
                  <a:lnTo>
                    <a:pt x="0" y="380970"/>
                  </a:lnTo>
                  <a:close/>
                </a:path>
              </a:pathLst>
            </a:cu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Isosceles Triangle 68"/>
            <p:cNvSpPr/>
            <p:nvPr/>
          </p:nvSpPr>
          <p:spPr>
            <a:xfrm rot="9602042">
              <a:off x="2358057" y="3503013"/>
              <a:ext cx="1291735" cy="713193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521972"/>
                <a:gd name="connsiteY0" fmla="*/ 263313 h 358640"/>
                <a:gd name="connsiteX1" fmla="*/ 0 w 521972"/>
                <a:gd name="connsiteY1" fmla="*/ 0 h 358640"/>
                <a:gd name="connsiteX2" fmla="*/ 521972 w 521972"/>
                <a:gd name="connsiteY2" fmla="*/ 358640 h 358640"/>
                <a:gd name="connsiteX3" fmla="*/ 40866 w 521972"/>
                <a:gd name="connsiteY3" fmla="*/ 263313 h 358640"/>
                <a:gd name="connsiteX0" fmla="*/ 172534 w 521972"/>
                <a:gd name="connsiteY0" fmla="*/ 369520 h 369520"/>
                <a:gd name="connsiteX1" fmla="*/ 0 w 521972"/>
                <a:gd name="connsiteY1" fmla="*/ 0 h 369520"/>
                <a:gd name="connsiteX2" fmla="*/ 521972 w 521972"/>
                <a:gd name="connsiteY2" fmla="*/ 358640 h 369520"/>
                <a:gd name="connsiteX3" fmla="*/ 172534 w 521972"/>
                <a:gd name="connsiteY3" fmla="*/ 369520 h 369520"/>
                <a:gd name="connsiteX0" fmla="*/ 492458 w 841896"/>
                <a:gd name="connsiteY0" fmla="*/ 412782 h 412782"/>
                <a:gd name="connsiteX1" fmla="*/ 0 w 841896"/>
                <a:gd name="connsiteY1" fmla="*/ 0 h 412782"/>
                <a:gd name="connsiteX2" fmla="*/ 841896 w 841896"/>
                <a:gd name="connsiteY2" fmla="*/ 401902 h 412782"/>
                <a:gd name="connsiteX3" fmla="*/ 492458 w 841896"/>
                <a:gd name="connsiteY3" fmla="*/ 412782 h 412782"/>
                <a:gd name="connsiteX0" fmla="*/ 491557 w 840995"/>
                <a:gd name="connsiteY0" fmla="*/ 389220 h 389220"/>
                <a:gd name="connsiteX1" fmla="*/ 0 w 840995"/>
                <a:gd name="connsiteY1" fmla="*/ 0 h 389220"/>
                <a:gd name="connsiteX2" fmla="*/ 840995 w 840995"/>
                <a:gd name="connsiteY2" fmla="*/ 378340 h 389220"/>
                <a:gd name="connsiteX3" fmla="*/ 491557 w 840995"/>
                <a:gd name="connsiteY3" fmla="*/ 389220 h 38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0995" h="389220">
                  <a:moveTo>
                    <a:pt x="491557" y="389220"/>
                  </a:moveTo>
                  <a:lnTo>
                    <a:pt x="0" y="0"/>
                  </a:lnTo>
                  <a:lnTo>
                    <a:pt x="840995" y="378340"/>
                  </a:lnTo>
                  <a:lnTo>
                    <a:pt x="491557" y="38922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2729944" y="3081268"/>
              <a:ext cx="997616" cy="884609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649506"/>
                <a:gd name="connsiteY0" fmla="*/ 263313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40866 w 649506"/>
                <a:gd name="connsiteY3" fmla="*/ 263313 h 48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506" h="482769">
                  <a:moveTo>
                    <a:pt x="40866" y="263313"/>
                  </a:moveTo>
                  <a:lnTo>
                    <a:pt x="0" y="0"/>
                  </a:lnTo>
                  <a:lnTo>
                    <a:pt x="649506" y="482769"/>
                  </a:lnTo>
                  <a:lnTo>
                    <a:pt x="40866" y="26331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Oval 75"/>
          <p:cNvSpPr>
            <a:spLocks noChangeAspect="1"/>
          </p:cNvSpPr>
          <p:nvPr/>
        </p:nvSpPr>
        <p:spPr>
          <a:xfrm>
            <a:off x="2006715" y="818710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611560" y="284393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3401870" y="284393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31540" y="297895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1781690" y="2348880"/>
            <a:ext cx="97536" cy="9753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781690" y="216650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501770" y="2123855"/>
            <a:ext cx="495055" cy="270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71700" y="502142"/>
            <a:ext cx="6904835" cy="5042093"/>
            <a:chOff x="1871700" y="297980"/>
            <a:chExt cx="6904835" cy="5042093"/>
          </a:xfrm>
        </p:grpSpPr>
        <p:sp>
          <p:nvSpPr>
            <p:cNvPr id="134" name="Rounded Rectangle 133"/>
            <p:cNvSpPr/>
            <p:nvPr/>
          </p:nvSpPr>
          <p:spPr>
            <a:xfrm>
              <a:off x="4301970" y="2999813"/>
              <a:ext cx="4320480" cy="63007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Plane 3 trees inside each of these triangles has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n/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2+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(1) vertices</a:t>
              </a:r>
              <a:endParaRPr lang="en-US" baseline="-25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Isosceles Triangle 95"/>
            <p:cNvSpPr/>
            <p:nvPr/>
          </p:nvSpPr>
          <p:spPr>
            <a:xfrm>
              <a:off x="4250759" y="661332"/>
              <a:ext cx="4525776" cy="2085916"/>
            </a:xfrm>
            <a:custGeom>
              <a:avLst/>
              <a:gdLst>
                <a:gd name="connsiteX0" fmla="*/ 0 w 2835315"/>
                <a:gd name="connsiteY0" fmla="*/ 2070230 h 2070230"/>
                <a:gd name="connsiteX1" fmla="*/ 1417658 w 2835315"/>
                <a:gd name="connsiteY1" fmla="*/ 0 h 2070230"/>
                <a:gd name="connsiteX2" fmla="*/ 2835315 w 2835315"/>
                <a:gd name="connsiteY2" fmla="*/ 2070230 h 2070230"/>
                <a:gd name="connsiteX3" fmla="*/ 0 w 2835315"/>
                <a:gd name="connsiteY3" fmla="*/ 2070230 h 2070230"/>
                <a:gd name="connsiteX0" fmla="*/ 138187 w 2973502"/>
                <a:gd name="connsiteY0" fmla="*/ 1715388 h 1715388"/>
                <a:gd name="connsiteX1" fmla="*/ 0 w 2973502"/>
                <a:gd name="connsiteY1" fmla="*/ 0 h 1715388"/>
                <a:gd name="connsiteX2" fmla="*/ 2973502 w 2973502"/>
                <a:gd name="connsiteY2" fmla="*/ 1715388 h 1715388"/>
                <a:gd name="connsiteX3" fmla="*/ 138187 w 2973502"/>
                <a:gd name="connsiteY3" fmla="*/ 1715388 h 1715388"/>
                <a:gd name="connsiteX0" fmla="*/ 0 w 2835315"/>
                <a:gd name="connsiteY0" fmla="*/ 1688093 h 1688093"/>
                <a:gd name="connsiteX1" fmla="*/ 366780 w 2835315"/>
                <a:gd name="connsiteY1" fmla="*/ 0 h 1688093"/>
                <a:gd name="connsiteX2" fmla="*/ 2835315 w 2835315"/>
                <a:gd name="connsiteY2" fmla="*/ 1688093 h 1688093"/>
                <a:gd name="connsiteX3" fmla="*/ 0 w 2835315"/>
                <a:gd name="connsiteY3" fmla="*/ 1688093 h 1688093"/>
                <a:gd name="connsiteX0" fmla="*/ 0 w 4650467"/>
                <a:gd name="connsiteY0" fmla="*/ 1688093 h 1688093"/>
                <a:gd name="connsiteX1" fmla="*/ 366780 w 4650467"/>
                <a:gd name="connsiteY1" fmla="*/ 0 h 1688093"/>
                <a:gd name="connsiteX2" fmla="*/ 4650467 w 4650467"/>
                <a:gd name="connsiteY2" fmla="*/ 1005704 h 1688093"/>
                <a:gd name="connsiteX3" fmla="*/ 0 w 4650467"/>
                <a:gd name="connsiteY3" fmla="*/ 1688093 h 1688093"/>
                <a:gd name="connsiteX0" fmla="*/ 0 w 4650467"/>
                <a:gd name="connsiteY0" fmla="*/ 2097791 h 2097791"/>
                <a:gd name="connsiteX1" fmla="*/ 123336 w 4650467"/>
                <a:gd name="connsiteY1" fmla="*/ 0 h 2097791"/>
                <a:gd name="connsiteX2" fmla="*/ 4650467 w 4650467"/>
                <a:gd name="connsiteY2" fmla="*/ 1415402 h 2097791"/>
                <a:gd name="connsiteX3" fmla="*/ 0 w 4650467"/>
                <a:gd name="connsiteY3" fmla="*/ 2097791 h 2097791"/>
                <a:gd name="connsiteX0" fmla="*/ 0 w 4620779"/>
                <a:gd name="connsiteY0" fmla="*/ 2103729 h 2103729"/>
                <a:gd name="connsiteX1" fmla="*/ 93648 w 4620779"/>
                <a:gd name="connsiteY1" fmla="*/ 0 h 2103729"/>
                <a:gd name="connsiteX2" fmla="*/ 4620779 w 4620779"/>
                <a:gd name="connsiteY2" fmla="*/ 1415402 h 2103729"/>
                <a:gd name="connsiteX3" fmla="*/ 0 w 4620779"/>
                <a:gd name="connsiteY3" fmla="*/ 2103729 h 2103729"/>
                <a:gd name="connsiteX0" fmla="*/ 0 w 4614841"/>
                <a:gd name="connsiteY0" fmla="*/ 2085916 h 2085916"/>
                <a:gd name="connsiteX1" fmla="*/ 87710 w 4614841"/>
                <a:gd name="connsiteY1" fmla="*/ 0 h 2085916"/>
                <a:gd name="connsiteX2" fmla="*/ 4614841 w 4614841"/>
                <a:gd name="connsiteY2" fmla="*/ 1415402 h 2085916"/>
                <a:gd name="connsiteX3" fmla="*/ 0 w 4614841"/>
                <a:gd name="connsiteY3" fmla="*/ 2085916 h 2085916"/>
                <a:gd name="connsiteX0" fmla="*/ 0 w 3979511"/>
                <a:gd name="connsiteY0" fmla="*/ 2085916 h 2085916"/>
                <a:gd name="connsiteX1" fmla="*/ 87710 w 3979511"/>
                <a:gd name="connsiteY1" fmla="*/ 0 h 2085916"/>
                <a:gd name="connsiteX2" fmla="*/ 3979511 w 3979511"/>
                <a:gd name="connsiteY2" fmla="*/ 1599470 h 2085916"/>
                <a:gd name="connsiteX3" fmla="*/ 0 w 3979511"/>
                <a:gd name="connsiteY3" fmla="*/ 2085916 h 2085916"/>
                <a:gd name="connsiteX0" fmla="*/ 0 w 4525776"/>
                <a:gd name="connsiteY0" fmla="*/ 2085916 h 2085916"/>
                <a:gd name="connsiteX1" fmla="*/ 87710 w 4525776"/>
                <a:gd name="connsiteY1" fmla="*/ 0 h 2085916"/>
                <a:gd name="connsiteX2" fmla="*/ 4525776 w 4525776"/>
                <a:gd name="connsiteY2" fmla="*/ 1587594 h 2085916"/>
                <a:gd name="connsiteX3" fmla="*/ 0 w 4525776"/>
                <a:gd name="connsiteY3" fmla="*/ 2085916 h 208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25776" h="2085916">
                  <a:moveTo>
                    <a:pt x="0" y="2085916"/>
                  </a:moveTo>
                  <a:lnTo>
                    <a:pt x="87710" y="0"/>
                  </a:lnTo>
                  <a:lnTo>
                    <a:pt x="4525776" y="1587594"/>
                  </a:lnTo>
                  <a:lnTo>
                    <a:pt x="0" y="2085916"/>
                  </a:lnTo>
                  <a:close/>
                </a:path>
              </a:pathLst>
            </a:custGeom>
            <a:solidFill>
              <a:schemeClr val="accent1">
                <a:alpha val="37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Isosceles Triangle 69"/>
            <p:cNvSpPr/>
            <p:nvPr/>
          </p:nvSpPr>
          <p:spPr>
            <a:xfrm rot="20319598">
              <a:off x="3856438" y="714004"/>
              <a:ext cx="1095667" cy="1905639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0 w 317639"/>
                <a:gd name="connsiteY0" fmla="*/ 405045 h 405045"/>
                <a:gd name="connsiteX1" fmla="*/ 270030 w 317639"/>
                <a:gd name="connsiteY1" fmla="*/ 0 h 405045"/>
                <a:gd name="connsiteX2" fmla="*/ 317639 w 317639"/>
                <a:gd name="connsiteY2" fmla="*/ 281478 h 405045"/>
                <a:gd name="connsiteX3" fmla="*/ 0 w 317639"/>
                <a:gd name="connsiteY3" fmla="*/ 405045 h 405045"/>
                <a:gd name="connsiteX0" fmla="*/ 0 w 338528"/>
                <a:gd name="connsiteY0" fmla="*/ 380970 h 380970"/>
                <a:gd name="connsiteX1" fmla="*/ 290919 w 338528"/>
                <a:gd name="connsiteY1" fmla="*/ 0 h 380970"/>
                <a:gd name="connsiteX2" fmla="*/ 338528 w 338528"/>
                <a:gd name="connsiteY2" fmla="*/ 281478 h 380970"/>
                <a:gd name="connsiteX3" fmla="*/ 0 w 338528"/>
                <a:gd name="connsiteY3" fmla="*/ 380970 h 380970"/>
                <a:gd name="connsiteX0" fmla="*/ 0 w 341139"/>
                <a:gd name="connsiteY0" fmla="*/ 380970 h 380970"/>
                <a:gd name="connsiteX1" fmla="*/ 290919 w 341139"/>
                <a:gd name="connsiteY1" fmla="*/ 0 h 380970"/>
                <a:gd name="connsiteX2" fmla="*/ 341139 w 341139"/>
                <a:gd name="connsiteY2" fmla="*/ 259591 h 380970"/>
                <a:gd name="connsiteX3" fmla="*/ 0 w 341139"/>
                <a:gd name="connsiteY3" fmla="*/ 380970 h 380970"/>
                <a:gd name="connsiteX0" fmla="*/ 0 w 341139"/>
                <a:gd name="connsiteY0" fmla="*/ 423393 h 423393"/>
                <a:gd name="connsiteX1" fmla="*/ 308707 w 341139"/>
                <a:gd name="connsiteY1" fmla="*/ 0 h 423393"/>
                <a:gd name="connsiteX2" fmla="*/ 341139 w 341139"/>
                <a:gd name="connsiteY2" fmla="*/ 302014 h 423393"/>
                <a:gd name="connsiteX3" fmla="*/ 0 w 341139"/>
                <a:gd name="connsiteY3" fmla="*/ 423393 h 423393"/>
                <a:gd name="connsiteX0" fmla="*/ 0 w 341139"/>
                <a:gd name="connsiteY0" fmla="*/ 497349 h 497349"/>
                <a:gd name="connsiteX1" fmla="*/ 265769 w 341139"/>
                <a:gd name="connsiteY1" fmla="*/ 0 h 497349"/>
                <a:gd name="connsiteX2" fmla="*/ 341139 w 341139"/>
                <a:gd name="connsiteY2" fmla="*/ 375970 h 497349"/>
                <a:gd name="connsiteX3" fmla="*/ 0 w 341139"/>
                <a:gd name="connsiteY3" fmla="*/ 497349 h 49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139" h="497349">
                  <a:moveTo>
                    <a:pt x="0" y="497349"/>
                  </a:moveTo>
                  <a:lnTo>
                    <a:pt x="265769" y="0"/>
                  </a:lnTo>
                  <a:lnTo>
                    <a:pt x="341139" y="375970"/>
                  </a:lnTo>
                  <a:lnTo>
                    <a:pt x="0" y="497349"/>
                  </a:lnTo>
                  <a:close/>
                </a:path>
              </a:pathLst>
            </a:cu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Isosceles Triangle 68"/>
            <p:cNvSpPr/>
            <p:nvPr/>
          </p:nvSpPr>
          <p:spPr>
            <a:xfrm rot="8321640">
              <a:off x="4288618" y="1814323"/>
              <a:ext cx="2266280" cy="1095480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521972"/>
                <a:gd name="connsiteY0" fmla="*/ 263313 h 358640"/>
                <a:gd name="connsiteX1" fmla="*/ 0 w 521972"/>
                <a:gd name="connsiteY1" fmla="*/ 0 h 358640"/>
                <a:gd name="connsiteX2" fmla="*/ 521972 w 521972"/>
                <a:gd name="connsiteY2" fmla="*/ 358640 h 358640"/>
                <a:gd name="connsiteX3" fmla="*/ 40866 w 521972"/>
                <a:gd name="connsiteY3" fmla="*/ 263313 h 358640"/>
                <a:gd name="connsiteX0" fmla="*/ 172534 w 521972"/>
                <a:gd name="connsiteY0" fmla="*/ 369520 h 369520"/>
                <a:gd name="connsiteX1" fmla="*/ 0 w 521972"/>
                <a:gd name="connsiteY1" fmla="*/ 0 h 369520"/>
                <a:gd name="connsiteX2" fmla="*/ 521972 w 521972"/>
                <a:gd name="connsiteY2" fmla="*/ 358640 h 369520"/>
                <a:gd name="connsiteX3" fmla="*/ 172534 w 521972"/>
                <a:gd name="connsiteY3" fmla="*/ 369520 h 369520"/>
                <a:gd name="connsiteX0" fmla="*/ 492458 w 841896"/>
                <a:gd name="connsiteY0" fmla="*/ 412782 h 412782"/>
                <a:gd name="connsiteX1" fmla="*/ 0 w 841896"/>
                <a:gd name="connsiteY1" fmla="*/ 0 h 412782"/>
                <a:gd name="connsiteX2" fmla="*/ 841896 w 841896"/>
                <a:gd name="connsiteY2" fmla="*/ 401902 h 412782"/>
                <a:gd name="connsiteX3" fmla="*/ 492458 w 841896"/>
                <a:gd name="connsiteY3" fmla="*/ 412782 h 412782"/>
                <a:gd name="connsiteX0" fmla="*/ 491557 w 840995"/>
                <a:gd name="connsiteY0" fmla="*/ 389220 h 389220"/>
                <a:gd name="connsiteX1" fmla="*/ 0 w 840995"/>
                <a:gd name="connsiteY1" fmla="*/ 0 h 389220"/>
                <a:gd name="connsiteX2" fmla="*/ 840995 w 840995"/>
                <a:gd name="connsiteY2" fmla="*/ 378340 h 389220"/>
                <a:gd name="connsiteX3" fmla="*/ 491557 w 840995"/>
                <a:gd name="connsiteY3" fmla="*/ 389220 h 389220"/>
                <a:gd name="connsiteX0" fmla="*/ 356175 w 705613"/>
                <a:gd name="connsiteY0" fmla="*/ 281251 h 281251"/>
                <a:gd name="connsiteX1" fmla="*/ 0 w 705613"/>
                <a:gd name="connsiteY1" fmla="*/ 0 h 281251"/>
                <a:gd name="connsiteX2" fmla="*/ 705613 w 705613"/>
                <a:gd name="connsiteY2" fmla="*/ 270371 h 281251"/>
                <a:gd name="connsiteX3" fmla="*/ 356175 w 705613"/>
                <a:gd name="connsiteY3" fmla="*/ 281251 h 281251"/>
                <a:gd name="connsiteX0" fmla="*/ 351294 w 705613"/>
                <a:gd name="connsiteY0" fmla="*/ 285907 h 285907"/>
                <a:gd name="connsiteX1" fmla="*/ 0 w 705613"/>
                <a:gd name="connsiteY1" fmla="*/ 0 h 285907"/>
                <a:gd name="connsiteX2" fmla="*/ 705613 w 705613"/>
                <a:gd name="connsiteY2" fmla="*/ 270371 h 285907"/>
                <a:gd name="connsiteX3" fmla="*/ 351294 w 705613"/>
                <a:gd name="connsiteY3" fmla="*/ 285907 h 28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613" h="285907">
                  <a:moveTo>
                    <a:pt x="351294" y="285907"/>
                  </a:moveTo>
                  <a:lnTo>
                    <a:pt x="0" y="0"/>
                  </a:lnTo>
                  <a:lnTo>
                    <a:pt x="705613" y="270371"/>
                  </a:lnTo>
                  <a:lnTo>
                    <a:pt x="351294" y="28590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Isosceles Triangle 68"/>
            <p:cNvSpPr/>
            <p:nvPr/>
          </p:nvSpPr>
          <p:spPr>
            <a:xfrm rot="20319598">
              <a:off x="4670561" y="297980"/>
              <a:ext cx="1646978" cy="2092583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649506"/>
                <a:gd name="connsiteY0" fmla="*/ 263313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40866 w 649506"/>
                <a:gd name="connsiteY3" fmla="*/ 263313 h 482769"/>
                <a:gd name="connsiteX0" fmla="*/ 39441 w 649506"/>
                <a:gd name="connsiteY0" fmla="*/ 257855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39441 w 649506"/>
                <a:gd name="connsiteY3" fmla="*/ 257855 h 482769"/>
                <a:gd name="connsiteX0" fmla="*/ 39441 w 484494"/>
                <a:gd name="connsiteY0" fmla="*/ 257855 h 423738"/>
                <a:gd name="connsiteX1" fmla="*/ 0 w 484494"/>
                <a:gd name="connsiteY1" fmla="*/ 0 h 423738"/>
                <a:gd name="connsiteX2" fmla="*/ 484494 w 484494"/>
                <a:gd name="connsiteY2" fmla="*/ 423738 h 423738"/>
                <a:gd name="connsiteX3" fmla="*/ 39441 w 484494"/>
                <a:gd name="connsiteY3" fmla="*/ 257855 h 423738"/>
                <a:gd name="connsiteX0" fmla="*/ 67738 w 512791"/>
                <a:gd name="connsiteY0" fmla="*/ 380256 h 546139"/>
                <a:gd name="connsiteX1" fmla="*/ 0 w 512791"/>
                <a:gd name="connsiteY1" fmla="*/ 0 h 546139"/>
                <a:gd name="connsiteX2" fmla="*/ 512791 w 512791"/>
                <a:gd name="connsiteY2" fmla="*/ 546139 h 546139"/>
                <a:gd name="connsiteX3" fmla="*/ 67738 w 512791"/>
                <a:gd name="connsiteY3" fmla="*/ 380256 h 54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791" h="546139">
                  <a:moveTo>
                    <a:pt x="67738" y="380256"/>
                  </a:moveTo>
                  <a:lnTo>
                    <a:pt x="0" y="0"/>
                  </a:lnTo>
                  <a:lnTo>
                    <a:pt x="512791" y="546139"/>
                  </a:lnTo>
                  <a:lnTo>
                    <a:pt x="67738" y="38025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5022050" y="1901190"/>
              <a:ext cx="97536" cy="9753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022050" y="171881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372200" y="1739673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346975" y="1583795"/>
              <a:ext cx="4390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932040" y="1178750"/>
              <a:ext cx="4390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842030" y="2123855"/>
              <a:ext cx="4390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777245" y="1919693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CA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137285" y="1829683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CA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632340" y="2054708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CA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871700" y="4304958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096725" y="5070043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716905" y="4484978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CA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137285" y="4980033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CA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Isosceles Triangle 16"/>
          <p:cNvSpPr/>
          <p:nvPr/>
        </p:nvSpPr>
        <p:spPr>
          <a:xfrm rot="16003326">
            <a:off x="1016606" y="2258871"/>
            <a:ext cx="720080" cy="360038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1278251" y="230387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057165" y="113374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076945" y="77370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CA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31940" y="297895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CA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487435" y="2168860"/>
            <a:ext cx="495055" cy="225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CA" sz="16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CA" sz="16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6639128" y="2213043"/>
            <a:ext cx="2130357" cy="243191"/>
          </a:xfrm>
          <a:custGeom>
            <a:avLst/>
            <a:gdLst>
              <a:gd name="connsiteX0" fmla="*/ 0 w 2130357"/>
              <a:gd name="connsiteY0" fmla="*/ 14591 h 243191"/>
              <a:gd name="connsiteX1" fmla="*/ 379378 w 2130357"/>
              <a:gd name="connsiteY1" fmla="*/ 0 h 243191"/>
              <a:gd name="connsiteX2" fmla="*/ 797668 w 2130357"/>
              <a:gd name="connsiteY2" fmla="*/ 131323 h 243191"/>
              <a:gd name="connsiteX3" fmla="*/ 1279187 w 2130357"/>
              <a:gd name="connsiteY3" fmla="*/ 102140 h 243191"/>
              <a:gd name="connsiteX4" fmla="*/ 2130357 w 2130357"/>
              <a:gd name="connsiteY4" fmla="*/ 243191 h 24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357" h="243191">
                <a:moveTo>
                  <a:pt x="0" y="14591"/>
                </a:moveTo>
                <a:lnTo>
                  <a:pt x="379378" y="0"/>
                </a:lnTo>
                <a:lnTo>
                  <a:pt x="797668" y="131323"/>
                </a:lnTo>
                <a:lnTo>
                  <a:pt x="1279187" y="102140"/>
                </a:lnTo>
                <a:lnTo>
                  <a:pt x="2130357" y="243191"/>
                </a:ln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>
            <a:stCxn id="64" idx="3"/>
            <a:endCxn id="2" idx="1"/>
          </p:cNvCxnSpPr>
          <p:nvPr/>
        </p:nvCxnSpPr>
        <p:spPr>
          <a:xfrm>
            <a:off x="4355359" y="864895"/>
            <a:ext cx="2663147" cy="1348148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Straight Connector 7"/>
          <p:cNvCxnSpPr>
            <a:stCxn id="96" idx="1"/>
            <a:endCxn id="2" idx="2"/>
          </p:cNvCxnSpPr>
          <p:nvPr/>
        </p:nvCxnSpPr>
        <p:spPr>
          <a:xfrm>
            <a:off x="4338469" y="865494"/>
            <a:ext cx="3098327" cy="1478872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/>
          <p:cNvCxnSpPr>
            <a:stCxn id="101" idx="1"/>
            <a:endCxn id="2" idx="3"/>
          </p:cNvCxnSpPr>
          <p:nvPr/>
        </p:nvCxnSpPr>
        <p:spPr>
          <a:xfrm>
            <a:off x="4342335" y="872227"/>
            <a:ext cx="3575980" cy="1442956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/>
          <p:cNvCxnSpPr>
            <a:stCxn id="101" idx="0"/>
            <a:endCxn id="2" idx="1"/>
          </p:cNvCxnSpPr>
          <p:nvPr/>
        </p:nvCxnSpPr>
        <p:spPr>
          <a:xfrm flipV="1">
            <a:off x="4240732" y="2213043"/>
            <a:ext cx="2777774" cy="744792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Straight Connector 19"/>
          <p:cNvCxnSpPr>
            <a:stCxn id="2" idx="2"/>
            <a:endCxn id="96" idx="0"/>
          </p:cNvCxnSpPr>
          <p:nvPr/>
        </p:nvCxnSpPr>
        <p:spPr>
          <a:xfrm flipH="1">
            <a:off x="4250759" y="2344366"/>
            <a:ext cx="3186037" cy="607044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/>
          <p:cNvCxnSpPr>
            <a:stCxn id="2" idx="3"/>
            <a:endCxn id="102" idx="2"/>
          </p:cNvCxnSpPr>
          <p:nvPr/>
        </p:nvCxnSpPr>
        <p:spPr>
          <a:xfrm flipH="1">
            <a:off x="4248290" y="2315183"/>
            <a:ext cx="3670025" cy="632263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5" name="Isosceles Triangle 69"/>
          <p:cNvSpPr/>
          <p:nvPr/>
        </p:nvSpPr>
        <p:spPr>
          <a:xfrm rot="20319598">
            <a:off x="1508519" y="4086419"/>
            <a:ext cx="612081" cy="1850343"/>
          </a:xfrm>
          <a:custGeom>
            <a:avLst/>
            <a:gdLst>
              <a:gd name="connsiteX0" fmla="*/ 0 w 540060"/>
              <a:gd name="connsiteY0" fmla="*/ 405045 h 405045"/>
              <a:gd name="connsiteX1" fmla="*/ 270030 w 540060"/>
              <a:gd name="connsiteY1" fmla="*/ 0 h 405045"/>
              <a:gd name="connsiteX2" fmla="*/ 540060 w 540060"/>
              <a:gd name="connsiteY2" fmla="*/ 405045 h 405045"/>
              <a:gd name="connsiteX3" fmla="*/ 0 w 540060"/>
              <a:gd name="connsiteY3" fmla="*/ 405045 h 405045"/>
              <a:gd name="connsiteX0" fmla="*/ 0 w 317639"/>
              <a:gd name="connsiteY0" fmla="*/ 405045 h 405045"/>
              <a:gd name="connsiteX1" fmla="*/ 270030 w 317639"/>
              <a:gd name="connsiteY1" fmla="*/ 0 h 405045"/>
              <a:gd name="connsiteX2" fmla="*/ 317639 w 317639"/>
              <a:gd name="connsiteY2" fmla="*/ 281478 h 405045"/>
              <a:gd name="connsiteX3" fmla="*/ 0 w 317639"/>
              <a:gd name="connsiteY3" fmla="*/ 405045 h 405045"/>
              <a:gd name="connsiteX0" fmla="*/ 0 w 338528"/>
              <a:gd name="connsiteY0" fmla="*/ 380970 h 380970"/>
              <a:gd name="connsiteX1" fmla="*/ 290919 w 338528"/>
              <a:gd name="connsiteY1" fmla="*/ 0 h 380970"/>
              <a:gd name="connsiteX2" fmla="*/ 338528 w 338528"/>
              <a:gd name="connsiteY2" fmla="*/ 281478 h 380970"/>
              <a:gd name="connsiteX3" fmla="*/ 0 w 338528"/>
              <a:gd name="connsiteY3" fmla="*/ 380970 h 380970"/>
              <a:gd name="connsiteX0" fmla="*/ 0 w 341139"/>
              <a:gd name="connsiteY0" fmla="*/ 380970 h 380970"/>
              <a:gd name="connsiteX1" fmla="*/ 290919 w 341139"/>
              <a:gd name="connsiteY1" fmla="*/ 0 h 380970"/>
              <a:gd name="connsiteX2" fmla="*/ 341139 w 341139"/>
              <a:gd name="connsiteY2" fmla="*/ 259591 h 380970"/>
              <a:gd name="connsiteX3" fmla="*/ 0 w 341139"/>
              <a:gd name="connsiteY3" fmla="*/ 380970 h 380970"/>
              <a:gd name="connsiteX0" fmla="*/ 0 w 341139"/>
              <a:gd name="connsiteY0" fmla="*/ 423393 h 423393"/>
              <a:gd name="connsiteX1" fmla="*/ 308707 w 341139"/>
              <a:gd name="connsiteY1" fmla="*/ 0 h 423393"/>
              <a:gd name="connsiteX2" fmla="*/ 341139 w 341139"/>
              <a:gd name="connsiteY2" fmla="*/ 302014 h 423393"/>
              <a:gd name="connsiteX3" fmla="*/ 0 w 341139"/>
              <a:gd name="connsiteY3" fmla="*/ 423393 h 423393"/>
              <a:gd name="connsiteX0" fmla="*/ 0 w 341139"/>
              <a:gd name="connsiteY0" fmla="*/ 497349 h 497349"/>
              <a:gd name="connsiteX1" fmla="*/ 265769 w 341139"/>
              <a:gd name="connsiteY1" fmla="*/ 0 h 497349"/>
              <a:gd name="connsiteX2" fmla="*/ 341139 w 341139"/>
              <a:gd name="connsiteY2" fmla="*/ 375970 h 497349"/>
              <a:gd name="connsiteX3" fmla="*/ 0 w 341139"/>
              <a:gd name="connsiteY3" fmla="*/ 497349 h 497349"/>
              <a:gd name="connsiteX0" fmla="*/ 0 w 660137"/>
              <a:gd name="connsiteY0" fmla="*/ 497349 h 497349"/>
              <a:gd name="connsiteX1" fmla="*/ 265769 w 660137"/>
              <a:gd name="connsiteY1" fmla="*/ 0 h 497349"/>
              <a:gd name="connsiteX2" fmla="*/ 660137 w 660137"/>
              <a:gd name="connsiteY2" fmla="*/ 222774 h 497349"/>
              <a:gd name="connsiteX3" fmla="*/ 0 w 660137"/>
              <a:gd name="connsiteY3" fmla="*/ 497349 h 497349"/>
              <a:gd name="connsiteX0" fmla="*/ 0 w 660137"/>
              <a:gd name="connsiteY0" fmla="*/ 440055 h 440055"/>
              <a:gd name="connsiteX1" fmla="*/ 195200 w 660137"/>
              <a:gd name="connsiteY1" fmla="*/ 0 h 440055"/>
              <a:gd name="connsiteX2" fmla="*/ 660137 w 660137"/>
              <a:gd name="connsiteY2" fmla="*/ 165480 h 440055"/>
              <a:gd name="connsiteX3" fmla="*/ 0 w 660137"/>
              <a:gd name="connsiteY3" fmla="*/ 440055 h 440055"/>
              <a:gd name="connsiteX0" fmla="*/ 0 w 660137"/>
              <a:gd name="connsiteY0" fmla="*/ 437937 h 437937"/>
              <a:gd name="connsiteX1" fmla="*/ 189363 w 660137"/>
              <a:gd name="connsiteY1" fmla="*/ 0 h 437937"/>
              <a:gd name="connsiteX2" fmla="*/ 660137 w 660137"/>
              <a:gd name="connsiteY2" fmla="*/ 163362 h 437937"/>
              <a:gd name="connsiteX3" fmla="*/ 0 w 660137"/>
              <a:gd name="connsiteY3" fmla="*/ 437937 h 437937"/>
              <a:gd name="connsiteX0" fmla="*/ 0 w 636594"/>
              <a:gd name="connsiteY0" fmla="*/ 437937 h 437937"/>
              <a:gd name="connsiteX1" fmla="*/ 189363 w 636594"/>
              <a:gd name="connsiteY1" fmla="*/ 0 h 437937"/>
              <a:gd name="connsiteX2" fmla="*/ 636594 w 636594"/>
              <a:gd name="connsiteY2" fmla="*/ 151738 h 437937"/>
              <a:gd name="connsiteX3" fmla="*/ 0 w 636594"/>
              <a:gd name="connsiteY3" fmla="*/ 437937 h 437937"/>
              <a:gd name="connsiteX0" fmla="*/ 0 w 620001"/>
              <a:gd name="connsiteY0" fmla="*/ 423274 h 423274"/>
              <a:gd name="connsiteX1" fmla="*/ 172770 w 620001"/>
              <a:gd name="connsiteY1" fmla="*/ 0 h 423274"/>
              <a:gd name="connsiteX2" fmla="*/ 620001 w 620001"/>
              <a:gd name="connsiteY2" fmla="*/ 151738 h 423274"/>
              <a:gd name="connsiteX3" fmla="*/ 0 w 620001"/>
              <a:gd name="connsiteY3" fmla="*/ 423274 h 423274"/>
              <a:gd name="connsiteX0" fmla="*/ 0 w 620001"/>
              <a:gd name="connsiteY0" fmla="*/ 505933 h 505933"/>
              <a:gd name="connsiteX1" fmla="*/ 202090 w 620001"/>
              <a:gd name="connsiteY1" fmla="*/ 0 h 505933"/>
              <a:gd name="connsiteX2" fmla="*/ 620001 w 620001"/>
              <a:gd name="connsiteY2" fmla="*/ 234397 h 505933"/>
              <a:gd name="connsiteX3" fmla="*/ 0 w 620001"/>
              <a:gd name="connsiteY3" fmla="*/ 505933 h 505933"/>
              <a:gd name="connsiteX0" fmla="*/ 0 w 295183"/>
              <a:gd name="connsiteY0" fmla="*/ 505933 h 505933"/>
              <a:gd name="connsiteX1" fmla="*/ 202090 w 295183"/>
              <a:gd name="connsiteY1" fmla="*/ 0 h 505933"/>
              <a:gd name="connsiteX2" fmla="*/ 295183 w 295183"/>
              <a:gd name="connsiteY2" fmla="*/ 133310 h 505933"/>
              <a:gd name="connsiteX3" fmla="*/ 0 w 295183"/>
              <a:gd name="connsiteY3" fmla="*/ 505933 h 505933"/>
              <a:gd name="connsiteX0" fmla="*/ 0 w 228029"/>
              <a:gd name="connsiteY0" fmla="*/ 505933 h 505933"/>
              <a:gd name="connsiteX1" fmla="*/ 202090 w 228029"/>
              <a:gd name="connsiteY1" fmla="*/ 0 h 505933"/>
              <a:gd name="connsiteX2" fmla="*/ 228029 w 228029"/>
              <a:gd name="connsiteY2" fmla="*/ 111583 h 505933"/>
              <a:gd name="connsiteX3" fmla="*/ 0 w 228029"/>
              <a:gd name="connsiteY3" fmla="*/ 505933 h 505933"/>
              <a:gd name="connsiteX0" fmla="*/ 0 w 207043"/>
              <a:gd name="connsiteY0" fmla="*/ 505933 h 505933"/>
              <a:gd name="connsiteX1" fmla="*/ 202090 w 207043"/>
              <a:gd name="connsiteY1" fmla="*/ 0 h 505933"/>
              <a:gd name="connsiteX2" fmla="*/ 207043 w 207043"/>
              <a:gd name="connsiteY2" fmla="*/ 104793 h 505933"/>
              <a:gd name="connsiteX3" fmla="*/ 0 w 207043"/>
              <a:gd name="connsiteY3" fmla="*/ 505933 h 505933"/>
              <a:gd name="connsiteX0" fmla="*/ 0 w 202090"/>
              <a:gd name="connsiteY0" fmla="*/ 505933 h 505933"/>
              <a:gd name="connsiteX1" fmla="*/ 202090 w 202090"/>
              <a:gd name="connsiteY1" fmla="*/ 0 h 505933"/>
              <a:gd name="connsiteX2" fmla="*/ 193398 w 202090"/>
              <a:gd name="connsiteY2" fmla="*/ 164480 h 505933"/>
              <a:gd name="connsiteX3" fmla="*/ 0 w 202090"/>
              <a:gd name="connsiteY3" fmla="*/ 505933 h 505933"/>
              <a:gd name="connsiteX0" fmla="*/ 0 w 202090"/>
              <a:gd name="connsiteY0" fmla="*/ 505933 h 505933"/>
              <a:gd name="connsiteX1" fmla="*/ 202090 w 202090"/>
              <a:gd name="connsiteY1" fmla="*/ 0 h 505933"/>
              <a:gd name="connsiteX2" fmla="*/ 186116 w 202090"/>
              <a:gd name="connsiteY2" fmla="*/ 190169 h 505933"/>
              <a:gd name="connsiteX3" fmla="*/ 0 w 202090"/>
              <a:gd name="connsiteY3" fmla="*/ 505933 h 50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90" h="505933">
                <a:moveTo>
                  <a:pt x="0" y="505933"/>
                </a:moveTo>
                <a:lnTo>
                  <a:pt x="202090" y="0"/>
                </a:lnTo>
                <a:lnTo>
                  <a:pt x="186116" y="190169"/>
                </a:lnTo>
                <a:lnTo>
                  <a:pt x="0" y="505933"/>
                </a:lnTo>
                <a:close/>
              </a:path>
            </a:pathLst>
          </a:custGeom>
          <a:solidFill>
            <a:srgbClr val="FF797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>
            <a:stCxn id="85" idx="1"/>
          </p:cNvCxnSpPr>
          <p:nvPr/>
        </p:nvCxnSpPr>
        <p:spPr>
          <a:xfrm>
            <a:off x="1762945" y="4038483"/>
            <a:ext cx="828835" cy="13257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5" idx="0"/>
          </p:cNvCxnSpPr>
          <p:nvPr/>
        </p:nvCxnSpPr>
        <p:spPr>
          <a:xfrm flipV="1">
            <a:off x="1866174" y="5364215"/>
            <a:ext cx="725606" cy="6204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5" idx="2"/>
          </p:cNvCxnSpPr>
          <p:nvPr/>
        </p:nvCxnSpPr>
        <p:spPr>
          <a:xfrm>
            <a:off x="1970976" y="4703906"/>
            <a:ext cx="620804" cy="66030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5" idx="0"/>
          </p:cNvCxnSpPr>
          <p:nvPr/>
        </p:nvCxnSpPr>
        <p:spPr>
          <a:xfrm flipV="1">
            <a:off x="1866174" y="4689140"/>
            <a:ext cx="1985746" cy="12955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5" idx="1"/>
          </p:cNvCxnSpPr>
          <p:nvPr/>
        </p:nvCxnSpPr>
        <p:spPr>
          <a:xfrm>
            <a:off x="1762945" y="4038483"/>
            <a:ext cx="2088975" cy="6506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591780" y="4689140"/>
            <a:ext cx="1260140" cy="67507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85" idx="1"/>
          </p:cNvCxnSpPr>
          <p:nvPr/>
        </p:nvCxnSpPr>
        <p:spPr>
          <a:xfrm>
            <a:off x="1762945" y="4038483"/>
            <a:ext cx="5374340" cy="13257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5" idx="0"/>
          </p:cNvCxnSpPr>
          <p:nvPr/>
        </p:nvCxnSpPr>
        <p:spPr>
          <a:xfrm flipV="1">
            <a:off x="1866174" y="5364215"/>
            <a:ext cx="5271111" cy="6204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851920" y="4689140"/>
            <a:ext cx="3285365" cy="67507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1196625" y="4059070"/>
            <a:ext cx="0" cy="1935215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1646675" y="603929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CA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466655" y="387905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CA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1501" y="4419110"/>
            <a:ext cx="1215134" cy="10801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/9 + </a:t>
            </a:r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C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Straight Connector 106"/>
          <p:cNvCxnSpPr>
            <a:stCxn id="108" idx="6"/>
            <a:endCxn id="102" idx="1"/>
          </p:cNvCxnSpPr>
          <p:nvPr/>
        </p:nvCxnSpPr>
        <p:spPr>
          <a:xfrm>
            <a:off x="5119586" y="2154120"/>
            <a:ext cx="1514934" cy="7560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9" name="Rounded Rectangle 78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6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52400" y="4059070"/>
            <a:ext cx="9144000" cy="1935215"/>
            <a:chOff x="4820732" y="3771311"/>
            <a:chExt cx="3270141" cy="2561885"/>
          </a:xfrm>
        </p:grpSpPr>
        <p:grpSp>
          <p:nvGrpSpPr>
            <p:cNvPr id="87" name="Group 86"/>
            <p:cNvGrpSpPr/>
            <p:nvPr/>
          </p:nvGrpSpPr>
          <p:grpSpPr>
            <a:xfrm>
              <a:off x="4820732" y="3771311"/>
              <a:ext cx="3270141" cy="1277869"/>
              <a:chOff x="4820732" y="3771311"/>
              <a:chExt cx="3270141" cy="1277869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4833547" y="4626406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4833547" y="504918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4820732" y="4843728"/>
              <a:ext cx="3270141" cy="1489468"/>
              <a:chOff x="4820732" y="3123037"/>
              <a:chExt cx="3270141" cy="1489468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4833547" y="4612505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4833547" y="3540088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4833547" y="3123037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0" y="4059070"/>
            <a:ext cx="9144000" cy="1935215"/>
            <a:chOff x="4820732" y="3771311"/>
            <a:chExt cx="3270141" cy="2561885"/>
          </a:xfrm>
        </p:grpSpPr>
        <p:grpSp>
          <p:nvGrpSpPr>
            <p:cNvPr id="55" name="Group 54"/>
            <p:cNvGrpSpPr/>
            <p:nvPr/>
          </p:nvGrpSpPr>
          <p:grpSpPr>
            <a:xfrm>
              <a:off x="4820732" y="3771311"/>
              <a:ext cx="3270141" cy="1277869"/>
              <a:chOff x="4820732" y="3771311"/>
              <a:chExt cx="3270141" cy="1277869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4833547" y="4626406"/>
                <a:ext cx="3257326" cy="0"/>
              </a:xfrm>
              <a:prstGeom prst="line">
                <a:avLst/>
              </a:prstGeom>
              <a:ln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4833547" y="5049180"/>
                <a:ext cx="3257326" cy="0"/>
              </a:xfrm>
              <a:prstGeom prst="line">
                <a:avLst/>
              </a:prstGeom>
              <a:ln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4820732" y="4843728"/>
              <a:ext cx="3270141" cy="1489468"/>
              <a:chOff x="4820732" y="3123037"/>
              <a:chExt cx="3270141" cy="1489468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833547" y="4612505"/>
                <a:ext cx="3257326" cy="0"/>
              </a:xfrm>
              <a:prstGeom prst="line">
                <a:avLst/>
              </a:prstGeom>
              <a:ln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4833547" y="3540088"/>
                <a:ext cx="3257326" cy="0"/>
              </a:xfrm>
              <a:prstGeom prst="line">
                <a:avLst/>
              </a:prstGeom>
              <a:ln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4833547" y="3123037"/>
                <a:ext cx="3257326" cy="0"/>
              </a:xfrm>
              <a:prstGeom prst="line">
                <a:avLst/>
              </a:prstGeom>
              <a:ln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Rectangle 4"/>
          <p:cNvSpPr/>
          <p:nvPr/>
        </p:nvSpPr>
        <p:spPr>
          <a:xfrm>
            <a:off x="1961710" y="54868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6865" y="293394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Plane 3-Trees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1286635" y="3158970"/>
            <a:ext cx="1967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3-tree  </a:t>
            </a:r>
            <a:r>
              <a:rPr lang="en-CA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656565" y="863715"/>
            <a:ext cx="2835315" cy="2070230"/>
          </a:xfrm>
          <a:prstGeom prst="triangle">
            <a:avLst/>
          </a:prstGeom>
          <a:solidFill>
            <a:schemeClr val="accent1">
              <a:alpha val="3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 rot="19448807">
            <a:off x="1393896" y="1823668"/>
            <a:ext cx="1291224" cy="1021049"/>
            <a:chOff x="2276745" y="3068960"/>
            <a:chExt cx="1450815" cy="1147246"/>
          </a:xfrm>
        </p:grpSpPr>
        <p:sp>
          <p:nvSpPr>
            <p:cNvPr id="70" name="Isosceles Triangle 69"/>
            <p:cNvSpPr/>
            <p:nvPr/>
          </p:nvSpPr>
          <p:spPr>
            <a:xfrm>
              <a:off x="2276745" y="3068960"/>
              <a:ext cx="523976" cy="698076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0 w 317639"/>
                <a:gd name="connsiteY0" fmla="*/ 405045 h 405045"/>
                <a:gd name="connsiteX1" fmla="*/ 270030 w 317639"/>
                <a:gd name="connsiteY1" fmla="*/ 0 h 405045"/>
                <a:gd name="connsiteX2" fmla="*/ 317639 w 317639"/>
                <a:gd name="connsiteY2" fmla="*/ 281478 h 405045"/>
                <a:gd name="connsiteX3" fmla="*/ 0 w 317639"/>
                <a:gd name="connsiteY3" fmla="*/ 405045 h 405045"/>
                <a:gd name="connsiteX0" fmla="*/ 0 w 338528"/>
                <a:gd name="connsiteY0" fmla="*/ 380970 h 380970"/>
                <a:gd name="connsiteX1" fmla="*/ 290919 w 338528"/>
                <a:gd name="connsiteY1" fmla="*/ 0 h 380970"/>
                <a:gd name="connsiteX2" fmla="*/ 338528 w 338528"/>
                <a:gd name="connsiteY2" fmla="*/ 281478 h 380970"/>
                <a:gd name="connsiteX3" fmla="*/ 0 w 338528"/>
                <a:gd name="connsiteY3" fmla="*/ 380970 h 380970"/>
                <a:gd name="connsiteX0" fmla="*/ 0 w 341139"/>
                <a:gd name="connsiteY0" fmla="*/ 380970 h 380970"/>
                <a:gd name="connsiteX1" fmla="*/ 290919 w 341139"/>
                <a:gd name="connsiteY1" fmla="*/ 0 h 380970"/>
                <a:gd name="connsiteX2" fmla="*/ 341139 w 341139"/>
                <a:gd name="connsiteY2" fmla="*/ 259591 h 380970"/>
                <a:gd name="connsiteX3" fmla="*/ 0 w 341139"/>
                <a:gd name="connsiteY3" fmla="*/ 380970 h 380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139" h="380970">
                  <a:moveTo>
                    <a:pt x="0" y="380970"/>
                  </a:moveTo>
                  <a:lnTo>
                    <a:pt x="290919" y="0"/>
                  </a:lnTo>
                  <a:lnTo>
                    <a:pt x="341139" y="259591"/>
                  </a:lnTo>
                  <a:lnTo>
                    <a:pt x="0" y="380970"/>
                  </a:lnTo>
                  <a:close/>
                </a:path>
              </a:pathLst>
            </a:cu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Isosceles Triangle 68"/>
            <p:cNvSpPr/>
            <p:nvPr/>
          </p:nvSpPr>
          <p:spPr>
            <a:xfrm rot="9602042">
              <a:off x="2358057" y="3503013"/>
              <a:ext cx="1291735" cy="713193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521972"/>
                <a:gd name="connsiteY0" fmla="*/ 263313 h 358640"/>
                <a:gd name="connsiteX1" fmla="*/ 0 w 521972"/>
                <a:gd name="connsiteY1" fmla="*/ 0 h 358640"/>
                <a:gd name="connsiteX2" fmla="*/ 521972 w 521972"/>
                <a:gd name="connsiteY2" fmla="*/ 358640 h 358640"/>
                <a:gd name="connsiteX3" fmla="*/ 40866 w 521972"/>
                <a:gd name="connsiteY3" fmla="*/ 263313 h 358640"/>
                <a:gd name="connsiteX0" fmla="*/ 172534 w 521972"/>
                <a:gd name="connsiteY0" fmla="*/ 369520 h 369520"/>
                <a:gd name="connsiteX1" fmla="*/ 0 w 521972"/>
                <a:gd name="connsiteY1" fmla="*/ 0 h 369520"/>
                <a:gd name="connsiteX2" fmla="*/ 521972 w 521972"/>
                <a:gd name="connsiteY2" fmla="*/ 358640 h 369520"/>
                <a:gd name="connsiteX3" fmla="*/ 172534 w 521972"/>
                <a:gd name="connsiteY3" fmla="*/ 369520 h 369520"/>
                <a:gd name="connsiteX0" fmla="*/ 492458 w 841896"/>
                <a:gd name="connsiteY0" fmla="*/ 412782 h 412782"/>
                <a:gd name="connsiteX1" fmla="*/ 0 w 841896"/>
                <a:gd name="connsiteY1" fmla="*/ 0 h 412782"/>
                <a:gd name="connsiteX2" fmla="*/ 841896 w 841896"/>
                <a:gd name="connsiteY2" fmla="*/ 401902 h 412782"/>
                <a:gd name="connsiteX3" fmla="*/ 492458 w 841896"/>
                <a:gd name="connsiteY3" fmla="*/ 412782 h 412782"/>
                <a:gd name="connsiteX0" fmla="*/ 491557 w 840995"/>
                <a:gd name="connsiteY0" fmla="*/ 389220 h 389220"/>
                <a:gd name="connsiteX1" fmla="*/ 0 w 840995"/>
                <a:gd name="connsiteY1" fmla="*/ 0 h 389220"/>
                <a:gd name="connsiteX2" fmla="*/ 840995 w 840995"/>
                <a:gd name="connsiteY2" fmla="*/ 378340 h 389220"/>
                <a:gd name="connsiteX3" fmla="*/ 491557 w 840995"/>
                <a:gd name="connsiteY3" fmla="*/ 389220 h 38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0995" h="389220">
                  <a:moveTo>
                    <a:pt x="491557" y="389220"/>
                  </a:moveTo>
                  <a:lnTo>
                    <a:pt x="0" y="0"/>
                  </a:lnTo>
                  <a:lnTo>
                    <a:pt x="840995" y="378340"/>
                  </a:lnTo>
                  <a:lnTo>
                    <a:pt x="491557" y="38922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2729944" y="3081268"/>
              <a:ext cx="997616" cy="884609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649506"/>
                <a:gd name="connsiteY0" fmla="*/ 263313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40866 w 649506"/>
                <a:gd name="connsiteY3" fmla="*/ 263313 h 48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506" h="482769">
                  <a:moveTo>
                    <a:pt x="40866" y="263313"/>
                  </a:moveTo>
                  <a:lnTo>
                    <a:pt x="0" y="0"/>
                  </a:lnTo>
                  <a:lnTo>
                    <a:pt x="649506" y="482769"/>
                  </a:lnTo>
                  <a:lnTo>
                    <a:pt x="40866" y="263313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Oval 75"/>
          <p:cNvSpPr>
            <a:spLocks noChangeAspect="1"/>
          </p:cNvSpPr>
          <p:nvPr/>
        </p:nvSpPr>
        <p:spPr>
          <a:xfrm>
            <a:off x="2006715" y="818710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Oval 76"/>
          <p:cNvSpPr>
            <a:spLocks noChangeAspect="1"/>
          </p:cNvSpPr>
          <p:nvPr/>
        </p:nvSpPr>
        <p:spPr>
          <a:xfrm>
            <a:off x="611560" y="284393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>
            <a:off x="3401870" y="2843935"/>
            <a:ext cx="121920" cy="1219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31540" y="297895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Oval 85"/>
          <p:cNvSpPr>
            <a:spLocks noChangeAspect="1"/>
          </p:cNvSpPr>
          <p:nvPr/>
        </p:nvSpPr>
        <p:spPr>
          <a:xfrm>
            <a:off x="1781690" y="2348880"/>
            <a:ext cx="97536" cy="9753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781690" y="216650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501770" y="2123855"/>
            <a:ext cx="495055" cy="270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71700" y="502142"/>
            <a:ext cx="6904835" cy="5042093"/>
            <a:chOff x="1871700" y="297980"/>
            <a:chExt cx="6904835" cy="5042093"/>
          </a:xfrm>
        </p:grpSpPr>
        <p:sp>
          <p:nvSpPr>
            <p:cNvPr id="134" name="Rounded Rectangle 133"/>
            <p:cNvSpPr/>
            <p:nvPr/>
          </p:nvSpPr>
          <p:spPr>
            <a:xfrm>
              <a:off x="6687235" y="503675"/>
              <a:ext cx="2070230" cy="83095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Choosing a suitable embedding</a:t>
              </a: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Isosceles Triangle 95"/>
            <p:cNvSpPr/>
            <p:nvPr/>
          </p:nvSpPr>
          <p:spPr>
            <a:xfrm>
              <a:off x="4250759" y="661332"/>
              <a:ext cx="4525776" cy="2085916"/>
            </a:xfrm>
            <a:custGeom>
              <a:avLst/>
              <a:gdLst>
                <a:gd name="connsiteX0" fmla="*/ 0 w 2835315"/>
                <a:gd name="connsiteY0" fmla="*/ 2070230 h 2070230"/>
                <a:gd name="connsiteX1" fmla="*/ 1417658 w 2835315"/>
                <a:gd name="connsiteY1" fmla="*/ 0 h 2070230"/>
                <a:gd name="connsiteX2" fmla="*/ 2835315 w 2835315"/>
                <a:gd name="connsiteY2" fmla="*/ 2070230 h 2070230"/>
                <a:gd name="connsiteX3" fmla="*/ 0 w 2835315"/>
                <a:gd name="connsiteY3" fmla="*/ 2070230 h 2070230"/>
                <a:gd name="connsiteX0" fmla="*/ 138187 w 2973502"/>
                <a:gd name="connsiteY0" fmla="*/ 1715388 h 1715388"/>
                <a:gd name="connsiteX1" fmla="*/ 0 w 2973502"/>
                <a:gd name="connsiteY1" fmla="*/ 0 h 1715388"/>
                <a:gd name="connsiteX2" fmla="*/ 2973502 w 2973502"/>
                <a:gd name="connsiteY2" fmla="*/ 1715388 h 1715388"/>
                <a:gd name="connsiteX3" fmla="*/ 138187 w 2973502"/>
                <a:gd name="connsiteY3" fmla="*/ 1715388 h 1715388"/>
                <a:gd name="connsiteX0" fmla="*/ 0 w 2835315"/>
                <a:gd name="connsiteY0" fmla="*/ 1688093 h 1688093"/>
                <a:gd name="connsiteX1" fmla="*/ 366780 w 2835315"/>
                <a:gd name="connsiteY1" fmla="*/ 0 h 1688093"/>
                <a:gd name="connsiteX2" fmla="*/ 2835315 w 2835315"/>
                <a:gd name="connsiteY2" fmla="*/ 1688093 h 1688093"/>
                <a:gd name="connsiteX3" fmla="*/ 0 w 2835315"/>
                <a:gd name="connsiteY3" fmla="*/ 1688093 h 1688093"/>
                <a:gd name="connsiteX0" fmla="*/ 0 w 4650467"/>
                <a:gd name="connsiteY0" fmla="*/ 1688093 h 1688093"/>
                <a:gd name="connsiteX1" fmla="*/ 366780 w 4650467"/>
                <a:gd name="connsiteY1" fmla="*/ 0 h 1688093"/>
                <a:gd name="connsiteX2" fmla="*/ 4650467 w 4650467"/>
                <a:gd name="connsiteY2" fmla="*/ 1005704 h 1688093"/>
                <a:gd name="connsiteX3" fmla="*/ 0 w 4650467"/>
                <a:gd name="connsiteY3" fmla="*/ 1688093 h 1688093"/>
                <a:gd name="connsiteX0" fmla="*/ 0 w 4650467"/>
                <a:gd name="connsiteY0" fmla="*/ 2097791 h 2097791"/>
                <a:gd name="connsiteX1" fmla="*/ 123336 w 4650467"/>
                <a:gd name="connsiteY1" fmla="*/ 0 h 2097791"/>
                <a:gd name="connsiteX2" fmla="*/ 4650467 w 4650467"/>
                <a:gd name="connsiteY2" fmla="*/ 1415402 h 2097791"/>
                <a:gd name="connsiteX3" fmla="*/ 0 w 4650467"/>
                <a:gd name="connsiteY3" fmla="*/ 2097791 h 2097791"/>
                <a:gd name="connsiteX0" fmla="*/ 0 w 4620779"/>
                <a:gd name="connsiteY0" fmla="*/ 2103729 h 2103729"/>
                <a:gd name="connsiteX1" fmla="*/ 93648 w 4620779"/>
                <a:gd name="connsiteY1" fmla="*/ 0 h 2103729"/>
                <a:gd name="connsiteX2" fmla="*/ 4620779 w 4620779"/>
                <a:gd name="connsiteY2" fmla="*/ 1415402 h 2103729"/>
                <a:gd name="connsiteX3" fmla="*/ 0 w 4620779"/>
                <a:gd name="connsiteY3" fmla="*/ 2103729 h 2103729"/>
                <a:gd name="connsiteX0" fmla="*/ 0 w 4614841"/>
                <a:gd name="connsiteY0" fmla="*/ 2085916 h 2085916"/>
                <a:gd name="connsiteX1" fmla="*/ 87710 w 4614841"/>
                <a:gd name="connsiteY1" fmla="*/ 0 h 2085916"/>
                <a:gd name="connsiteX2" fmla="*/ 4614841 w 4614841"/>
                <a:gd name="connsiteY2" fmla="*/ 1415402 h 2085916"/>
                <a:gd name="connsiteX3" fmla="*/ 0 w 4614841"/>
                <a:gd name="connsiteY3" fmla="*/ 2085916 h 2085916"/>
                <a:gd name="connsiteX0" fmla="*/ 0 w 3979511"/>
                <a:gd name="connsiteY0" fmla="*/ 2085916 h 2085916"/>
                <a:gd name="connsiteX1" fmla="*/ 87710 w 3979511"/>
                <a:gd name="connsiteY1" fmla="*/ 0 h 2085916"/>
                <a:gd name="connsiteX2" fmla="*/ 3979511 w 3979511"/>
                <a:gd name="connsiteY2" fmla="*/ 1599470 h 2085916"/>
                <a:gd name="connsiteX3" fmla="*/ 0 w 3979511"/>
                <a:gd name="connsiteY3" fmla="*/ 2085916 h 2085916"/>
                <a:gd name="connsiteX0" fmla="*/ 0 w 4525776"/>
                <a:gd name="connsiteY0" fmla="*/ 2085916 h 2085916"/>
                <a:gd name="connsiteX1" fmla="*/ 87710 w 4525776"/>
                <a:gd name="connsiteY1" fmla="*/ 0 h 2085916"/>
                <a:gd name="connsiteX2" fmla="*/ 4525776 w 4525776"/>
                <a:gd name="connsiteY2" fmla="*/ 1587594 h 2085916"/>
                <a:gd name="connsiteX3" fmla="*/ 0 w 4525776"/>
                <a:gd name="connsiteY3" fmla="*/ 2085916 h 208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25776" h="2085916">
                  <a:moveTo>
                    <a:pt x="0" y="2085916"/>
                  </a:moveTo>
                  <a:lnTo>
                    <a:pt x="87710" y="0"/>
                  </a:lnTo>
                  <a:lnTo>
                    <a:pt x="4525776" y="1587594"/>
                  </a:lnTo>
                  <a:lnTo>
                    <a:pt x="0" y="2085916"/>
                  </a:lnTo>
                  <a:close/>
                </a:path>
              </a:pathLst>
            </a:custGeom>
            <a:solidFill>
              <a:schemeClr val="accent1">
                <a:alpha val="37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Isosceles Triangle 69"/>
            <p:cNvSpPr/>
            <p:nvPr/>
          </p:nvSpPr>
          <p:spPr>
            <a:xfrm rot="20319598">
              <a:off x="3856438" y="714004"/>
              <a:ext cx="1095667" cy="1905639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0 w 317639"/>
                <a:gd name="connsiteY0" fmla="*/ 405045 h 405045"/>
                <a:gd name="connsiteX1" fmla="*/ 270030 w 317639"/>
                <a:gd name="connsiteY1" fmla="*/ 0 h 405045"/>
                <a:gd name="connsiteX2" fmla="*/ 317639 w 317639"/>
                <a:gd name="connsiteY2" fmla="*/ 281478 h 405045"/>
                <a:gd name="connsiteX3" fmla="*/ 0 w 317639"/>
                <a:gd name="connsiteY3" fmla="*/ 405045 h 405045"/>
                <a:gd name="connsiteX0" fmla="*/ 0 w 338528"/>
                <a:gd name="connsiteY0" fmla="*/ 380970 h 380970"/>
                <a:gd name="connsiteX1" fmla="*/ 290919 w 338528"/>
                <a:gd name="connsiteY1" fmla="*/ 0 h 380970"/>
                <a:gd name="connsiteX2" fmla="*/ 338528 w 338528"/>
                <a:gd name="connsiteY2" fmla="*/ 281478 h 380970"/>
                <a:gd name="connsiteX3" fmla="*/ 0 w 338528"/>
                <a:gd name="connsiteY3" fmla="*/ 380970 h 380970"/>
                <a:gd name="connsiteX0" fmla="*/ 0 w 341139"/>
                <a:gd name="connsiteY0" fmla="*/ 380970 h 380970"/>
                <a:gd name="connsiteX1" fmla="*/ 290919 w 341139"/>
                <a:gd name="connsiteY1" fmla="*/ 0 h 380970"/>
                <a:gd name="connsiteX2" fmla="*/ 341139 w 341139"/>
                <a:gd name="connsiteY2" fmla="*/ 259591 h 380970"/>
                <a:gd name="connsiteX3" fmla="*/ 0 w 341139"/>
                <a:gd name="connsiteY3" fmla="*/ 380970 h 380970"/>
                <a:gd name="connsiteX0" fmla="*/ 0 w 341139"/>
                <a:gd name="connsiteY0" fmla="*/ 423393 h 423393"/>
                <a:gd name="connsiteX1" fmla="*/ 308707 w 341139"/>
                <a:gd name="connsiteY1" fmla="*/ 0 h 423393"/>
                <a:gd name="connsiteX2" fmla="*/ 341139 w 341139"/>
                <a:gd name="connsiteY2" fmla="*/ 302014 h 423393"/>
                <a:gd name="connsiteX3" fmla="*/ 0 w 341139"/>
                <a:gd name="connsiteY3" fmla="*/ 423393 h 423393"/>
                <a:gd name="connsiteX0" fmla="*/ 0 w 341139"/>
                <a:gd name="connsiteY0" fmla="*/ 497349 h 497349"/>
                <a:gd name="connsiteX1" fmla="*/ 265769 w 341139"/>
                <a:gd name="connsiteY1" fmla="*/ 0 h 497349"/>
                <a:gd name="connsiteX2" fmla="*/ 341139 w 341139"/>
                <a:gd name="connsiteY2" fmla="*/ 375970 h 497349"/>
                <a:gd name="connsiteX3" fmla="*/ 0 w 341139"/>
                <a:gd name="connsiteY3" fmla="*/ 497349 h 49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139" h="497349">
                  <a:moveTo>
                    <a:pt x="0" y="497349"/>
                  </a:moveTo>
                  <a:lnTo>
                    <a:pt x="265769" y="0"/>
                  </a:lnTo>
                  <a:lnTo>
                    <a:pt x="341139" y="375970"/>
                  </a:lnTo>
                  <a:lnTo>
                    <a:pt x="0" y="497349"/>
                  </a:lnTo>
                  <a:close/>
                </a:path>
              </a:pathLst>
            </a:cu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Isosceles Triangle 68"/>
            <p:cNvSpPr/>
            <p:nvPr/>
          </p:nvSpPr>
          <p:spPr>
            <a:xfrm rot="8321640">
              <a:off x="4288618" y="1814323"/>
              <a:ext cx="2266280" cy="1095480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521972"/>
                <a:gd name="connsiteY0" fmla="*/ 263313 h 358640"/>
                <a:gd name="connsiteX1" fmla="*/ 0 w 521972"/>
                <a:gd name="connsiteY1" fmla="*/ 0 h 358640"/>
                <a:gd name="connsiteX2" fmla="*/ 521972 w 521972"/>
                <a:gd name="connsiteY2" fmla="*/ 358640 h 358640"/>
                <a:gd name="connsiteX3" fmla="*/ 40866 w 521972"/>
                <a:gd name="connsiteY3" fmla="*/ 263313 h 358640"/>
                <a:gd name="connsiteX0" fmla="*/ 172534 w 521972"/>
                <a:gd name="connsiteY0" fmla="*/ 369520 h 369520"/>
                <a:gd name="connsiteX1" fmla="*/ 0 w 521972"/>
                <a:gd name="connsiteY1" fmla="*/ 0 h 369520"/>
                <a:gd name="connsiteX2" fmla="*/ 521972 w 521972"/>
                <a:gd name="connsiteY2" fmla="*/ 358640 h 369520"/>
                <a:gd name="connsiteX3" fmla="*/ 172534 w 521972"/>
                <a:gd name="connsiteY3" fmla="*/ 369520 h 369520"/>
                <a:gd name="connsiteX0" fmla="*/ 492458 w 841896"/>
                <a:gd name="connsiteY0" fmla="*/ 412782 h 412782"/>
                <a:gd name="connsiteX1" fmla="*/ 0 w 841896"/>
                <a:gd name="connsiteY1" fmla="*/ 0 h 412782"/>
                <a:gd name="connsiteX2" fmla="*/ 841896 w 841896"/>
                <a:gd name="connsiteY2" fmla="*/ 401902 h 412782"/>
                <a:gd name="connsiteX3" fmla="*/ 492458 w 841896"/>
                <a:gd name="connsiteY3" fmla="*/ 412782 h 412782"/>
                <a:gd name="connsiteX0" fmla="*/ 491557 w 840995"/>
                <a:gd name="connsiteY0" fmla="*/ 389220 h 389220"/>
                <a:gd name="connsiteX1" fmla="*/ 0 w 840995"/>
                <a:gd name="connsiteY1" fmla="*/ 0 h 389220"/>
                <a:gd name="connsiteX2" fmla="*/ 840995 w 840995"/>
                <a:gd name="connsiteY2" fmla="*/ 378340 h 389220"/>
                <a:gd name="connsiteX3" fmla="*/ 491557 w 840995"/>
                <a:gd name="connsiteY3" fmla="*/ 389220 h 389220"/>
                <a:gd name="connsiteX0" fmla="*/ 356175 w 705613"/>
                <a:gd name="connsiteY0" fmla="*/ 281251 h 281251"/>
                <a:gd name="connsiteX1" fmla="*/ 0 w 705613"/>
                <a:gd name="connsiteY1" fmla="*/ 0 h 281251"/>
                <a:gd name="connsiteX2" fmla="*/ 705613 w 705613"/>
                <a:gd name="connsiteY2" fmla="*/ 270371 h 281251"/>
                <a:gd name="connsiteX3" fmla="*/ 356175 w 705613"/>
                <a:gd name="connsiteY3" fmla="*/ 281251 h 281251"/>
                <a:gd name="connsiteX0" fmla="*/ 351294 w 705613"/>
                <a:gd name="connsiteY0" fmla="*/ 285907 h 285907"/>
                <a:gd name="connsiteX1" fmla="*/ 0 w 705613"/>
                <a:gd name="connsiteY1" fmla="*/ 0 h 285907"/>
                <a:gd name="connsiteX2" fmla="*/ 705613 w 705613"/>
                <a:gd name="connsiteY2" fmla="*/ 270371 h 285907"/>
                <a:gd name="connsiteX3" fmla="*/ 351294 w 705613"/>
                <a:gd name="connsiteY3" fmla="*/ 285907 h 28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613" h="285907">
                  <a:moveTo>
                    <a:pt x="351294" y="285907"/>
                  </a:moveTo>
                  <a:lnTo>
                    <a:pt x="0" y="0"/>
                  </a:lnTo>
                  <a:lnTo>
                    <a:pt x="705613" y="270371"/>
                  </a:lnTo>
                  <a:lnTo>
                    <a:pt x="351294" y="28590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Isosceles Triangle 68"/>
            <p:cNvSpPr/>
            <p:nvPr/>
          </p:nvSpPr>
          <p:spPr>
            <a:xfrm rot="20319598">
              <a:off x="4670561" y="297980"/>
              <a:ext cx="1646978" cy="2092583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649506"/>
                <a:gd name="connsiteY0" fmla="*/ 263313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40866 w 649506"/>
                <a:gd name="connsiteY3" fmla="*/ 263313 h 482769"/>
                <a:gd name="connsiteX0" fmla="*/ 39441 w 649506"/>
                <a:gd name="connsiteY0" fmla="*/ 257855 h 482769"/>
                <a:gd name="connsiteX1" fmla="*/ 0 w 649506"/>
                <a:gd name="connsiteY1" fmla="*/ 0 h 482769"/>
                <a:gd name="connsiteX2" fmla="*/ 649506 w 649506"/>
                <a:gd name="connsiteY2" fmla="*/ 482769 h 482769"/>
                <a:gd name="connsiteX3" fmla="*/ 39441 w 649506"/>
                <a:gd name="connsiteY3" fmla="*/ 257855 h 482769"/>
                <a:gd name="connsiteX0" fmla="*/ 39441 w 484494"/>
                <a:gd name="connsiteY0" fmla="*/ 257855 h 423738"/>
                <a:gd name="connsiteX1" fmla="*/ 0 w 484494"/>
                <a:gd name="connsiteY1" fmla="*/ 0 h 423738"/>
                <a:gd name="connsiteX2" fmla="*/ 484494 w 484494"/>
                <a:gd name="connsiteY2" fmla="*/ 423738 h 423738"/>
                <a:gd name="connsiteX3" fmla="*/ 39441 w 484494"/>
                <a:gd name="connsiteY3" fmla="*/ 257855 h 423738"/>
                <a:gd name="connsiteX0" fmla="*/ 67738 w 512791"/>
                <a:gd name="connsiteY0" fmla="*/ 380256 h 546139"/>
                <a:gd name="connsiteX1" fmla="*/ 0 w 512791"/>
                <a:gd name="connsiteY1" fmla="*/ 0 h 546139"/>
                <a:gd name="connsiteX2" fmla="*/ 512791 w 512791"/>
                <a:gd name="connsiteY2" fmla="*/ 546139 h 546139"/>
                <a:gd name="connsiteX3" fmla="*/ 67738 w 512791"/>
                <a:gd name="connsiteY3" fmla="*/ 380256 h 54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791" h="546139">
                  <a:moveTo>
                    <a:pt x="67738" y="380256"/>
                  </a:moveTo>
                  <a:lnTo>
                    <a:pt x="0" y="0"/>
                  </a:lnTo>
                  <a:lnTo>
                    <a:pt x="512791" y="546139"/>
                  </a:lnTo>
                  <a:lnTo>
                    <a:pt x="67738" y="38025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5022050" y="1901190"/>
              <a:ext cx="97536" cy="9753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022050" y="171881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372200" y="1739673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346975" y="1583795"/>
              <a:ext cx="4390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932040" y="1178750"/>
              <a:ext cx="4390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842030" y="2123855"/>
              <a:ext cx="4390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spc="5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CA" spc="50" baseline="-250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pc="50" baseline="-25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777245" y="1919693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CA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137285" y="1829683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CA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632340" y="2054708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CA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871700" y="4304958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096725" y="5070043"/>
              <a:ext cx="495055" cy="270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CA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Isosceles Triangle 16"/>
          <p:cNvSpPr/>
          <p:nvPr/>
        </p:nvSpPr>
        <p:spPr>
          <a:xfrm rot="16003326">
            <a:off x="1016606" y="2258871"/>
            <a:ext cx="720080" cy="360038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1278251" y="230387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057165" y="113374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076945" y="77370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CA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31940" y="297895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CA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487435" y="2168860"/>
            <a:ext cx="495055" cy="225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CA" sz="16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CA" sz="16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6639128" y="2213043"/>
            <a:ext cx="2130357" cy="243191"/>
          </a:xfrm>
          <a:custGeom>
            <a:avLst/>
            <a:gdLst>
              <a:gd name="connsiteX0" fmla="*/ 0 w 2130357"/>
              <a:gd name="connsiteY0" fmla="*/ 14591 h 243191"/>
              <a:gd name="connsiteX1" fmla="*/ 379378 w 2130357"/>
              <a:gd name="connsiteY1" fmla="*/ 0 h 243191"/>
              <a:gd name="connsiteX2" fmla="*/ 797668 w 2130357"/>
              <a:gd name="connsiteY2" fmla="*/ 131323 h 243191"/>
              <a:gd name="connsiteX3" fmla="*/ 1279187 w 2130357"/>
              <a:gd name="connsiteY3" fmla="*/ 102140 h 243191"/>
              <a:gd name="connsiteX4" fmla="*/ 2130357 w 2130357"/>
              <a:gd name="connsiteY4" fmla="*/ 243191 h 24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357" h="243191">
                <a:moveTo>
                  <a:pt x="0" y="14591"/>
                </a:moveTo>
                <a:lnTo>
                  <a:pt x="379378" y="0"/>
                </a:lnTo>
                <a:lnTo>
                  <a:pt x="797668" y="131323"/>
                </a:lnTo>
                <a:lnTo>
                  <a:pt x="1279187" y="102140"/>
                </a:lnTo>
                <a:lnTo>
                  <a:pt x="2130357" y="243191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>
            <a:stCxn id="64" idx="3"/>
            <a:endCxn id="2" idx="1"/>
          </p:cNvCxnSpPr>
          <p:nvPr/>
        </p:nvCxnSpPr>
        <p:spPr>
          <a:xfrm>
            <a:off x="4355359" y="864895"/>
            <a:ext cx="2663147" cy="1348148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Straight Connector 7"/>
          <p:cNvCxnSpPr>
            <a:stCxn id="96" idx="1"/>
            <a:endCxn id="2" idx="2"/>
          </p:cNvCxnSpPr>
          <p:nvPr/>
        </p:nvCxnSpPr>
        <p:spPr>
          <a:xfrm>
            <a:off x="4338469" y="865494"/>
            <a:ext cx="3098327" cy="1478872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/>
          <p:cNvCxnSpPr>
            <a:stCxn id="101" idx="1"/>
            <a:endCxn id="2" idx="3"/>
          </p:cNvCxnSpPr>
          <p:nvPr/>
        </p:nvCxnSpPr>
        <p:spPr>
          <a:xfrm>
            <a:off x="4342335" y="872227"/>
            <a:ext cx="3575980" cy="1442956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/>
          <p:cNvCxnSpPr>
            <a:stCxn id="101" idx="0"/>
            <a:endCxn id="2" idx="1"/>
          </p:cNvCxnSpPr>
          <p:nvPr/>
        </p:nvCxnSpPr>
        <p:spPr>
          <a:xfrm flipV="1">
            <a:off x="4240732" y="2213043"/>
            <a:ext cx="2777774" cy="744792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Straight Connector 19"/>
          <p:cNvCxnSpPr>
            <a:stCxn id="2" idx="2"/>
            <a:endCxn id="96" idx="0"/>
          </p:cNvCxnSpPr>
          <p:nvPr/>
        </p:nvCxnSpPr>
        <p:spPr>
          <a:xfrm flipH="1">
            <a:off x="4250759" y="2344366"/>
            <a:ext cx="3186037" cy="607044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/>
          <p:cNvCxnSpPr>
            <a:stCxn id="2" idx="3"/>
            <a:endCxn id="102" idx="2"/>
          </p:cNvCxnSpPr>
          <p:nvPr/>
        </p:nvCxnSpPr>
        <p:spPr>
          <a:xfrm flipH="1">
            <a:off x="4248290" y="2315183"/>
            <a:ext cx="3670025" cy="632263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6" name="Group 5"/>
          <p:cNvGrpSpPr/>
          <p:nvPr/>
        </p:nvGrpSpPr>
        <p:grpSpPr>
          <a:xfrm>
            <a:off x="71501" y="3879050"/>
            <a:ext cx="7083999" cy="2342620"/>
            <a:chOff x="71501" y="3879050"/>
            <a:chExt cx="7083999" cy="2342620"/>
          </a:xfrm>
        </p:grpSpPr>
        <p:sp>
          <p:nvSpPr>
            <p:cNvPr id="3" name="Isosceles Triangle 2"/>
            <p:cNvSpPr/>
            <p:nvPr/>
          </p:nvSpPr>
          <p:spPr>
            <a:xfrm>
              <a:off x="1753617" y="4047781"/>
              <a:ext cx="5401883" cy="1946654"/>
            </a:xfrm>
            <a:custGeom>
              <a:avLst/>
              <a:gdLst>
                <a:gd name="connsiteX0" fmla="*/ 0 w 3285365"/>
                <a:gd name="connsiteY0" fmla="*/ 1890210 h 1890210"/>
                <a:gd name="connsiteX1" fmla="*/ 1642683 w 3285365"/>
                <a:gd name="connsiteY1" fmla="*/ 0 h 1890210"/>
                <a:gd name="connsiteX2" fmla="*/ 3285365 w 3285365"/>
                <a:gd name="connsiteY2" fmla="*/ 1890210 h 1890210"/>
                <a:gd name="connsiteX3" fmla="*/ 0 w 3285365"/>
                <a:gd name="connsiteY3" fmla="*/ 1890210 h 1890210"/>
                <a:gd name="connsiteX0" fmla="*/ 28073 w 3313438"/>
                <a:gd name="connsiteY0" fmla="*/ 1901499 h 1901499"/>
                <a:gd name="connsiteX1" fmla="*/ 0 w 3313438"/>
                <a:gd name="connsiteY1" fmla="*/ 0 h 1901499"/>
                <a:gd name="connsiteX2" fmla="*/ 3313438 w 3313438"/>
                <a:gd name="connsiteY2" fmla="*/ 1901499 h 1901499"/>
                <a:gd name="connsiteX3" fmla="*/ 28073 w 3313438"/>
                <a:gd name="connsiteY3" fmla="*/ 1901499 h 1901499"/>
                <a:gd name="connsiteX0" fmla="*/ 140962 w 3313438"/>
                <a:gd name="connsiteY0" fmla="*/ 1946654 h 1946654"/>
                <a:gd name="connsiteX1" fmla="*/ 0 w 3313438"/>
                <a:gd name="connsiteY1" fmla="*/ 0 h 1946654"/>
                <a:gd name="connsiteX2" fmla="*/ 3313438 w 3313438"/>
                <a:gd name="connsiteY2" fmla="*/ 1901499 h 1946654"/>
                <a:gd name="connsiteX3" fmla="*/ 140962 w 3313438"/>
                <a:gd name="connsiteY3" fmla="*/ 1946654 h 1946654"/>
                <a:gd name="connsiteX0" fmla="*/ 140962 w 5401883"/>
                <a:gd name="connsiteY0" fmla="*/ 1946654 h 1946654"/>
                <a:gd name="connsiteX1" fmla="*/ 0 w 5401883"/>
                <a:gd name="connsiteY1" fmla="*/ 0 h 1946654"/>
                <a:gd name="connsiteX2" fmla="*/ 5401883 w 5401883"/>
                <a:gd name="connsiteY2" fmla="*/ 1314477 h 1946654"/>
                <a:gd name="connsiteX3" fmla="*/ 140962 w 5401883"/>
                <a:gd name="connsiteY3" fmla="*/ 1946654 h 1946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01883" h="1946654">
                  <a:moveTo>
                    <a:pt x="140962" y="1946654"/>
                  </a:moveTo>
                  <a:lnTo>
                    <a:pt x="0" y="0"/>
                  </a:lnTo>
                  <a:lnTo>
                    <a:pt x="5401883" y="1314477"/>
                  </a:lnTo>
                  <a:lnTo>
                    <a:pt x="140962" y="1946654"/>
                  </a:lnTo>
                  <a:close/>
                </a:path>
              </a:pathLst>
            </a:custGeom>
            <a:solidFill>
              <a:schemeClr val="accent1">
                <a:alpha val="37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Isosceles Triangle 68"/>
            <p:cNvSpPr/>
            <p:nvPr/>
          </p:nvSpPr>
          <p:spPr>
            <a:xfrm rot="7450849">
              <a:off x="1489668" y="4967272"/>
              <a:ext cx="1094482" cy="883999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40866 w 580926"/>
                <a:gd name="connsiteY0" fmla="*/ 263313 h 263313"/>
                <a:gd name="connsiteX1" fmla="*/ 0 w 580926"/>
                <a:gd name="connsiteY1" fmla="*/ 0 h 263313"/>
                <a:gd name="connsiteX2" fmla="*/ 580926 w 580926"/>
                <a:gd name="connsiteY2" fmla="*/ 263313 h 263313"/>
                <a:gd name="connsiteX3" fmla="*/ 40866 w 580926"/>
                <a:gd name="connsiteY3" fmla="*/ 263313 h 263313"/>
                <a:gd name="connsiteX0" fmla="*/ 40866 w 521972"/>
                <a:gd name="connsiteY0" fmla="*/ 263313 h 358640"/>
                <a:gd name="connsiteX1" fmla="*/ 0 w 521972"/>
                <a:gd name="connsiteY1" fmla="*/ 0 h 358640"/>
                <a:gd name="connsiteX2" fmla="*/ 521972 w 521972"/>
                <a:gd name="connsiteY2" fmla="*/ 358640 h 358640"/>
                <a:gd name="connsiteX3" fmla="*/ 40866 w 521972"/>
                <a:gd name="connsiteY3" fmla="*/ 263313 h 358640"/>
                <a:gd name="connsiteX0" fmla="*/ 172534 w 521972"/>
                <a:gd name="connsiteY0" fmla="*/ 369520 h 369520"/>
                <a:gd name="connsiteX1" fmla="*/ 0 w 521972"/>
                <a:gd name="connsiteY1" fmla="*/ 0 h 369520"/>
                <a:gd name="connsiteX2" fmla="*/ 521972 w 521972"/>
                <a:gd name="connsiteY2" fmla="*/ 358640 h 369520"/>
                <a:gd name="connsiteX3" fmla="*/ 172534 w 521972"/>
                <a:gd name="connsiteY3" fmla="*/ 369520 h 369520"/>
                <a:gd name="connsiteX0" fmla="*/ 492458 w 841896"/>
                <a:gd name="connsiteY0" fmla="*/ 412782 h 412782"/>
                <a:gd name="connsiteX1" fmla="*/ 0 w 841896"/>
                <a:gd name="connsiteY1" fmla="*/ 0 h 412782"/>
                <a:gd name="connsiteX2" fmla="*/ 841896 w 841896"/>
                <a:gd name="connsiteY2" fmla="*/ 401902 h 412782"/>
                <a:gd name="connsiteX3" fmla="*/ 492458 w 841896"/>
                <a:gd name="connsiteY3" fmla="*/ 412782 h 412782"/>
                <a:gd name="connsiteX0" fmla="*/ 491557 w 840995"/>
                <a:gd name="connsiteY0" fmla="*/ 389220 h 389220"/>
                <a:gd name="connsiteX1" fmla="*/ 0 w 840995"/>
                <a:gd name="connsiteY1" fmla="*/ 0 h 389220"/>
                <a:gd name="connsiteX2" fmla="*/ 840995 w 840995"/>
                <a:gd name="connsiteY2" fmla="*/ 378340 h 389220"/>
                <a:gd name="connsiteX3" fmla="*/ 491557 w 840995"/>
                <a:gd name="connsiteY3" fmla="*/ 389220 h 389220"/>
                <a:gd name="connsiteX0" fmla="*/ 69609 w 840995"/>
                <a:gd name="connsiteY0" fmla="*/ 749025 h 749025"/>
                <a:gd name="connsiteX1" fmla="*/ 0 w 840995"/>
                <a:gd name="connsiteY1" fmla="*/ 0 h 749025"/>
                <a:gd name="connsiteX2" fmla="*/ 840995 w 840995"/>
                <a:gd name="connsiteY2" fmla="*/ 378340 h 749025"/>
                <a:gd name="connsiteX3" fmla="*/ 69609 w 840995"/>
                <a:gd name="connsiteY3" fmla="*/ 749025 h 749025"/>
                <a:gd name="connsiteX0" fmla="*/ 69609 w 880056"/>
                <a:gd name="connsiteY0" fmla="*/ 749025 h 749025"/>
                <a:gd name="connsiteX1" fmla="*/ 0 w 880056"/>
                <a:gd name="connsiteY1" fmla="*/ 0 h 749025"/>
                <a:gd name="connsiteX2" fmla="*/ 880056 w 880056"/>
                <a:gd name="connsiteY2" fmla="*/ 356105 h 749025"/>
                <a:gd name="connsiteX3" fmla="*/ 69609 w 880056"/>
                <a:gd name="connsiteY3" fmla="*/ 749025 h 749025"/>
                <a:gd name="connsiteX0" fmla="*/ 0 w 810447"/>
                <a:gd name="connsiteY0" fmla="*/ 392920 h 392920"/>
                <a:gd name="connsiteX1" fmla="*/ 214073 w 810447"/>
                <a:gd name="connsiteY1" fmla="*/ 64499 h 392920"/>
                <a:gd name="connsiteX2" fmla="*/ 810447 w 810447"/>
                <a:gd name="connsiteY2" fmla="*/ 0 h 392920"/>
                <a:gd name="connsiteX3" fmla="*/ 0 w 810447"/>
                <a:gd name="connsiteY3" fmla="*/ 392920 h 392920"/>
                <a:gd name="connsiteX0" fmla="*/ 0 w 810447"/>
                <a:gd name="connsiteY0" fmla="*/ 542063 h 542063"/>
                <a:gd name="connsiteX1" fmla="*/ 155140 w 810447"/>
                <a:gd name="connsiteY1" fmla="*/ 0 h 542063"/>
                <a:gd name="connsiteX2" fmla="*/ 810447 w 810447"/>
                <a:gd name="connsiteY2" fmla="*/ 149143 h 542063"/>
                <a:gd name="connsiteX3" fmla="*/ 0 w 810447"/>
                <a:gd name="connsiteY3" fmla="*/ 542063 h 542063"/>
                <a:gd name="connsiteX0" fmla="*/ 0 w 800643"/>
                <a:gd name="connsiteY0" fmla="*/ 542063 h 542063"/>
                <a:gd name="connsiteX1" fmla="*/ 155140 w 800643"/>
                <a:gd name="connsiteY1" fmla="*/ 0 h 542063"/>
                <a:gd name="connsiteX2" fmla="*/ 800643 w 800643"/>
                <a:gd name="connsiteY2" fmla="*/ 159898 h 542063"/>
                <a:gd name="connsiteX3" fmla="*/ 0 w 800643"/>
                <a:gd name="connsiteY3" fmla="*/ 542063 h 542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643" h="542063">
                  <a:moveTo>
                    <a:pt x="0" y="542063"/>
                  </a:moveTo>
                  <a:lnTo>
                    <a:pt x="155140" y="0"/>
                  </a:lnTo>
                  <a:lnTo>
                    <a:pt x="800643" y="159898"/>
                  </a:lnTo>
                  <a:lnTo>
                    <a:pt x="0" y="542063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1756763" y="4044875"/>
              <a:ext cx="839096" cy="1323191"/>
            </a:xfrm>
            <a:custGeom>
              <a:avLst/>
              <a:gdLst>
                <a:gd name="connsiteX0" fmla="*/ 839096 w 839096"/>
                <a:gd name="connsiteY0" fmla="*/ 1323191 h 1323191"/>
                <a:gd name="connsiteX1" fmla="*/ 215153 w 839096"/>
                <a:gd name="connsiteY1" fmla="*/ 677732 h 1323191"/>
                <a:gd name="connsiteX2" fmla="*/ 0 w 839096"/>
                <a:gd name="connsiteY2" fmla="*/ 0 h 1323191"/>
                <a:gd name="connsiteX3" fmla="*/ 839096 w 839096"/>
                <a:gd name="connsiteY3" fmla="*/ 1323191 h 132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9096" h="1323191">
                  <a:moveTo>
                    <a:pt x="839096" y="1323191"/>
                  </a:moveTo>
                  <a:lnTo>
                    <a:pt x="215153" y="677732"/>
                  </a:lnTo>
                  <a:lnTo>
                    <a:pt x="0" y="0"/>
                  </a:lnTo>
                  <a:lnTo>
                    <a:pt x="839096" y="132319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Isosceles Triangle 69"/>
            <p:cNvSpPr/>
            <p:nvPr/>
          </p:nvSpPr>
          <p:spPr>
            <a:xfrm rot="20319598">
              <a:off x="1508519" y="4086419"/>
              <a:ext cx="612081" cy="1850343"/>
            </a:xfrm>
            <a:custGeom>
              <a:avLst/>
              <a:gdLst>
                <a:gd name="connsiteX0" fmla="*/ 0 w 540060"/>
                <a:gd name="connsiteY0" fmla="*/ 405045 h 405045"/>
                <a:gd name="connsiteX1" fmla="*/ 270030 w 540060"/>
                <a:gd name="connsiteY1" fmla="*/ 0 h 405045"/>
                <a:gd name="connsiteX2" fmla="*/ 540060 w 540060"/>
                <a:gd name="connsiteY2" fmla="*/ 405045 h 405045"/>
                <a:gd name="connsiteX3" fmla="*/ 0 w 540060"/>
                <a:gd name="connsiteY3" fmla="*/ 405045 h 405045"/>
                <a:gd name="connsiteX0" fmla="*/ 0 w 317639"/>
                <a:gd name="connsiteY0" fmla="*/ 405045 h 405045"/>
                <a:gd name="connsiteX1" fmla="*/ 270030 w 317639"/>
                <a:gd name="connsiteY1" fmla="*/ 0 h 405045"/>
                <a:gd name="connsiteX2" fmla="*/ 317639 w 317639"/>
                <a:gd name="connsiteY2" fmla="*/ 281478 h 405045"/>
                <a:gd name="connsiteX3" fmla="*/ 0 w 317639"/>
                <a:gd name="connsiteY3" fmla="*/ 405045 h 405045"/>
                <a:gd name="connsiteX0" fmla="*/ 0 w 338528"/>
                <a:gd name="connsiteY0" fmla="*/ 380970 h 380970"/>
                <a:gd name="connsiteX1" fmla="*/ 290919 w 338528"/>
                <a:gd name="connsiteY1" fmla="*/ 0 h 380970"/>
                <a:gd name="connsiteX2" fmla="*/ 338528 w 338528"/>
                <a:gd name="connsiteY2" fmla="*/ 281478 h 380970"/>
                <a:gd name="connsiteX3" fmla="*/ 0 w 338528"/>
                <a:gd name="connsiteY3" fmla="*/ 380970 h 380970"/>
                <a:gd name="connsiteX0" fmla="*/ 0 w 341139"/>
                <a:gd name="connsiteY0" fmla="*/ 380970 h 380970"/>
                <a:gd name="connsiteX1" fmla="*/ 290919 w 341139"/>
                <a:gd name="connsiteY1" fmla="*/ 0 h 380970"/>
                <a:gd name="connsiteX2" fmla="*/ 341139 w 341139"/>
                <a:gd name="connsiteY2" fmla="*/ 259591 h 380970"/>
                <a:gd name="connsiteX3" fmla="*/ 0 w 341139"/>
                <a:gd name="connsiteY3" fmla="*/ 380970 h 380970"/>
                <a:gd name="connsiteX0" fmla="*/ 0 w 341139"/>
                <a:gd name="connsiteY0" fmla="*/ 423393 h 423393"/>
                <a:gd name="connsiteX1" fmla="*/ 308707 w 341139"/>
                <a:gd name="connsiteY1" fmla="*/ 0 h 423393"/>
                <a:gd name="connsiteX2" fmla="*/ 341139 w 341139"/>
                <a:gd name="connsiteY2" fmla="*/ 302014 h 423393"/>
                <a:gd name="connsiteX3" fmla="*/ 0 w 341139"/>
                <a:gd name="connsiteY3" fmla="*/ 423393 h 423393"/>
                <a:gd name="connsiteX0" fmla="*/ 0 w 341139"/>
                <a:gd name="connsiteY0" fmla="*/ 497349 h 497349"/>
                <a:gd name="connsiteX1" fmla="*/ 265769 w 341139"/>
                <a:gd name="connsiteY1" fmla="*/ 0 h 497349"/>
                <a:gd name="connsiteX2" fmla="*/ 341139 w 341139"/>
                <a:gd name="connsiteY2" fmla="*/ 375970 h 497349"/>
                <a:gd name="connsiteX3" fmla="*/ 0 w 341139"/>
                <a:gd name="connsiteY3" fmla="*/ 497349 h 497349"/>
                <a:gd name="connsiteX0" fmla="*/ 0 w 660137"/>
                <a:gd name="connsiteY0" fmla="*/ 497349 h 497349"/>
                <a:gd name="connsiteX1" fmla="*/ 265769 w 660137"/>
                <a:gd name="connsiteY1" fmla="*/ 0 h 497349"/>
                <a:gd name="connsiteX2" fmla="*/ 660137 w 660137"/>
                <a:gd name="connsiteY2" fmla="*/ 222774 h 497349"/>
                <a:gd name="connsiteX3" fmla="*/ 0 w 660137"/>
                <a:gd name="connsiteY3" fmla="*/ 497349 h 497349"/>
                <a:gd name="connsiteX0" fmla="*/ 0 w 660137"/>
                <a:gd name="connsiteY0" fmla="*/ 440055 h 440055"/>
                <a:gd name="connsiteX1" fmla="*/ 195200 w 660137"/>
                <a:gd name="connsiteY1" fmla="*/ 0 h 440055"/>
                <a:gd name="connsiteX2" fmla="*/ 660137 w 660137"/>
                <a:gd name="connsiteY2" fmla="*/ 165480 h 440055"/>
                <a:gd name="connsiteX3" fmla="*/ 0 w 660137"/>
                <a:gd name="connsiteY3" fmla="*/ 440055 h 440055"/>
                <a:gd name="connsiteX0" fmla="*/ 0 w 660137"/>
                <a:gd name="connsiteY0" fmla="*/ 437937 h 437937"/>
                <a:gd name="connsiteX1" fmla="*/ 189363 w 660137"/>
                <a:gd name="connsiteY1" fmla="*/ 0 h 437937"/>
                <a:gd name="connsiteX2" fmla="*/ 660137 w 660137"/>
                <a:gd name="connsiteY2" fmla="*/ 163362 h 437937"/>
                <a:gd name="connsiteX3" fmla="*/ 0 w 660137"/>
                <a:gd name="connsiteY3" fmla="*/ 437937 h 437937"/>
                <a:gd name="connsiteX0" fmla="*/ 0 w 636594"/>
                <a:gd name="connsiteY0" fmla="*/ 437937 h 437937"/>
                <a:gd name="connsiteX1" fmla="*/ 189363 w 636594"/>
                <a:gd name="connsiteY1" fmla="*/ 0 h 437937"/>
                <a:gd name="connsiteX2" fmla="*/ 636594 w 636594"/>
                <a:gd name="connsiteY2" fmla="*/ 151738 h 437937"/>
                <a:gd name="connsiteX3" fmla="*/ 0 w 636594"/>
                <a:gd name="connsiteY3" fmla="*/ 437937 h 437937"/>
                <a:gd name="connsiteX0" fmla="*/ 0 w 620001"/>
                <a:gd name="connsiteY0" fmla="*/ 423274 h 423274"/>
                <a:gd name="connsiteX1" fmla="*/ 172770 w 620001"/>
                <a:gd name="connsiteY1" fmla="*/ 0 h 423274"/>
                <a:gd name="connsiteX2" fmla="*/ 620001 w 620001"/>
                <a:gd name="connsiteY2" fmla="*/ 151738 h 423274"/>
                <a:gd name="connsiteX3" fmla="*/ 0 w 620001"/>
                <a:gd name="connsiteY3" fmla="*/ 423274 h 423274"/>
                <a:gd name="connsiteX0" fmla="*/ 0 w 620001"/>
                <a:gd name="connsiteY0" fmla="*/ 505933 h 505933"/>
                <a:gd name="connsiteX1" fmla="*/ 202090 w 620001"/>
                <a:gd name="connsiteY1" fmla="*/ 0 h 505933"/>
                <a:gd name="connsiteX2" fmla="*/ 620001 w 620001"/>
                <a:gd name="connsiteY2" fmla="*/ 234397 h 505933"/>
                <a:gd name="connsiteX3" fmla="*/ 0 w 620001"/>
                <a:gd name="connsiteY3" fmla="*/ 505933 h 505933"/>
                <a:gd name="connsiteX0" fmla="*/ 0 w 295183"/>
                <a:gd name="connsiteY0" fmla="*/ 505933 h 505933"/>
                <a:gd name="connsiteX1" fmla="*/ 202090 w 295183"/>
                <a:gd name="connsiteY1" fmla="*/ 0 h 505933"/>
                <a:gd name="connsiteX2" fmla="*/ 295183 w 295183"/>
                <a:gd name="connsiteY2" fmla="*/ 133310 h 505933"/>
                <a:gd name="connsiteX3" fmla="*/ 0 w 295183"/>
                <a:gd name="connsiteY3" fmla="*/ 505933 h 505933"/>
                <a:gd name="connsiteX0" fmla="*/ 0 w 228029"/>
                <a:gd name="connsiteY0" fmla="*/ 505933 h 505933"/>
                <a:gd name="connsiteX1" fmla="*/ 202090 w 228029"/>
                <a:gd name="connsiteY1" fmla="*/ 0 h 505933"/>
                <a:gd name="connsiteX2" fmla="*/ 228029 w 228029"/>
                <a:gd name="connsiteY2" fmla="*/ 111583 h 505933"/>
                <a:gd name="connsiteX3" fmla="*/ 0 w 228029"/>
                <a:gd name="connsiteY3" fmla="*/ 505933 h 505933"/>
                <a:gd name="connsiteX0" fmla="*/ 0 w 207043"/>
                <a:gd name="connsiteY0" fmla="*/ 505933 h 505933"/>
                <a:gd name="connsiteX1" fmla="*/ 202090 w 207043"/>
                <a:gd name="connsiteY1" fmla="*/ 0 h 505933"/>
                <a:gd name="connsiteX2" fmla="*/ 207043 w 207043"/>
                <a:gd name="connsiteY2" fmla="*/ 104793 h 505933"/>
                <a:gd name="connsiteX3" fmla="*/ 0 w 207043"/>
                <a:gd name="connsiteY3" fmla="*/ 505933 h 505933"/>
                <a:gd name="connsiteX0" fmla="*/ 0 w 202090"/>
                <a:gd name="connsiteY0" fmla="*/ 505933 h 505933"/>
                <a:gd name="connsiteX1" fmla="*/ 202090 w 202090"/>
                <a:gd name="connsiteY1" fmla="*/ 0 h 505933"/>
                <a:gd name="connsiteX2" fmla="*/ 193398 w 202090"/>
                <a:gd name="connsiteY2" fmla="*/ 164480 h 505933"/>
                <a:gd name="connsiteX3" fmla="*/ 0 w 202090"/>
                <a:gd name="connsiteY3" fmla="*/ 505933 h 505933"/>
                <a:gd name="connsiteX0" fmla="*/ 0 w 202090"/>
                <a:gd name="connsiteY0" fmla="*/ 505933 h 505933"/>
                <a:gd name="connsiteX1" fmla="*/ 202090 w 202090"/>
                <a:gd name="connsiteY1" fmla="*/ 0 h 505933"/>
                <a:gd name="connsiteX2" fmla="*/ 186116 w 202090"/>
                <a:gd name="connsiteY2" fmla="*/ 190169 h 505933"/>
                <a:gd name="connsiteX3" fmla="*/ 0 w 202090"/>
                <a:gd name="connsiteY3" fmla="*/ 505933 h 50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090" h="505933">
                  <a:moveTo>
                    <a:pt x="0" y="505933"/>
                  </a:moveTo>
                  <a:lnTo>
                    <a:pt x="202090" y="0"/>
                  </a:lnTo>
                  <a:lnTo>
                    <a:pt x="186116" y="190169"/>
                  </a:lnTo>
                  <a:lnTo>
                    <a:pt x="0" y="505933"/>
                  </a:lnTo>
                  <a:close/>
                </a:path>
              </a:pathLst>
            </a:cu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Connector 23"/>
            <p:cNvCxnSpPr>
              <a:stCxn id="85" idx="1"/>
            </p:cNvCxnSpPr>
            <p:nvPr/>
          </p:nvCxnSpPr>
          <p:spPr>
            <a:xfrm>
              <a:off x="1762945" y="4038483"/>
              <a:ext cx="828835" cy="13257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5" idx="0"/>
            </p:cNvCxnSpPr>
            <p:nvPr/>
          </p:nvCxnSpPr>
          <p:spPr>
            <a:xfrm flipV="1">
              <a:off x="1866174" y="5364215"/>
              <a:ext cx="725606" cy="6204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5" idx="2"/>
            </p:cNvCxnSpPr>
            <p:nvPr/>
          </p:nvCxnSpPr>
          <p:spPr>
            <a:xfrm>
              <a:off x="1970976" y="4703906"/>
              <a:ext cx="620804" cy="660309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5" idx="0"/>
            </p:cNvCxnSpPr>
            <p:nvPr/>
          </p:nvCxnSpPr>
          <p:spPr>
            <a:xfrm flipV="1">
              <a:off x="1866174" y="4689140"/>
              <a:ext cx="1985746" cy="12955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5" idx="1"/>
            </p:cNvCxnSpPr>
            <p:nvPr/>
          </p:nvCxnSpPr>
          <p:spPr>
            <a:xfrm>
              <a:off x="1762945" y="4038483"/>
              <a:ext cx="2088975" cy="6506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2591780" y="4689140"/>
              <a:ext cx="1260140" cy="67507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3851920" y="4689140"/>
              <a:ext cx="3285365" cy="67507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1196625" y="4059070"/>
              <a:ext cx="0" cy="1935215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1646675" y="603929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CA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466655" y="387905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CA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1501" y="4419110"/>
              <a:ext cx="1215134" cy="10801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CA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/9 + </a:t>
              </a:r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CA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(1)</a:t>
              </a:r>
              <a:endParaRPr lang="en-C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1" name="Rectangle 110"/>
          <p:cNvSpPr/>
          <p:nvPr/>
        </p:nvSpPr>
        <p:spPr>
          <a:xfrm>
            <a:off x="1916705" y="450676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141730" y="5184195"/>
            <a:ext cx="495055" cy="270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716905" y="4689140"/>
            <a:ext cx="495055" cy="270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137285" y="5184195"/>
            <a:ext cx="495055" cy="270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3626895" y="3519010"/>
            <a:ext cx="5524844" cy="9001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 challenge here is to show that the number of lines that are intersecting each triangle is sufficient to draw the corresponding plane 3-tree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2789274" y="6388249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8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37092" y="762769"/>
            <a:ext cx="2635408" cy="1983355"/>
            <a:chOff x="4951927" y="762769"/>
            <a:chExt cx="3789504" cy="1983355"/>
          </a:xfrm>
        </p:grpSpPr>
        <p:cxnSp>
          <p:nvCxnSpPr>
            <p:cNvPr id="232" name="Straight Connector 231"/>
            <p:cNvCxnSpPr/>
            <p:nvPr/>
          </p:nvCxnSpPr>
          <p:spPr>
            <a:xfrm>
              <a:off x="4951927" y="762769"/>
              <a:ext cx="37746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4951927" y="1076234"/>
              <a:ext cx="37746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4966777" y="1421192"/>
              <a:ext cx="37746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>
              <a:off x="4966777" y="1746728"/>
              <a:ext cx="37746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>
              <a:off x="4951927" y="2087701"/>
              <a:ext cx="37746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4951927" y="2401166"/>
              <a:ext cx="37746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4966777" y="2746124"/>
              <a:ext cx="37746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1916705" y="368660"/>
            <a:ext cx="7212630" cy="2426271"/>
            <a:chOff x="-108520" y="728048"/>
            <a:chExt cx="9367053" cy="3151002"/>
          </a:xfrm>
        </p:grpSpPr>
        <p:cxnSp>
          <p:nvCxnSpPr>
            <p:cNvPr id="77" name="Straight Connector 76"/>
            <p:cNvCxnSpPr/>
            <p:nvPr/>
          </p:nvCxnSpPr>
          <p:spPr>
            <a:xfrm flipH="1" flipV="1">
              <a:off x="6072849" y="1239878"/>
              <a:ext cx="1118819" cy="8616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Freeform 77"/>
            <p:cNvSpPr/>
            <p:nvPr/>
          </p:nvSpPr>
          <p:spPr>
            <a:xfrm>
              <a:off x="3038985" y="1223103"/>
              <a:ext cx="903768" cy="1309364"/>
            </a:xfrm>
            <a:custGeom>
              <a:avLst/>
              <a:gdLst>
                <a:gd name="connsiteX0" fmla="*/ 0 w 903768"/>
                <a:gd name="connsiteY0" fmla="*/ 0 h 1690577"/>
                <a:gd name="connsiteX1" fmla="*/ 776177 w 903768"/>
                <a:gd name="connsiteY1" fmla="*/ 361507 h 1690577"/>
                <a:gd name="connsiteX2" fmla="*/ 903768 w 903768"/>
                <a:gd name="connsiteY2" fmla="*/ 808075 h 1690577"/>
                <a:gd name="connsiteX3" fmla="*/ 478466 w 903768"/>
                <a:gd name="connsiteY3" fmla="*/ 1275907 h 1690577"/>
                <a:gd name="connsiteX4" fmla="*/ 467833 w 903768"/>
                <a:gd name="connsiteY4" fmla="*/ 1244010 h 1690577"/>
                <a:gd name="connsiteX5" fmla="*/ 53163 w 903768"/>
                <a:gd name="connsiteY5" fmla="*/ 1690577 h 1690577"/>
                <a:gd name="connsiteX6" fmla="*/ 0 w 903768"/>
                <a:gd name="connsiteY6" fmla="*/ 1690577 h 1690577"/>
                <a:gd name="connsiteX7" fmla="*/ 0 w 903768"/>
                <a:gd name="connsiteY7" fmla="*/ 0 h 1690577"/>
                <a:gd name="connsiteX0" fmla="*/ 0 w 903768"/>
                <a:gd name="connsiteY0" fmla="*/ 0 h 1690577"/>
                <a:gd name="connsiteX1" fmla="*/ 642362 w 903768"/>
                <a:gd name="connsiteY1" fmla="*/ 517004 h 1690577"/>
                <a:gd name="connsiteX2" fmla="*/ 903768 w 903768"/>
                <a:gd name="connsiteY2" fmla="*/ 808075 h 1690577"/>
                <a:gd name="connsiteX3" fmla="*/ 478466 w 903768"/>
                <a:gd name="connsiteY3" fmla="*/ 1275907 h 1690577"/>
                <a:gd name="connsiteX4" fmla="*/ 467833 w 903768"/>
                <a:gd name="connsiteY4" fmla="*/ 1244010 h 1690577"/>
                <a:gd name="connsiteX5" fmla="*/ 53163 w 903768"/>
                <a:gd name="connsiteY5" fmla="*/ 1690577 h 1690577"/>
                <a:gd name="connsiteX6" fmla="*/ 0 w 903768"/>
                <a:gd name="connsiteY6" fmla="*/ 1690577 h 1690577"/>
                <a:gd name="connsiteX7" fmla="*/ 0 w 903768"/>
                <a:gd name="connsiteY7" fmla="*/ 0 h 1690577"/>
                <a:gd name="connsiteX0" fmla="*/ 0 w 903768"/>
                <a:gd name="connsiteY0" fmla="*/ 0 h 1690577"/>
                <a:gd name="connsiteX1" fmla="*/ 642362 w 903768"/>
                <a:gd name="connsiteY1" fmla="*/ 517004 h 1690577"/>
                <a:gd name="connsiteX2" fmla="*/ 903768 w 903768"/>
                <a:gd name="connsiteY2" fmla="*/ 548914 h 1690577"/>
                <a:gd name="connsiteX3" fmla="*/ 478466 w 903768"/>
                <a:gd name="connsiteY3" fmla="*/ 1275907 h 1690577"/>
                <a:gd name="connsiteX4" fmla="*/ 467833 w 903768"/>
                <a:gd name="connsiteY4" fmla="*/ 1244010 h 1690577"/>
                <a:gd name="connsiteX5" fmla="*/ 53163 w 903768"/>
                <a:gd name="connsiteY5" fmla="*/ 1690577 h 1690577"/>
                <a:gd name="connsiteX6" fmla="*/ 0 w 903768"/>
                <a:gd name="connsiteY6" fmla="*/ 1690577 h 1690577"/>
                <a:gd name="connsiteX7" fmla="*/ 0 w 903768"/>
                <a:gd name="connsiteY7" fmla="*/ 0 h 1690577"/>
                <a:gd name="connsiteX0" fmla="*/ 0 w 903768"/>
                <a:gd name="connsiteY0" fmla="*/ 0 h 1690577"/>
                <a:gd name="connsiteX1" fmla="*/ 642362 w 903768"/>
                <a:gd name="connsiteY1" fmla="*/ 517004 h 1690577"/>
                <a:gd name="connsiteX2" fmla="*/ 903768 w 903768"/>
                <a:gd name="connsiteY2" fmla="*/ 548914 h 1690577"/>
                <a:gd name="connsiteX3" fmla="*/ 509690 w 903768"/>
                <a:gd name="connsiteY3" fmla="*/ 1080096 h 1690577"/>
                <a:gd name="connsiteX4" fmla="*/ 467833 w 903768"/>
                <a:gd name="connsiteY4" fmla="*/ 1244010 h 1690577"/>
                <a:gd name="connsiteX5" fmla="*/ 53163 w 903768"/>
                <a:gd name="connsiteY5" fmla="*/ 1690577 h 1690577"/>
                <a:gd name="connsiteX6" fmla="*/ 0 w 903768"/>
                <a:gd name="connsiteY6" fmla="*/ 1690577 h 1690577"/>
                <a:gd name="connsiteX7" fmla="*/ 0 w 903768"/>
                <a:gd name="connsiteY7" fmla="*/ 0 h 1690577"/>
                <a:gd name="connsiteX0" fmla="*/ 0 w 903768"/>
                <a:gd name="connsiteY0" fmla="*/ 0 h 1727777"/>
                <a:gd name="connsiteX1" fmla="*/ 642362 w 903768"/>
                <a:gd name="connsiteY1" fmla="*/ 517004 h 1727777"/>
                <a:gd name="connsiteX2" fmla="*/ 903768 w 903768"/>
                <a:gd name="connsiteY2" fmla="*/ 548914 h 1727777"/>
                <a:gd name="connsiteX3" fmla="*/ 509690 w 903768"/>
                <a:gd name="connsiteY3" fmla="*/ 1080096 h 1727777"/>
                <a:gd name="connsiteX4" fmla="*/ 39626 w 903768"/>
                <a:gd name="connsiteY4" fmla="*/ 1727777 h 1727777"/>
                <a:gd name="connsiteX5" fmla="*/ 53163 w 903768"/>
                <a:gd name="connsiteY5" fmla="*/ 1690577 h 1727777"/>
                <a:gd name="connsiteX6" fmla="*/ 0 w 903768"/>
                <a:gd name="connsiteY6" fmla="*/ 1690577 h 1727777"/>
                <a:gd name="connsiteX7" fmla="*/ 0 w 903768"/>
                <a:gd name="connsiteY7" fmla="*/ 0 h 1727777"/>
                <a:gd name="connsiteX0" fmla="*/ 0 w 903768"/>
                <a:gd name="connsiteY0" fmla="*/ 0 h 1727777"/>
                <a:gd name="connsiteX1" fmla="*/ 642362 w 903768"/>
                <a:gd name="connsiteY1" fmla="*/ 517004 h 1727777"/>
                <a:gd name="connsiteX2" fmla="*/ 903768 w 903768"/>
                <a:gd name="connsiteY2" fmla="*/ 548914 h 1727777"/>
                <a:gd name="connsiteX3" fmla="*/ 509690 w 903768"/>
                <a:gd name="connsiteY3" fmla="*/ 1080096 h 1727777"/>
                <a:gd name="connsiteX4" fmla="*/ 39626 w 903768"/>
                <a:gd name="connsiteY4" fmla="*/ 1727777 h 1727777"/>
                <a:gd name="connsiteX5" fmla="*/ 28825 w 903768"/>
                <a:gd name="connsiteY5" fmla="*/ 1614262 h 1727777"/>
                <a:gd name="connsiteX6" fmla="*/ 0 w 903768"/>
                <a:gd name="connsiteY6" fmla="*/ 1690577 h 1727777"/>
                <a:gd name="connsiteX7" fmla="*/ 0 w 903768"/>
                <a:gd name="connsiteY7" fmla="*/ 0 h 1727777"/>
                <a:gd name="connsiteX0" fmla="*/ 0 w 903768"/>
                <a:gd name="connsiteY0" fmla="*/ 0 h 1690577"/>
                <a:gd name="connsiteX1" fmla="*/ 642362 w 903768"/>
                <a:gd name="connsiteY1" fmla="*/ 517004 h 1690577"/>
                <a:gd name="connsiteX2" fmla="*/ 903768 w 903768"/>
                <a:gd name="connsiteY2" fmla="*/ 548914 h 1690577"/>
                <a:gd name="connsiteX3" fmla="*/ 509690 w 903768"/>
                <a:gd name="connsiteY3" fmla="*/ 1080096 h 1690577"/>
                <a:gd name="connsiteX4" fmla="*/ 4858 w 903768"/>
                <a:gd name="connsiteY4" fmla="*/ 1660440 h 1690577"/>
                <a:gd name="connsiteX5" fmla="*/ 28825 w 903768"/>
                <a:gd name="connsiteY5" fmla="*/ 1614262 h 1690577"/>
                <a:gd name="connsiteX6" fmla="*/ 0 w 903768"/>
                <a:gd name="connsiteY6" fmla="*/ 1690577 h 1690577"/>
                <a:gd name="connsiteX7" fmla="*/ 0 w 903768"/>
                <a:gd name="connsiteY7" fmla="*/ 0 h 1690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3768" h="1690577">
                  <a:moveTo>
                    <a:pt x="0" y="0"/>
                  </a:moveTo>
                  <a:lnTo>
                    <a:pt x="642362" y="517004"/>
                  </a:lnTo>
                  <a:lnTo>
                    <a:pt x="903768" y="548914"/>
                  </a:lnTo>
                  <a:lnTo>
                    <a:pt x="509690" y="1080096"/>
                  </a:lnTo>
                  <a:lnTo>
                    <a:pt x="4858" y="1660440"/>
                  </a:lnTo>
                  <a:lnTo>
                    <a:pt x="28825" y="1614262"/>
                  </a:lnTo>
                  <a:lnTo>
                    <a:pt x="0" y="1690577"/>
                  </a:lnTo>
                  <a:cubicBezTo>
                    <a:pt x="3544" y="1119963"/>
                    <a:pt x="7089" y="549349"/>
                    <a:pt x="0" y="0"/>
                  </a:cubicBezTo>
                  <a:close/>
                </a:path>
              </a:pathLst>
            </a:cu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2656768" y="1223103"/>
              <a:ext cx="2864491" cy="1260140"/>
              <a:chOff x="251520" y="3564015"/>
              <a:chExt cx="3270141" cy="1260140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251520" y="3564015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251520" y="3971113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264335" y="441911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64335" y="4824155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2971803" y="1151928"/>
              <a:ext cx="124401" cy="1244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>
            <a:xfrm>
              <a:off x="2971803" y="2393233"/>
              <a:ext cx="124401" cy="1244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3193649" y="1566945"/>
              <a:ext cx="124401" cy="1244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3601873" y="1566946"/>
              <a:ext cx="124401" cy="1244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3466858" y="2015997"/>
              <a:ext cx="124401" cy="1244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3890121" y="1570384"/>
              <a:ext cx="124401" cy="1244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0" name="Straight Connector 89"/>
            <p:cNvCxnSpPr>
              <a:stCxn id="84" idx="4"/>
              <a:endCxn id="85" idx="0"/>
            </p:cNvCxnSpPr>
            <p:nvPr/>
          </p:nvCxnSpPr>
          <p:spPr>
            <a:xfrm>
              <a:off x="3034004" y="1276329"/>
              <a:ext cx="0" cy="11169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4" idx="5"/>
              <a:endCxn id="86" idx="1"/>
            </p:cNvCxnSpPr>
            <p:nvPr/>
          </p:nvCxnSpPr>
          <p:spPr>
            <a:xfrm>
              <a:off x="3077986" y="1258111"/>
              <a:ext cx="133881" cy="3270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5" idx="7"/>
              <a:endCxn id="86" idx="3"/>
            </p:cNvCxnSpPr>
            <p:nvPr/>
          </p:nvCxnSpPr>
          <p:spPr>
            <a:xfrm flipV="1">
              <a:off x="3077986" y="1673128"/>
              <a:ext cx="133881" cy="7383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5" idx="7"/>
              <a:endCxn id="87" idx="4"/>
            </p:cNvCxnSpPr>
            <p:nvPr/>
          </p:nvCxnSpPr>
          <p:spPr>
            <a:xfrm flipV="1">
              <a:off x="3077986" y="1691347"/>
              <a:ext cx="586088" cy="7201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4" idx="5"/>
              <a:endCxn id="87" idx="1"/>
            </p:cNvCxnSpPr>
            <p:nvPr/>
          </p:nvCxnSpPr>
          <p:spPr>
            <a:xfrm>
              <a:off x="3077986" y="1258111"/>
              <a:ext cx="542105" cy="3270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6" idx="6"/>
              <a:endCxn id="87" idx="2"/>
            </p:cNvCxnSpPr>
            <p:nvPr/>
          </p:nvCxnSpPr>
          <p:spPr>
            <a:xfrm>
              <a:off x="3318050" y="1629146"/>
              <a:ext cx="283823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8" idx="0"/>
              <a:endCxn id="87" idx="4"/>
            </p:cNvCxnSpPr>
            <p:nvPr/>
          </p:nvCxnSpPr>
          <p:spPr>
            <a:xfrm flipV="1">
              <a:off x="3529059" y="1691347"/>
              <a:ext cx="135015" cy="3246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8" idx="3"/>
              <a:endCxn id="85" idx="6"/>
            </p:cNvCxnSpPr>
            <p:nvPr/>
          </p:nvCxnSpPr>
          <p:spPr>
            <a:xfrm flipH="1">
              <a:off x="3096204" y="2122180"/>
              <a:ext cx="388872" cy="3332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endCxn id="84" idx="6"/>
            </p:cNvCxnSpPr>
            <p:nvPr/>
          </p:nvCxnSpPr>
          <p:spPr>
            <a:xfrm flipH="1" flipV="1">
              <a:off x="3096204" y="1214129"/>
              <a:ext cx="2001449" cy="19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89" idx="3"/>
              <a:endCxn id="88" idx="7"/>
            </p:cNvCxnSpPr>
            <p:nvPr/>
          </p:nvCxnSpPr>
          <p:spPr>
            <a:xfrm flipH="1">
              <a:off x="3573041" y="1676567"/>
              <a:ext cx="335298" cy="3576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89" idx="2"/>
              <a:endCxn id="87" idx="6"/>
            </p:cNvCxnSpPr>
            <p:nvPr/>
          </p:nvCxnSpPr>
          <p:spPr>
            <a:xfrm flipH="1" flipV="1">
              <a:off x="3726274" y="1629147"/>
              <a:ext cx="163847" cy="34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3996304" y="1280137"/>
              <a:ext cx="1090734" cy="3030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85" idx="5"/>
            </p:cNvCxnSpPr>
            <p:nvPr/>
          </p:nvCxnSpPr>
          <p:spPr>
            <a:xfrm flipH="1">
              <a:off x="3077986" y="1450857"/>
              <a:ext cx="2009052" cy="104855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2765104" y="2426622"/>
              <a:ext cx="497973" cy="5196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20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676805" y="728048"/>
              <a:ext cx="497973" cy="5196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2000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149980" y="1571527"/>
              <a:ext cx="497973" cy="5196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2000" baseline="-250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441891" y="1121478"/>
              <a:ext cx="497973" cy="5196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2000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928376" y="1493133"/>
              <a:ext cx="497973" cy="5196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20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556869" y="1768098"/>
              <a:ext cx="497973" cy="5196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20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1" name="Straight Connector 110"/>
            <p:cNvCxnSpPr>
              <a:endCxn id="84" idx="6"/>
            </p:cNvCxnSpPr>
            <p:nvPr/>
          </p:nvCxnSpPr>
          <p:spPr>
            <a:xfrm flipH="1" flipV="1">
              <a:off x="3096204" y="1214129"/>
              <a:ext cx="2001449" cy="257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6201557" y="3754649"/>
              <a:ext cx="124401" cy="1244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6336572" y="3293985"/>
              <a:ext cx="124401" cy="1244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6471587" y="2899554"/>
              <a:ext cx="124401" cy="1244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5" name="Straight Connector 114"/>
            <p:cNvCxnSpPr>
              <a:endCxn id="112" idx="1"/>
            </p:cNvCxnSpPr>
            <p:nvPr/>
          </p:nvCxnSpPr>
          <p:spPr>
            <a:xfrm>
              <a:off x="6057854" y="1493133"/>
              <a:ext cx="161921" cy="22797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072849" y="1483008"/>
              <a:ext cx="259424" cy="19040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endCxn id="114" idx="1"/>
            </p:cNvCxnSpPr>
            <p:nvPr/>
          </p:nvCxnSpPr>
          <p:spPr>
            <a:xfrm>
              <a:off x="6077148" y="1447758"/>
              <a:ext cx="412657" cy="14700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6696612" y="2449504"/>
              <a:ext cx="124401" cy="1244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7112271" y="2899554"/>
              <a:ext cx="124401" cy="1244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7416692" y="2899554"/>
              <a:ext cx="124401" cy="1244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Oval 120"/>
            <p:cNvSpPr>
              <a:spLocks noChangeAspect="1"/>
            </p:cNvSpPr>
            <p:nvPr/>
          </p:nvSpPr>
          <p:spPr>
            <a:xfrm>
              <a:off x="7703917" y="2881336"/>
              <a:ext cx="124401" cy="1244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7191667" y="2050596"/>
              <a:ext cx="124401" cy="12440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6786622" y="1560018"/>
              <a:ext cx="124401" cy="1244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4" name="Straight Connector 123"/>
            <p:cNvCxnSpPr>
              <a:stCxn id="123" idx="2"/>
            </p:cNvCxnSpPr>
            <p:nvPr/>
          </p:nvCxnSpPr>
          <p:spPr>
            <a:xfrm flipH="1" flipV="1">
              <a:off x="6087763" y="1214128"/>
              <a:ext cx="698859" cy="4080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1" idx="1"/>
            </p:cNvCxnSpPr>
            <p:nvPr/>
          </p:nvCxnSpPr>
          <p:spPr>
            <a:xfrm flipH="1" flipV="1">
              <a:off x="6077148" y="1280137"/>
              <a:ext cx="1644987" cy="16194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0"/>
            </p:cNvCxnSpPr>
            <p:nvPr/>
          </p:nvCxnSpPr>
          <p:spPr>
            <a:xfrm flipH="1" flipV="1">
              <a:off x="6072849" y="1307822"/>
              <a:ext cx="1406044" cy="15917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19" idx="0"/>
            </p:cNvCxnSpPr>
            <p:nvPr/>
          </p:nvCxnSpPr>
          <p:spPr>
            <a:xfrm flipH="1" flipV="1">
              <a:off x="6072849" y="1339090"/>
              <a:ext cx="1101623" cy="1560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18" idx="0"/>
            </p:cNvCxnSpPr>
            <p:nvPr/>
          </p:nvCxnSpPr>
          <p:spPr>
            <a:xfrm flipH="1" flipV="1">
              <a:off x="6072849" y="1358118"/>
              <a:ext cx="685964" cy="109138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8811847" y="3259594"/>
              <a:ext cx="124401" cy="1244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8760562" y="2878719"/>
              <a:ext cx="497971" cy="5196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20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1" name="Straight Connector 130"/>
            <p:cNvCxnSpPr>
              <a:stCxn id="123" idx="5"/>
              <a:endCxn id="129" idx="1"/>
            </p:cNvCxnSpPr>
            <p:nvPr/>
          </p:nvCxnSpPr>
          <p:spPr>
            <a:xfrm>
              <a:off x="6892805" y="1666201"/>
              <a:ext cx="1937260" cy="16116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20" idx="5"/>
              <a:endCxn id="129" idx="2"/>
            </p:cNvCxnSpPr>
            <p:nvPr/>
          </p:nvCxnSpPr>
          <p:spPr>
            <a:xfrm>
              <a:off x="7522875" y="3005737"/>
              <a:ext cx="1288972" cy="3160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14" idx="7"/>
              <a:endCxn id="118" idx="3"/>
            </p:cNvCxnSpPr>
            <p:nvPr/>
          </p:nvCxnSpPr>
          <p:spPr>
            <a:xfrm flipV="1">
              <a:off x="6577770" y="2555687"/>
              <a:ext cx="137060" cy="36208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4" name="Oval 133"/>
            <p:cNvSpPr>
              <a:spLocks noChangeAspect="1"/>
            </p:cNvSpPr>
            <p:nvPr/>
          </p:nvSpPr>
          <p:spPr>
            <a:xfrm>
              <a:off x="6705956" y="2892859"/>
              <a:ext cx="124401" cy="1244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5" name="Straight Connector 134"/>
            <p:cNvCxnSpPr>
              <a:stCxn id="119" idx="2"/>
              <a:endCxn id="134" idx="6"/>
            </p:cNvCxnSpPr>
            <p:nvPr/>
          </p:nvCxnSpPr>
          <p:spPr>
            <a:xfrm flipH="1" flipV="1">
              <a:off x="6830357" y="2955060"/>
              <a:ext cx="281914" cy="66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12" idx="6"/>
              <a:endCxn id="129" idx="3"/>
            </p:cNvCxnSpPr>
            <p:nvPr/>
          </p:nvCxnSpPr>
          <p:spPr>
            <a:xfrm flipV="1">
              <a:off x="6325958" y="3365777"/>
              <a:ext cx="2504107" cy="4510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13" idx="6"/>
              <a:endCxn id="134" idx="3"/>
            </p:cNvCxnSpPr>
            <p:nvPr/>
          </p:nvCxnSpPr>
          <p:spPr>
            <a:xfrm flipV="1">
              <a:off x="6460973" y="2999042"/>
              <a:ext cx="263201" cy="3571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22" idx="5"/>
            </p:cNvCxnSpPr>
            <p:nvPr/>
          </p:nvCxnSpPr>
          <p:spPr>
            <a:xfrm>
              <a:off x="7297850" y="2156779"/>
              <a:ext cx="468268" cy="7132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endCxn id="89" idx="7"/>
            </p:cNvCxnSpPr>
            <p:nvPr/>
          </p:nvCxnSpPr>
          <p:spPr>
            <a:xfrm flipH="1">
              <a:off x="3996304" y="1313113"/>
              <a:ext cx="1101349" cy="2754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endCxn id="89" idx="7"/>
            </p:cNvCxnSpPr>
            <p:nvPr/>
          </p:nvCxnSpPr>
          <p:spPr>
            <a:xfrm flipH="1">
              <a:off x="3996304" y="1358118"/>
              <a:ext cx="1090734" cy="23048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endCxn id="89" idx="7"/>
            </p:cNvCxnSpPr>
            <p:nvPr/>
          </p:nvCxnSpPr>
          <p:spPr>
            <a:xfrm flipH="1">
              <a:off x="3996304" y="1339090"/>
              <a:ext cx="1090734" cy="2495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endCxn id="85" idx="5"/>
            </p:cNvCxnSpPr>
            <p:nvPr/>
          </p:nvCxnSpPr>
          <p:spPr>
            <a:xfrm flipH="1">
              <a:off x="3077986" y="1473360"/>
              <a:ext cx="2009052" cy="10260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endCxn id="85" idx="5"/>
            </p:cNvCxnSpPr>
            <p:nvPr/>
          </p:nvCxnSpPr>
          <p:spPr>
            <a:xfrm flipH="1">
              <a:off x="3077986" y="1493133"/>
              <a:ext cx="2009052" cy="10062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5087038" y="1493133"/>
              <a:ext cx="9708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5087038" y="1471890"/>
              <a:ext cx="990110" cy="14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5087038" y="1447758"/>
              <a:ext cx="99011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5087038" y="1358118"/>
              <a:ext cx="99011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5087038" y="1339090"/>
              <a:ext cx="9901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087038" y="1280137"/>
              <a:ext cx="9901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5087038" y="1313113"/>
              <a:ext cx="9901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5097653" y="1215081"/>
              <a:ext cx="9901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5087038" y="1239878"/>
              <a:ext cx="9901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" name="Rectangle 152"/>
            <p:cNvSpPr/>
            <p:nvPr/>
          </p:nvSpPr>
          <p:spPr>
            <a:xfrm>
              <a:off x="6696612" y="2573254"/>
              <a:ext cx="497971" cy="5196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sz="2000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20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8520" y="801508"/>
              <a:ext cx="2634970" cy="202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5" name="Freeform 154"/>
            <p:cNvSpPr/>
            <p:nvPr/>
          </p:nvSpPr>
          <p:spPr>
            <a:xfrm>
              <a:off x="349199" y="987944"/>
              <a:ext cx="1086928" cy="1621766"/>
            </a:xfrm>
            <a:custGeom>
              <a:avLst/>
              <a:gdLst>
                <a:gd name="connsiteX0" fmla="*/ 0 w 1086928"/>
                <a:gd name="connsiteY0" fmla="*/ 1621766 h 1621766"/>
                <a:gd name="connsiteX1" fmla="*/ 448574 w 1086928"/>
                <a:gd name="connsiteY1" fmla="*/ 819509 h 1621766"/>
                <a:gd name="connsiteX2" fmla="*/ 646981 w 1086928"/>
                <a:gd name="connsiteY2" fmla="*/ 569343 h 1621766"/>
                <a:gd name="connsiteX3" fmla="*/ 862641 w 1086928"/>
                <a:gd name="connsiteY3" fmla="*/ 250166 h 1621766"/>
                <a:gd name="connsiteX4" fmla="*/ 983411 w 1086928"/>
                <a:gd name="connsiteY4" fmla="*/ 0 h 1621766"/>
                <a:gd name="connsiteX5" fmla="*/ 1043796 w 1086928"/>
                <a:gd name="connsiteY5" fmla="*/ 698740 h 1621766"/>
                <a:gd name="connsiteX6" fmla="*/ 1086928 w 1086928"/>
                <a:gd name="connsiteY6" fmla="*/ 1052423 h 1621766"/>
                <a:gd name="connsiteX7" fmla="*/ 845389 w 1086928"/>
                <a:gd name="connsiteY7" fmla="*/ 1112808 h 1621766"/>
                <a:gd name="connsiteX8" fmla="*/ 560717 w 1086928"/>
                <a:gd name="connsiteY8" fmla="*/ 1207698 h 1621766"/>
                <a:gd name="connsiteX9" fmla="*/ 483079 w 1086928"/>
                <a:gd name="connsiteY9" fmla="*/ 1328468 h 1621766"/>
                <a:gd name="connsiteX10" fmla="*/ 198408 w 1086928"/>
                <a:gd name="connsiteY10" fmla="*/ 1570008 h 1621766"/>
                <a:gd name="connsiteX11" fmla="*/ 0 w 1086928"/>
                <a:gd name="connsiteY11" fmla="*/ 1621766 h 1621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86928" h="1621766">
                  <a:moveTo>
                    <a:pt x="0" y="1621766"/>
                  </a:moveTo>
                  <a:lnTo>
                    <a:pt x="448574" y="819509"/>
                  </a:lnTo>
                  <a:lnTo>
                    <a:pt x="646981" y="569343"/>
                  </a:lnTo>
                  <a:lnTo>
                    <a:pt x="862641" y="250166"/>
                  </a:lnTo>
                  <a:lnTo>
                    <a:pt x="983411" y="0"/>
                  </a:lnTo>
                  <a:lnTo>
                    <a:pt x="1043796" y="698740"/>
                  </a:lnTo>
                  <a:lnTo>
                    <a:pt x="1086928" y="1052423"/>
                  </a:lnTo>
                  <a:lnTo>
                    <a:pt x="845389" y="1112808"/>
                  </a:lnTo>
                  <a:lnTo>
                    <a:pt x="560717" y="1207698"/>
                  </a:lnTo>
                  <a:lnTo>
                    <a:pt x="483079" y="1328468"/>
                  </a:lnTo>
                  <a:lnTo>
                    <a:pt x="198408" y="1570008"/>
                  </a:lnTo>
                  <a:lnTo>
                    <a:pt x="0" y="1621766"/>
                  </a:lnTo>
                  <a:close/>
                </a:path>
              </a:pathLst>
            </a:cu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73711" y="2105654"/>
              <a:ext cx="1025719" cy="548640"/>
            </a:xfrm>
            <a:custGeom>
              <a:avLst/>
              <a:gdLst>
                <a:gd name="connsiteX0" fmla="*/ 0 w 1025719"/>
                <a:gd name="connsiteY0" fmla="*/ 548640 h 548640"/>
                <a:gd name="connsiteX1" fmla="*/ 397566 w 1025719"/>
                <a:gd name="connsiteY1" fmla="*/ 413468 h 548640"/>
                <a:gd name="connsiteX2" fmla="*/ 715618 w 1025719"/>
                <a:gd name="connsiteY2" fmla="*/ 238539 h 548640"/>
                <a:gd name="connsiteX3" fmla="*/ 1025719 w 1025719"/>
                <a:gd name="connsiteY3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9" h="548640">
                  <a:moveTo>
                    <a:pt x="0" y="548640"/>
                  </a:moveTo>
                  <a:cubicBezTo>
                    <a:pt x="139148" y="506896"/>
                    <a:pt x="278296" y="465152"/>
                    <a:pt x="397566" y="413468"/>
                  </a:cubicBezTo>
                  <a:cubicBezTo>
                    <a:pt x="516836" y="361784"/>
                    <a:pt x="610926" y="307450"/>
                    <a:pt x="715618" y="238539"/>
                  </a:cubicBezTo>
                  <a:cubicBezTo>
                    <a:pt x="820310" y="169628"/>
                    <a:pt x="923014" y="84814"/>
                    <a:pt x="1025719" y="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5247075" y="4645004"/>
            <a:ext cx="37804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Triangulations</a:t>
            </a:r>
            <a:endParaRPr lang="en-CA" sz="14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Polyline drawing with 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height 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/9+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400" dirty="0">
                <a:latin typeface="Times New Roman" pitchFamily="18" charset="0"/>
                <a:cs typeface="Times New Roman" pitchFamily="18" charset="0"/>
              </a:rPr>
              <a:t>λ∆</a:t>
            </a: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n+O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λ∆)</a:t>
            </a:r>
            <a:endParaRPr lang="en-CA" sz="1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n+o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l-GR" sz="1400" dirty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l-G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sz="1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400" u="sng" spc="50" dirty="0">
              <a:ln w="11430"/>
              <a:latin typeface="Times New Roman" pitchFamily="18" charset="0"/>
              <a:cs typeface="Times New Roman" pitchFamily="18" charset="0"/>
            </a:endParaRPr>
          </a:p>
          <a:p>
            <a:endParaRPr lang="en-CA" sz="1400" u="sng" spc="50" dirty="0">
              <a:ln w="11430"/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sz="1400" u="sng" spc="50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Planar 3-trees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Straight-line drawing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height </a:t>
            </a:r>
            <a:endParaRPr lang="en-US" sz="1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/9+O(1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 ≈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CA" sz="1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CA" sz="1400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88565" y="4645004"/>
            <a:ext cx="50485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Triangulations</a:t>
            </a:r>
          </a:p>
          <a:p>
            <a:r>
              <a:rPr lang="en-US" sz="14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4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endParaRPr lang="en-CA" sz="14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14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0.88</a:t>
            </a:r>
            <a:r>
              <a:rPr lang="pt-BR" sz="14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4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4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t-BR" sz="14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4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CA" sz="14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CA" sz="14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0.66</a:t>
            </a:r>
            <a:r>
              <a:rPr lang="en-CA" sz="1400" i="1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z="14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[Brandenburg 2008</a:t>
            </a:r>
            <a:r>
              <a:rPr lang="en-CA" sz="14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pt-BR" sz="14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pt-BR" sz="14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4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4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t-BR" sz="14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4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CA" sz="14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CA" sz="14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0.66</a:t>
            </a:r>
            <a:r>
              <a:rPr lang="en-CA" sz="1400" i="1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z="14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CA" sz="14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12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polyline</a:t>
            </a:r>
            <a:r>
              <a:rPr lang="en-CA" sz="14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4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Bonichon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al. 2003</a:t>
            </a:r>
            <a:r>
              <a:rPr lang="en-CA" sz="14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en-CA" sz="14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sz="1400" u="sng" spc="50" dirty="0" smtClean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Planar </a:t>
            </a:r>
            <a:r>
              <a:rPr lang="en-CA" sz="1400" u="sng" spc="50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3-trees</a:t>
            </a:r>
          </a:p>
          <a:p>
            <a:r>
              <a:rPr lang="en-US" sz="14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4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endParaRPr lang="en-US" sz="14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14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0.88</a:t>
            </a:r>
            <a:r>
              <a:rPr lang="pt-BR" sz="14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4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4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t-BR" sz="14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4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CA" sz="14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4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0.5</a:t>
            </a:r>
            <a:r>
              <a:rPr lang="en-US" sz="1400" i="1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400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[Brandenburg 2008, 		                    </a:t>
            </a:r>
            <a:r>
              <a:rPr lang="en-CA" sz="14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CA" sz="14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Hossain</a:t>
            </a:r>
            <a:r>
              <a:rPr lang="en-CA" sz="14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et al. 2013]</a:t>
            </a:r>
            <a:endParaRPr lang="pt-BR" sz="1400" dirty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CA" sz="1400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288566" y="4597602"/>
            <a:ext cx="8685965" cy="2161768"/>
            <a:chOff x="288566" y="4362123"/>
            <a:chExt cx="8685965" cy="1279678"/>
          </a:xfrm>
        </p:grpSpPr>
        <p:cxnSp>
          <p:nvCxnSpPr>
            <p:cNvPr id="160" name="Straight Connector 159"/>
            <p:cNvCxnSpPr/>
            <p:nvPr/>
          </p:nvCxnSpPr>
          <p:spPr>
            <a:xfrm>
              <a:off x="288566" y="4362123"/>
              <a:ext cx="8685965" cy="1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288567" y="5641801"/>
              <a:ext cx="868596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5247074" y="4362124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309039" y="4362123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8929526" y="4362124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5" name="Rectangle 164"/>
          <p:cNvSpPr/>
          <p:nvPr/>
        </p:nvSpPr>
        <p:spPr>
          <a:xfrm>
            <a:off x="1812178" y="4217614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Upper Bounds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6138797" y="4189467"/>
            <a:ext cx="23615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Improved Upper Bounds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141730" y="2303875"/>
            <a:ext cx="4435693" cy="1720890"/>
            <a:chOff x="431540" y="548680"/>
            <a:chExt cx="6930770" cy="2688890"/>
          </a:xfrm>
        </p:grpSpPr>
        <p:sp>
          <p:nvSpPr>
            <p:cNvPr id="109" name="Oval 108"/>
            <p:cNvSpPr/>
            <p:nvPr/>
          </p:nvSpPr>
          <p:spPr>
            <a:xfrm>
              <a:off x="4932040" y="2033845"/>
              <a:ext cx="855095" cy="945105"/>
            </a:xfrm>
            <a:prstGeom prst="ellipse">
              <a:avLst/>
            </a:prstGeom>
            <a:solidFill>
              <a:srgbClr val="FF0000">
                <a:alpha val="24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309080" y="801024"/>
              <a:ext cx="1790587" cy="1232236"/>
            </a:xfrm>
            <a:custGeom>
              <a:avLst/>
              <a:gdLst>
                <a:gd name="connsiteX0" fmla="*/ 1708661 w 1790587"/>
                <a:gd name="connsiteY0" fmla="*/ 842425 h 1232236"/>
                <a:gd name="connsiteX1" fmla="*/ 1770444 w 1790587"/>
                <a:gd name="connsiteY1" fmla="*/ 620003 h 1232236"/>
                <a:gd name="connsiteX2" fmla="*/ 1473882 w 1790587"/>
                <a:gd name="connsiteY2" fmla="*/ 311084 h 1232236"/>
                <a:gd name="connsiteX3" fmla="*/ 1029039 w 1790587"/>
                <a:gd name="connsiteY3" fmla="*/ 2165 h 1232236"/>
                <a:gd name="connsiteX4" fmla="*/ 571839 w 1790587"/>
                <a:gd name="connsiteY4" fmla="*/ 212230 h 1232236"/>
                <a:gd name="connsiteX5" fmla="*/ 40498 w 1790587"/>
                <a:gd name="connsiteY5" fmla="*/ 891852 h 1232236"/>
                <a:gd name="connsiteX6" fmla="*/ 114639 w 1790587"/>
                <a:gd name="connsiteY6" fmla="*/ 1200771 h 1232236"/>
                <a:gd name="connsiteX7" fmla="*/ 732477 w 1790587"/>
                <a:gd name="connsiteY7" fmla="*/ 1188414 h 1232236"/>
                <a:gd name="connsiteX8" fmla="*/ 1263817 w 1790587"/>
                <a:gd name="connsiteY8" fmla="*/ 904208 h 1232236"/>
                <a:gd name="connsiteX9" fmla="*/ 1708661 w 1790587"/>
                <a:gd name="connsiteY9" fmla="*/ 842425 h 123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0587" h="1232236">
                  <a:moveTo>
                    <a:pt x="1708661" y="842425"/>
                  </a:moveTo>
                  <a:cubicBezTo>
                    <a:pt x="1793099" y="795058"/>
                    <a:pt x="1809574" y="708560"/>
                    <a:pt x="1770444" y="620003"/>
                  </a:cubicBezTo>
                  <a:cubicBezTo>
                    <a:pt x="1731314" y="531446"/>
                    <a:pt x="1597449" y="414057"/>
                    <a:pt x="1473882" y="311084"/>
                  </a:cubicBezTo>
                  <a:cubicBezTo>
                    <a:pt x="1350314" y="208111"/>
                    <a:pt x="1179379" y="18641"/>
                    <a:pt x="1029039" y="2165"/>
                  </a:cubicBezTo>
                  <a:cubicBezTo>
                    <a:pt x="878698" y="-14311"/>
                    <a:pt x="736596" y="63949"/>
                    <a:pt x="571839" y="212230"/>
                  </a:cubicBezTo>
                  <a:cubicBezTo>
                    <a:pt x="407082" y="360511"/>
                    <a:pt x="116698" y="727095"/>
                    <a:pt x="40498" y="891852"/>
                  </a:cubicBezTo>
                  <a:cubicBezTo>
                    <a:pt x="-35702" y="1056609"/>
                    <a:pt x="-691" y="1151344"/>
                    <a:pt x="114639" y="1200771"/>
                  </a:cubicBezTo>
                  <a:cubicBezTo>
                    <a:pt x="229969" y="1250198"/>
                    <a:pt x="540947" y="1237841"/>
                    <a:pt x="732477" y="1188414"/>
                  </a:cubicBezTo>
                  <a:cubicBezTo>
                    <a:pt x="924007" y="1138987"/>
                    <a:pt x="1101120" y="961873"/>
                    <a:pt x="1263817" y="904208"/>
                  </a:cubicBezTo>
                  <a:cubicBezTo>
                    <a:pt x="1426514" y="846543"/>
                    <a:pt x="1624223" y="889792"/>
                    <a:pt x="1708661" y="842425"/>
                  </a:cubicBezTo>
                  <a:close/>
                </a:path>
              </a:pathLst>
            </a:custGeom>
            <a:solidFill>
              <a:schemeClr val="accent1">
                <a:alpha val="37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6597225" y="2033844"/>
              <a:ext cx="765085" cy="765085"/>
            </a:xfrm>
            <a:prstGeom prst="ellipse">
              <a:avLst/>
            </a:prstGeom>
            <a:solidFill>
              <a:srgbClr val="FFC000">
                <a:alpha val="48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839404" y="2100488"/>
              <a:ext cx="1209291" cy="1137082"/>
            </a:xfrm>
            <a:custGeom>
              <a:avLst/>
              <a:gdLst>
                <a:gd name="connsiteX0" fmla="*/ 709677 w 1209291"/>
                <a:gd name="connsiteY0" fmla="*/ 1124626 h 1137082"/>
                <a:gd name="connsiteX1" fmla="*/ 610823 w 1209291"/>
                <a:gd name="connsiteY1" fmla="*/ 1112269 h 1137082"/>
                <a:gd name="connsiteX2" fmla="*/ 190693 w 1209291"/>
                <a:gd name="connsiteY2" fmla="*/ 976344 h 1137082"/>
                <a:gd name="connsiteX3" fmla="*/ 5342 w 1209291"/>
                <a:gd name="connsiteY3" fmla="*/ 704496 h 1137082"/>
                <a:gd name="connsiteX4" fmla="*/ 79482 w 1209291"/>
                <a:gd name="connsiteY4" fmla="*/ 284366 h 1137082"/>
                <a:gd name="connsiteX5" fmla="*/ 376045 w 1209291"/>
                <a:gd name="connsiteY5" fmla="*/ 161 h 1137082"/>
                <a:gd name="connsiteX6" fmla="*/ 586110 w 1209291"/>
                <a:gd name="connsiteY6" fmla="*/ 247296 h 1137082"/>
                <a:gd name="connsiteX7" fmla="*/ 697320 w 1209291"/>
                <a:gd name="connsiteY7" fmla="*/ 482074 h 1137082"/>
                <a:gd name="connsiteX8" fmla="*/ 907385 w 1209291"/>
                <a:gd name="connsiteY8" fmla="*/ 692139 h 1137082"/>
                <a:gd name="connsiteX9" fmla="*/ 1203947 w 1209291"/>
                <a:gd name="connsiteY9" fmla="*/ 852777 h 1137082"/>
                <a:gd name="connsiteX10" fmla="*/ 1068023 w 1209291"/>
                <a:gd name="connsiteY10" fmla="*/ 1112269 h 1137082"/>
                <a:gd name="connsiteX11" fmla="*/ 709677 w 1209291"/>
                <a:gd name="connsiteY11" fmla="*/ 1124626 h 1137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09291" h="1137082">
                  <a:moveTo>
                    <a:pt x="709677" y="1124626"/>
                  </a:moveTo>
                  <a:cubicBezTo>
                    <a:pt x="633477" y="1124626"/>
                    <a:pt x="697320" y="1136983"/>
                    <a:pt x="610823" y="1112269"/>
                  </a:cubicBezTo>
                  <a:cubicBezTo>
                    <a:pt x="524326" y="1087555"/>
                    <a:pt x="291606" y="1044306"/>
                    <a:pt x="190693" y="976344"/>
                  </a:cubicBezTo>
                  <a:cubicBezTo>
                    <a:pt x="89780" y="908382"/>
                    <a:pt x="23877" y="819826"/>
                    <a:pt x="5342" y="704496"/>
                  </a:cubicBezTo>
                  <a:cubicBezTo>
                    <a:pt x="-13193" y="589166"/>
                    <a:pt x="17698" y="401755"/>
                    <a:pt x="79482" y="284366"/>
                  </a:cubicBezTo>
                  <a:cubicBezTo>
                    <a:pt x="141266" y="166977"/>
                    <a:pt x="291607" y="6339"/>
                    <a:pt x="376045" y="161"/>
                  </a:cubicBezTo>
                  <a:cubicBezTo>
                    <a:pt x="460483" y="-6017"/>
                    <a:pt x="532564" y="166977"/>
                    <a:pt x="586110" y="247296"/>
                  </a:cubicBezTo>
                  <a:cubicBezTo>
                    <a:pt x="639656" y="327615"/>
                    <a:pt x="643774" y="407933"/>
                    <a:pt x="697320" y="482074"/>
                  </a:cubicBezTo>
                  <a:cubicBezTo>
                    <a:pt x="750866" y="556214"/>
                    <a:pt x="822947" y="630355"/>
                    <a:pt x="907385" y="692139"/>
                  </a:cubicBezTo>
                  <a:cubicBezTo>
                    <a:pt x="991823" y="753923"/>
                    <a:pt x="1177174" y="782755"/>
                    <a:pt x="1203947" y="852777"/>
                  </a:cubicBezTo>
                  <a:cubicBezTo>
                    <a:pt x="1230720" y="922799"/>
                    <a:pt x="1152461" y="1064902"/>
                    <a:pt x="1068023" y="1112269"/>
                  </a:cubicBezTo>
                  <a:cubicBezTo>
                    <a:pt x="983585" y="1159636"/>
                    <a:pt x="785877" y="1124626"/>
                    <a:pt x="709677" y="1124626"/>
                  </a:cubicBezTo>
                  <a:close/>
                </a:path>
              </a:pathLst>
            </a:custGeom>
            <a:solidFill>
              <a:srgbClr val="BD92DE">
                <a:alpha val="45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961710" y="54868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356865" y="2933945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5175700" y="808189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Oval 172"/>
            <p:cNvSpPr>
              <a:spLocks noChangeAspect="1"/>
            </p:cNvSpPr>
            <p:nvPr/>
          </p:nvSpPr>
          <p:spPr>
            <a:xfrm>
              <a:off x="5343843" y="965772"/>
              <a:ext cx="97536" cy="975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4" name="Straight Connector 173"/>
            <p:cNvCxnSpPr>
              <a:stCxn id="173" idx="3"/>
              <a:endCxn id="204" idx="7"/>
            </p:cNvCxnSpPr>
            <p:nvPr/>
          </p:nvCxnSpPr>
          <p:spPr>
            <a:xfrm flipH="1">
              <a:off x="4842030" y="1049024"/>
              <a:ext cx="516097" cy="35851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73" idx="4"/>
              <a:endCxn id="184" idx="0"/>
            </p:cNvCxnSpPr>
            <p:nvPr/>
          </p:nvCxnSpPr>
          <p:spPr>
            <a:xfrm>
              <a:off x="5392611" y="1063308"/>
              <a:ext cx="4351" cy="307509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213" idx="5"/>
              <a:endCxn id="177" idx="0"/>
            </p:cNvCxnSpPr>
            <p:nvPr/>
          </p:nvCxnSpPr>
          <p:spPr>
            <a:xfrm>
              <a:off x="5881496" y="1423975"/>
              <a:ext cx="456220" cy="42608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7" name="Oval 176"/>
            <p:cNvSpPr>
              <a:spLocks noChangeAspect="1"/>
            </p:cNvSpPr>
            <p:nvPr/>
          </p:nvSpPr>
          <p:spPr>
            <a:xfrm>
              <a:off x="6288948" y="1850062"/>
              <a:ext cx="97536" cy="9753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8" name="Straight Connector 177"/>
            <p:cNvCxnSpPr>
              <a:stCxn id="177" idx="3"/>
              <a:endCxn id="180" idx="7"/>
            </p:cNvCxnSpPr>
            <p:nvPr/>
          </p:nvCxnSpPr>
          <p:spPr>
            <a:xfrm flipH="1">
              <a:off x="6210815" y="1933314"/>
              <a:ext cx="92417" cy="291072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77" idx="5"/>
              <a:endCxn id="191" idx="1"/>
            </p:cNvCxnSpPr>
            <p:nvPr/>
          </p:nvCxnSpPr>
          <p:spPr>
            <a:xfrm>
              <a:off x="6372200" y="1933314"/>
              <a:ext cx="561102" cy="23025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6127563" y="2210102"/>
              <a:ext cx="97536" cy="97536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1" name="Straight Connector 180"/>
            <p:cNvCxnSpPr>
              <a:stCxn id="180" idx="3"/>
              <a:endCxn id="203" idx="7"/>
            </p:cNvCxnSpPr>
            <p:nvPr/>
          </p:nvCxnSpPr>
          <p:spPr>
            <a:xfrm flipH="1">
              <a:off x="5979032" y="2293354"/>
              <a:ext cx="162815" cy="313509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80" idx="4"/>
              <a:endCxn id="189" idx="0"/>
            </p:cNvCxnSpPr>
            <p:nvPr/>
          </p:nvCxnSpPr>
          <p:spPr>
            <a:xfrm flipH="1">
              <a:off x="6169573" y="2307638"/>
              <a:ext cx="6758" cy="32994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80" idx="5"/>
            </p:cNvCxnSpPr>
            <p:nvPr/>
          </p:nvCxnSpPr>
          <p:spPr>
            <a:xfrm>
              <a:off x="6210815" y="2293354"/>
              <a:ext cx="180020" cy="31503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5348194" y="1370817"/>
              <a:ext cx="97536" cy="975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Oval 184"/>
            <p:cNvSpPr>
              <a:spLocks noChangeAspect="1"/>
            </p:cNvSpPr>
            <p:nvPr/>
          </p:nvSpPr>
          <p:spPr>
            <a:xfrm>
              <a:off x="6378958" y="2585053"/>
              <a:ext cx="97536" cy="97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6" name="Straight Connector 185"/>
            <p:cNvCxnSpPr>
              <a:stCxn id="185" idx="4"/>
              <a:endCxn id="190" idx="7"/>
            </p:cNvCxnSpPr>
            <p:nvPr/>
          </p:nvCxnSpPr>
          <p:spPr>
            <a:xfrm flipH="1">
              <a:off x="6345830" y="2682589"/>
              <a:ext cx="81896" cy="32179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>
              <a:stCxn id="185" idx="5"/>
            </p:cNvCxnSpPr>
            <p:nvPr/>
          </p:nvCxnSpPr>
          <p:spPr>
            <a:xfrm>
              <a:off x="6462210" y="2668305"/>
              <a:ext cx="397310" cy="28341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8" name="Oval 187"/>
            <p:cNvSpPr>
              <a:spLocks noChangeAspect="1"/>
            </p:cNvSpPr>
            <p:nvPr/>
          </p:nvSpPr>
          <p:spPr>
            <a:xfrm>
              <a:off x="6829008" y="2945093"/>
              <a:ext cx="97536" cy="97536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6120805" y="2637584"/>
              <a:ext cx="97536" cy="97536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>
            <a:xfrm>
              <a:off x="6262578" y="2990098"/>
              <a:ext cx="97536" cy="97536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1" name="Oval 190"/>
            <p:cNvSpPr>
              <a:spLocks noChangeAspect="1"/>
            </p:cNvSpPr>
            <p:nvPr/>
          </p:nvSpPr>
          <p:spPr>
            <a:xfrm>
              <a:off x="6919018" y="2149287"/>
              <a:ext cx="97536" cy="9753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2" name="Straight Connector 191"/>
            <p:cNvCxnSpPr>
              <a:stCxn id="191" idx="3"/>
              <a:endCxn id="193" idx="7"/>
            </p:cNvCxnSpPr>
            <p:nvPr/>
          </p:nvCxnSpPr>
          <p:spPr>
            <a:xfrm flipH="1">
              <a:off x="6840885" y="2232539"/>
              <a:ext cx="92417" cy="291072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6757633" y="2509327"/>
              <a:ext cx="97536" cy="9753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Oval 193"/>
            <p:cNvSpPr>
              <a:spLocks noChangeAspect="1"/>
            </p:cNvSpPr>
            <p:nvPr/>
          </p:nvSpPr>
          <p:spPr>
            <a:xfrm>
              <a:off x="5523863" y="2210102"/>
              <a:ext cx="97536" cy="97536"/>
            </a:xfrm>
            <a:prstGeom prst="ellipse">
              <a:avLst/>
            </a:pr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5" name="Straight Connector 194"/>
            <p:cNvCxnSpPr>
              <a:stCxn id="194" idx="3"/>
            </p:cNvCxnSpPr>
            <p:nvPr/>
          </p:nvCxnSpPr>
          <p:spPr>
            <a:xfrm flipH="1">
              <a:off x="5220705" y="2293354"/>
              <a:ext cx="317442" cy="34423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94" idx="4"/>
              <a:endCxn id="199" idx="7"/>
            </p:cNvCxnSpPr>
            <p:nvPr/>
          </p:nvCxnSpPr>
          <p:spPr>
            <a:xfrm flipH="1">
              <a:off x="5490735" y="2307638"/>
              <a:ext cx="81896" cy="32179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94" idx="5"/>
              <a:endCxn id="198" idx="0"/>
            </p:cNvCxnSpPr>
            <p:nvPr/>
          </p:nvCxnSpPr>
          <p:spPr>
            <a:xfrm>
              <a:off x="5607115" y="2293354"/>
              <a:ext cx="59877" cy="31503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5618224" y="2608389"/>
              <a:ext cx="97536" cy="97536"/>
            </a:xfrm>
            <a:prstGeom prst="ellipse">
              <a:avLst/>
            </a:pr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5407483" y="2615147"/>
              <a:ext cx="97536" cy="97536"/>
            </a:xfrm>
            <a:prstGeom prst="ellipse">
              <a:avLst/>
            </a:pr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5168174" y="2592579"/>
              <a:ext cx="97536" cy="97536"/>
            </a:xfrm>
            <a:prstGeom prst="ellipse">
              <a:avLst/>
            </a:prstGeom>
            <a:solidFill>
              <a:srgbClr val="FF797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1" name="Straight Connector 200"/>
            <p:cNvCxnSpPr>
              <a:stCxn id="191" idx="5"/>
              <a:endCxn id="202" idx="1"/>
            </p:cNvCxnSpPr>
            <p:nvPr/>
          </p:nvCxnSpPr>
          <p:spPr>
            <a:xfrm>
              <a:off x="7002270" y="2232539"/>
              <a:ext cx="160408" cy="28431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2" name="Oval 201"/>
            <p:cNvSpPr>
              <a:spLocks noChangeAspect="1"/>
            </p:cNvSpPr>
            <p:nvPr/>
          </p:nvSpPr>
          <p:spPr>
            <a:xfrm>
              <a:off x="7148394" y="2502569"/>
              <a:ext cx="97536" cy="9753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Oval 202"/>
            <p:cNvSpPr>
              <a:spLocks noChangeAspect="1"/>
            </p:cNvSpPr>
            <p:nvPr/>
          </p:nvSpPr>
          <p:spPr>
            <a:xfrm>
              <a:off x="5895780" y="2592579"/>
              <a:ext cx="97536" cy="97536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" name="Oval 203"/>
            <p:cNvSpPr>
              <a:spLocks noChangeAspect="1"/>
            </p:cNvSpPr>
            <p:nvPr/>
          </p:nvSpPr>
          <p:spPr>
            <a:xfrm>
              <a:off x="4758778" y="1393254"/>
              <a:ext cx="97536" cy="975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5" name="Straight Connector 204"/>
            <p:cNvCxnSpPr>
              <a:stCxn id="204" idx="3"/>
            </p:cNvCxnSpPr>
            <p:nvPr/>
          </p:nvCxnSpPr>
          <p:spPr>
            <a:xfrm flipH="1">
              <a:off x="4455620" y="1476506"/>
              <a:ext cx="317442" cy="34423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04" idx="4"/>
              <a:endCxn id="209" idx="7"/>
            </p:cNvCxnSpPr>
            <p:nvPr/>
          </p:nvCxnSpPr>
          <p:spPr>
            <a:xfrm flipH="1">
              <a:off x="4725650" y="1490790"/>
              <a:ext cx="81896" cy="32179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>
              <a:stCxn id="204" idx="5"/>
              <a:endCxn id="208" idx="0"/>
            </p:cNvCxnSpPr>
            <p:nvPr/>
          </p:nvCxnSpPr>
          <p:spPr>
            <a:xfrm>
              <a:off x="4842030" y="1476506"/>
              <a:ext cx="59877" cy="31503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8" name="Oval 207"/>
            <p:cNvSpPr>
              <a:spLocks noChangeAspect="1"/>
            </p:cNvSpPr>
            <p:nvPr/>
          </p:nvSpPr>
          <p:spPr>
            <a:xfrm>
              <a:off x="4853139" y="1791541"/>
              <a:ext cx="97536" cy="975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" name="Oval 208"/>
            <p:cNvSpPr>
              <a:spLocks noChangeAspect="1"/>
            </p:cNvSpPr>
            <p:nvPr/>
          </p:nvSpPr>
          <p:spPr>
            <a:xfrm>
              <a:off x="4642398" y="1798299"/>
              <a:ext cx="97536" cy="975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4403089" y="1775731"/>
              <a:ext cx="97536" cy="975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1" name="Straight Connector 210"/>
            <p:cNvCxnSpPr>
              <a:stCxn id="177" idx="2"/>
              <a:endCxn id="194" idx="7"/>
            </p:cNvCxnSpPr>
            <p:nvPr/>
          </p:nvCxnSpPr>
          <p:spPr>
            <a:xfrm flipH="1">
              <a:off x="5607115" y="1898830"/>
              <a:ext cx="681833" cy="32555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2" name="Rectangle 211"/>
            <p:cNvSpPr/>
            <p:nvPr/>
          </p:nvSpPr>
          <p:spPr>
            <a:xfrm>
              <a:off x="6300825" y="1618279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3" name="Oval 212"/>
            <p:cNvSpPr>
              <a:spLocks noChangeAspect="1"/>
            </p:cNvSpPr>
            <p:nvPr/>
          </p:nvSpPr>
          <p:spPr>
            <a:xfrm>
              <a:off x="5798244" y="1340723"/>
              <a:ext cx="97536" cy="975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4" name="Straight Connector 213"/>
            <p:cNvCxnSpPr>
              <a:stCxn id="173" idx="5"/>
              <a:endCxn id="213" idx="1"/>
            </p:cNvCxnSpPr>
            <p:nvPr/>
          </p:nvCxnSpPr>
          <p:spPr>
            <a:xfrm>
              <a:off x="5427095" y="1049024"/>
              <a:ext cx="385433" cy="30598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Isosceles Triangle 214"/>
            <p:cNvSpPr/>
            <p:nvPr/>
          </p:nvSpPr>
          <p:spPr>
            <a:xfrm>
              <a:off x="656565" y="863715"/>
              <a:ext cx="2835315" cy="2070230"/>
            </a:xfrm>
            <a:prstGeom prst="triangle">
              <a:avLst/>
            </a:prstGeom>
            <a:solidFill>
              <a:schemeClr val="accent1">
                <a:alpha val="37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6" name="Group 215"/>
            <p:cNvGrpSpPr>
              <a:grpSpLocks noChangeAspect="1"/>
            </p:cNvGrpSpPr>
            <p:nvPr/>
          </p:nvGrpSpPr>
          <p:grpSpPr>
            <a:xfrm rot="19448807">
              <a:off x="1393896" y="1823668"/>
              <a:ext cx="1291224" cy="1021049"/>
              <a:chOff x="2276745" y="3068960"/>
              <a:chExt cx="1450815" cy="1147246"/>
            </a:xfrm>
          </p:grpSpPr>
          <p:sp>
            <p:nvSpPr>
              <p:cNvPr id="217" name="Isosceles Triangle 69"/>
              <p:cNvSpPr/>
              <p:nvPr/>
            </p:nvSpPr>
            <p:spPr>
              <a:xfrm>
                <a:off x="2276745" y="3068960"/>
                <a:ext cx="523976" cy="698076"/>
              </a:xfrm>
              <a:custGeom>
                <a:avLst/>
                <a:gdLst>
                  <a:gd name="connsiteX0" fmla="*/ 0 w 540060"/>
                  <a:gd name="connsiteY0" fmla="*/ 405045 h 405045"/>
                  <a:gd name="connsiteX1" fmla="*/ 270030 w 540060"/>
                  <a:gd name="connsiteY1" fmla="*/ 0 h 405045"/>
                  <a:gd name="connsiteX2" fmla="*/ 540060 w 540060"/>
                  <a:gd name="connsiteY2" fmla="*/ 405045 h 405045"/>
                  <a:gd name="connsiteX3" fmla="*/ 0 w 540060"/>
                  <a:gd name="connsiteY3" fmla="*/ 405045 h 405045"/>
                  <a:gd name="connsiteX0" fmla="*/ 0 w 317639"/>
                  <a:gd name="connsiteY0" fmla="*/ 405045 h 405045"/>
                  <a:gd name="connsiteX1" fmla="*/ 270030 w 317639"/>
                  <a:gd name="connsiteY1" fmla="*/ 0 h 405045"/>
                  <a:gd name="connsiteX2" fmla="*/ 317639 w 317639"/>
                  <a:gd name="connsiteY2" fmla="*/ 281478 h 405045"/>
                  <a:gd name="connsiteX3" fmla="*/ 0 w 317639"/>
                  <a:gd name="connsiteY3" fmla="*/ 405045 h 405045"/>
                  <a:gd name="connsiteX0" fmla="*/ 0 w 338528"/>
                  <a:gd name="connsiteY0" fmla="*/ 380970 h 380970"/>
                  <a:gd name="connsiteX1" fmla="*/ 290919 w 338528"/>
                  <a:gd name="connsiteY1" fmla="*/ 0 h 380970"/>
                  <a:gd name="connsiteX2" fmla="*/ 338528 w 338528"/>
                  <a:gd name="connsiteY2" fmla="*/ 281478 h 380970"/>
                  <a:gd name="connsiteX3" fmla="*/ 0 w 338528"/>
                  <a:gd name="connsiteY3" fmla="*/ 380970 h 380970"/>
                  <a:gd name="connsiteX0" fmla="*/ 0 w 341139"/>
                  <a:gd name="connsiteY0" fmla="*/ 380970 h 380970"/>
                  <a:gd name="connsiteX1" fmla="*/ 290919 w 341139"/>
                  <a:gd name="connsiteY1" fmla="*/ 0 h 380970"/>
                  <a:gd name="connsiteX2" fmla="*/ 341139 w 341139"/>
                  <a:gd name="connsiteY2" fmla="*/ 259591 h 380970"/>
                  <a:gd name="connsiteX3" fmla="*/ 0 w 341139"/>
                  <a:gd name="connsiteY3" fmla="*/ 380970 h 380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1139" h="380970">
                    <a:moveTo>
                      <a:pt x="0" y="380970"/>
                    </a:moveTo>
                    <a:lnTo>
                      <a:pt x="290919" y="0"/>
                    </a:lnTo>
                    <a:lnTo>
                      <a:pt x="341139" y="259591"/>
                    </a:lnTo>
                    <a:lnTo>
                      <a:pt x="0" y="380970"/>
                    </a:lnTo>
                    <a:close/>
                  </a:path>
                </a:pathLst>
              </a:custGeom>
              <a:solidFill>
                <a:srgbClr val="FF797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8" name="Isosceles Triangle 68"/>
              <p:cNvSpPr/>
              <p:nvPr/>
            </p:nvSpPr>
            <p:spPr>
              <a:xfrm rot="9602042">
                <a:off x="2358057" y="3503013"/>
                <a:ext cx="1291735" cy="713193"/>
              </a:xfrm>
              <a:custGeom>
                <a:avLst/>
                <a:gdLst>
                  <a:gd name="connsiteX0" fmla="*/ 0 w 540060"/>
                  <a:gd name="connsiteY0" fmla="*/ 405045 h 405045"/>
                  <a:gd name="connsiteX1" fmla="*/ 270030 w 540060"/>
                  <a:gd name="connsiteY1" fmla="*/ 0 h 405045"/>
                  <a:gd name="connsiteX2" fmla="*/ 540060 w 540060"/>
                  <a:gd name="connsiteY2" fmla="*/ 405045 h 405045"/>
                  <a:gd name="connsiteX3" fmla="*/ 0 w 540060"/>
                  <a:gd name="connsiteY3" fmla="*/ 405045 h 405045"/>
                  <a:gd name="connsiteX0" fmla="*/ 40866 w 580926"/>
                  <a:gd name="connsiteY0" fmla="*/ 263313 h 263313"/>
                  <a:gd name="connsiteX1" fmla="*/ 0 w 580926"/>
                  <a:gd name="connsiteY1" fmla="*/ 0 h 263313"/>
                  <a:gd name="connsiteX2" fmla="*/ 580926 w 580926"/>
                  <a:gd name="connsiteY2" fmla="*/ 263313 h 263313"/>
                  <a:gd name="connsiteX3" fmla="*/ 40866 w 580926"/>
                  <a:gd name="connsiteY3" fmla="*/ 263313 h 263313"/>
                  <a:gd name="connsiteX0" fmla="*/ 40866 w 521972"/>
                  <a:gd name="connsiteY0" fmla="*/ 263313 h 358640"/>
                  <a:gd name="connsiteX1" fmla="*/ 0 w 521972"/>
                  <a:gd name="connsiteY1" fmla="*/ 0 h 358640"/>
                  <a:gd name="connsiteX2" fmla="*/ 521972 w 521972"/>
                  <a:gd name="connsiteY2" fmla="*/ 358640 h 358640"/>
                  <a:gd name="connsiteX3" fmla="*/ 40866 w 521972"/>
                  <a:gd name="connsiteY3" fmla="*/ 263313 h 358640"/>
                  <a:gd name="connsiteX0" fmla="*/ 172534 w 521972"/>
                  <a:gd name="connsiteY0" fmla="*/ 369520 h 369520"/>
                  <a:gd name="connsiteX1" fmla="*/ 0 w 521972"/>
                  <a:gd name="connsiteY1" fmla="*/ 0 h 369520"/>
                  <a:gd name="connsiteX2" fmla="*/ 521972 w 521972"/>
                  <a:gd name="connsiteY2" fmla="*/ 358640 h 369520"/>
                  <a:gd name="connsiteX3" fmla="*/ 172534 w 521972"/>
                  <a:gd name="connsiteY3" fmla="*/ 369520 h 369520"/>
                  <a:gd name="connsiteX0" fmla="*/ 492458 w 841896"/>
                  <a:gd name="connsiteY0" fmla="*/ 412782 h 412782"/>
                  <a:gd name="connsiteX1" fmla="*/ 0 w 841896"/>
                  <a:gd name="connsiteY1" fmla="*/ 0 h 412782"/>
                  <a:gd name="connsiteX2" fmla="*/ 841896 w 841896"/>
                  <a:gd name="connsiteY2" fmla="*/ 401902 h 412782"/>
                  <a:gd name="connsiteX3" fmla="*/ 492458 w 841896"/>
                  <a:gd name="connsiteY3" fmla="*/ 412782 h 412782"/>
                  <a:gd name="connsiteX0" fmla="*/ 491557 w 840995"/>
                  <a:gd name="connsiteY0" fmla="*/ 389220 h 389220"/>
                  <a:gd name="connsiteX1" fmla="*/ 0 w 840995"/>
                  <a:gd name="connsiteY1" fmla="*/ 0 h 389220"/>
                  <a:gd name="connsiteX2" fmla="*/ 840995 w 840995"/>
                  <a:gd name="connsiteY2" fmla="*/ 378340 h 389220"/>
                  <a:gd name="connsiteX3" fmla="*/ 491557 w 840995"/>
                  <a:gd name="connsiteY3" fmla="*/ 389220 h 389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995" h="389220">
                    <a:moveTo>
                      <a:pt x="491557" y="389220"/>
                    </a:moveTo>
                    <a:lnTo>
                      <a:pt x="0" y="0"/>
                    </a:lnTo>
                    <a:lnTo>
                      <a:pt x="840995" y="378340"/>
                    </a:lnTo>
                    <a:lnTo>
                      <a:pt x="491557" y="38922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9" name="Isosceles Triangle 68"/>
              <p:cNvSpPr/>
              <p:nvPr/>
            </p:nvSpPr>
            <p:spPr>
              <a:xfrm>
                <a:off x="2729944" y="3081268"/>
                <a:ext cx="997616" cy="884609"/>
              </a:xfrm>
              <a:custGeom>
                <a:avLst/>
                <a:gdLst>
                  <a:gd name="connsiteX0" fmla="*/ 0 w 540060"/>
                  <a:gd name="connsiteY0" fmla="*/ 405045 h 405045"/>
                  <a:gd name="connsiteX1" fmla="*/ 270030 w 540060"/>
                  <a:gd name="connsiteY1" fmla="*/ 0 h 405045"/>
                  <a:gd name="connsiteX2" fmla="*/ 540060 w 540060"/>
                  <a:gd name="connsiteY2" fmla="*/ 405045 h 405045"/>
                  <a:gd name="connsiteX3" fmla="*/ 0 w 540060"/>
                  <a:gd name="connsiteY3" fmla="*/ 405045 h 405045"/>
                  <a:gd name="connsiteX0" fmla="*/ 40866 w 580926"/>
                  <a:gd name="connsiteY0" fmla="*/ 263313 h 263313"/>
                  <a:gd name="connsiteX1" fmla="*/ 0 w 580926"/>
                  <a:gd name="connsiteY1" fmla="*/ 0 h 263313"/>
                  <a:gd name="connsiteX2" fmla="*/ 580926 w 580926"/>
                  <a:gd name="connsiteY2" fmla="*/ 263313 h 263313"/>
                  <a:gd name="connsiteX3" fmla="*/ 40866 w 580926"/>
                  <a:gd name="connsiteY3" fmla="*/ 263313 h 263313"/>
                  <a:gd name="connsiteX0" fmla="*/ 40866 w 649506"/>
                  <a:gd name="connsiteY0" fmla="*/ 263313 h 482769"/>
                  <a:gd name="connsiteX1" fmla="*/ 0 w 649506"/>
                  <a:gd name="connsiteY1" fmla="*/ 0 h 482769"/>
                  <a:gd name="connsiteX2" fmla="*/ 649506 w 649506"/>
                  <a:gd name="connsiteY2" fmla="*/ 482769 h 482769"/>
                  <a:gd name="connsiteX3" fmla="*/ 40866 w 649506"/>
                  <a:gd name="connsiteY3" fmla="*/ 263313 h 482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9506" h="482769">
                    <a:moveTo>
                      <a:pt x="40866" y="263313"/>
                    </a:moveTo>
                    <a:lnTo>
                      <a:pt x="0" y="0"/>
                    </a:lnTo>
                    <a:lnTo>
                      <a:pt x="649506" y="482769"/>
                    </a:lnTo>
                    <a:lnTo>
                      <a:pt x="40866" y="263313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20" name="Oval 219"/>
            <p:cNvSpPr>
              <a:spLocks noChangeAspect="1"/>
            </p:cNvSpPr>
            <p:nvPr/>
          </p:nvSpPr>
          <p:spPr>
            <a:xfrm>
              <a:off x="2006715" y="818710"/>
              <a:ext cx="121920" cy="1219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1" name="Oval 220"/>
            <p:cNvSpPr>
              <a:spLocks noChangeAspect="1"/>
            </p:cNvSpPr>
            <p:nvPr/>
          </p:nvSpPr>
          <p:spPr>
            <a:xfrm>
              <a:off x="611560" y="2843935"/>
              <a:ext cx="121920" cy="1219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Oval 221"/>
            <p:cNvSpPr>
              <a:spLocks noChangeAspect="1"/>
            </p:cNvSpPr>
            <p:nvPr/>
          </p:nvSpPr>
          <p:spPr>
            <a:xfrm>
              <a:off x="3401870" y="2843935"/>
              <a:ext cx="121920" cy="1219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431540" y="2978950"/>
              <a:ext cx="348018" cy="227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" name="Oval 223"/>
            <p:cNvSpPr>
              <a:spLocks noChangeAspect="1"/>
            </p:cNvSpPr>
            <p:nvPr/>
          </p:nvSpPr>
          <p:spPr>
            <a:xfrm>
              <a:off x="1781690" y="2348880"/>
              <a:ext cx="97536" cy="9753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1781690" y="216650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23900" y="1746650"/>
              <a:ext cx="1266825" cy="1143000"/>
            </a:xfrm>
            <a:custGeom>
              <a:avLst/>
              <a:gdLst>
                <a:gd name="connsiteX0" fmla="*/ 0 w 1266825"/>
                <a:gd name="connsiteY0" fmla="*/ 1143000 h 1143000"/>
                <a:gd name="connsiteX1" fmla="*/ 752475 w 1266825"/>
                <a:gd name="connsiteY1" fmla="*/ 219075 h 1143000"/>
                <a:gd name="connsiteX2" fmla="*/ 1266825 w 1266825"/>
                <a:gd name="connsiteY2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6825" h="1143000">
                  <a:moveTo>
                    <a:pt x="0" y="1143000"/>
                  </a:moveTo>
                  <a:cubicBezTo>
                    <a:pt x="270669" y="776287"/>
                    <a:pt x="541338" y="409575"/>
                    <a:pt x="752475" y="219075"/>
                  </a:cubicBezTo>
                  <a:cubicBezTo>
                    <a:pt x="963612" y="28575"/>
                    <a:pt x="1115218" y="14287"/>
                    <a:pt x="1266825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1968475" y="908450"/>
              <a:ext cx="98450" cy="771525"/>
            </a:xfrm>
            <a:custGeom>
              <a:avLst/>
              <a:gdLst>
                <a:gd name="connsiteX0" fmla="*/ 31775 w 98450"/>
                <a:gd name="connsiteY0" fmla="*/ 771525 h 771525"/>
                <a:gd name="connsiteX1" fmla="*/ 3200 w 98450"/>
                <a:gd name="connsiteY1" fmla="*/ 419100 h 771525"/>
                <a:gd name="connsiteX2" fmla="*/ 98450 w 98450"/>
                <a:gd name="connsiteY2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50" h="771525">
                  <a:moveTo>
                    <a:pt x="31775" y="771525"/>
                  </a:moveTo>
                  <a:cubicBezTo>
                    <a:pt x="11931" y="659606"/>
                    <a:pt x="-7913" y="547687"/>
                    <a:pt x="3200" y="419100"/>
                  </a:cubicBezTo>
                  <a:cubicBezTo>
                    <a:pt x="14312" y="290512"/>
                    <a:pt x="56381" y="145256"/>
                    <a:pt x="9845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2019300" y="1737125"/>
              <a:ext cx="1438275" cy="1152525"/>
            </a:xfrm>
            <a:custGeom>
              <a:avLst/>
              <a:gdLst>
                <a:gd name="connsiteX0" fmla="*/ 0 w 1438275"/>
                <a:gd name="connsiteY0" fmla="*/ 0 h 1152525"/>
                <a:gd name="connsiteX1" fmla="*/ 590550 w 1438275"/>
                <a:gd name="connsiteY1" fmla="*/ 228600 h 1152525"/>
                <a:gd name="connsiteX2" fmla="*/ 857250 w 1438275"/>
                <a:gd name="connsiteY2" fmla="*/ 400050 h 1152525"/>
                <a:gd name="connsiteX3" fmla="*/ 1104900 w 1438275"/>
                <a:gd name="connsiteY3" fmla="*/ 704850 h 1152525"/>
                <a:gd name="connsiteX4" fmla="*/ 1438275 w 1438275"/>
                <a:gd name="connsiteY4" fmla="*/ 1152525 h 115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275" h="1152525">
                  <a:moveTo>
                    <a:pt x="0" y="0"/>
                  </a:moveTo>
                  <a:cubicBezTo>
                    <a:pt x="223837" y="80962"/>
                    <a:pt x="447675" y="161925"/>
                    <a:pt x="590550" y="228600"/>
                  </a:cubicBezTo>
                  <a:cubicBezTo>
                    <a:pt x="733425" y="295275"/>
                    <a:pt x="771525" y="320675"/>
                    <a:pt x="857250" y="400050"/>
                  </a:cubicBezTo>
                  <a:cubicBezTo>
                    <a:pt x="942975" y="479425"/>
                    <a:pt x="1008063" y="579438"/>
                    <a:pt x="1104900" y="704850"/>
                  </a:cubicBezTo>
                  <a:cubicBezTo>
                    <a:pt x="1201738" y="830263"/>
                    <a:pt x="1320006" y="991394"/>
                    <a:pt x="1438275" y="115252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9" name="Oval 228"/>
            <p:cNvSpPr>
              <a:spLocks noChangeAspect="1"/>
            </p:cNvSpPr>
            <p:nvPr/>
          </p:nvSpPr>
          <p:spPr>
            <a:xfrm>
              <a:off x="1954184" y="1673805"/>
              <a:ext cx="97536" cy="9753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051720" y="153879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9" name="Rectangle 238"/>
          <p:cNvSpPr/>
          <p:nvPr/>
        </p:nvSpPr>
        <p:spPr>
          <a:xfrm rot="18845662">
            <a:off x="-190050" y="617477"/>
            <a:ext cx="31662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CA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Rectangle 170"/>
          <p:cNvSpPr/>
          <p:nvPr/>
        </p:nvSpPr>
        <p:spPr>
          <a:xfrm rot="19031689">
            <a:off x="134378" y="2816791"/>
            <a:ext cx="21435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OPEN: Close the gap!</a:t>
            </a:r>
            <a:endParaRPr lang="pt-BR" sz="1600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5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9095" y="5229200"/>
            <a:ext cx="1867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Trade-offs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CA" dirty="0"/>
          </a:p>
        </p:txBody>
      </p:sp>
      <p:sp>
        <p:nvSpPr>
          <p:cNvPr id="99" name="Rectangle 98"/>
          <p:cNvSpPr/>
          <p:nvPr/>
        </p:nvSpPr>
        <p:spPr>
          <a:xfrm>
            <a:off x="1449101" y="5713131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 Bounds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CA" dirty="0"/>
          </a:p>
        </p:txBody>
      </p:sp>
      <p:sp>
        <p:nvSpPr>
          <p:cNvPr id="100" name="Rectangle 99"/>
          <p:cNvSpPr/>
          <p:nvPr/>
        </p:nvSpPr>
        <p:spPr>
          <a:xfrm>
            <a:off x="2028253" y="6086190"/>
            <a:ext cx="3149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Aesthetics and Styles?</a:t>
            </a:r>
            <a:endParaRPr lang="en-CA" dirty="0"/>
          </a:p>
        </p:txBody>
      </p:sp>
      <p:grpSp>
        <p:nvGrpSpPr>
          <p:cNvPr id="101" name="Group 100"/>
          <p:cNvGrpSpPr>
            <a:grpSpLocks noChangeAspect="1"/>
          </p:cNvGrpSpPr>
          <p:nvPr/>
        </p:nvGrpSpPr>
        <p:grpSpPr>
          <a:xfrm>
            <a:off x="420333" y="3305113"/>
            <a:ext cx="1208958" cy="1446486"/>
            <a:chOff x="5637607" y="1549880"/>
            <a:chExt cx="1511198" cy="1808108"/>
          </a:xfrm>
        </p:grpSpPr>
        <p:sp>
          <p:nvSpPr>
            <p:cNvPr id="102" name="Freeform 101"/>
            <p:cNvSpPr/>
            <p:nvPr/>
          </p:nvSpPr>
          <p:spPr>
            <a:xfrm>
              <a:off x="6360579" y="1942108"/>
              <a:ext cx="353177" cy="68029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989843" y="1942108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/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6325778" y="1925381"/>
              <a:ext cx="54000" cy="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019728" y="1927285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353121" y="2648203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/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6686756" y="2615274"/>
              <a:ext cx="54000" cy="54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379778" y="2617261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989843" y="2281442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637607" y="1586296"/>
              <a:ext cx="363278" cy="14240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000884" y="3008781"/>
              <a:ext cx="1082668" cy="349207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/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5973884" y="1549880"/>
              <a:ext cx="54000" cy="54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691445" y="1549880"/>
              <a:ext cx="390278" cy="3223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723502" y="2993076"/>
              <a:ext cx="400132" cy="2144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992486" y="2647803"/>
              <a:ext cx="363278" cy="360432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/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6326121" y="2614874"/>
              <a:ext cx="54000" cy="54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027413" y="2625066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6325778" y="2264715"/>
              <a:ext cx="54000" cy="54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019728" y="2266619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6683101" y="1910944"/>
              <a:ext cx="54000" cy="54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379777" y="1933727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027413" y="1587786"/>
              <a:ext cx="1057332" cy="1428920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200"/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7049311" y="1559296"/>
              <a:ext cx="54000" cy="54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740756" y="1587786"/>
              <a:ext cx="408049" cy="2141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2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2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2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Oval 124"/>
            <p:cNvSpPr>
              <a:spLocks noChangeAspect="1"/>
            </p:cNvSpPr>
            <p:nvPr/>
          </p:nvSpPr>
          <p:spPr>
            <a:xfrm>
              <a:off x="7057745" y="2986996"/>
              <a:ext cx="54000" cy="54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200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126" name="Oval 125"/>
          <p:cNvSpPr>
            <a:spLocks noChangeAspect="1"/>
          </p:cNvSpPr>
          <p:nvPr/>
        </p:nvSpPr>
        <p:spPr>
          <a:xfrm>
            <a:off x="1135073" y="1206910"/>
            <a:ext cx="97536" cy="97536"/>
          </a:xfrm>
          <a:prstGeom prst="ellipse">
            <a:avLst/>
          </a:prstGeom>
          <a:solidFill>
            <a:srgbClr val="4747F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410327" y="2500616"/>
            <a:ext cx="97536" cy="97536"/>
          </a:xfrm>
          <a:prstGeom prst="ellipse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857367" y="2012937"/>
            <a:ext cx="97536" cy="97536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911553" y="166072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0" name="Freeform 129"/>
          <p:cNvSpPr/>
          <p:nvPr/>
        </p:nvSpPr>
        <p:spPr>
          <a:xfrm>
            <a:off x="445668" y="1261971"/>
            <a:ext cx="690880" cy="1239520"/>
          </a:xfrm>
          <a:custGeom>
            <a:avLst/>
            <a:gdLst>
              <a:gd name="connsiteX0" fmla="*/ 0 w 863600"/>
              <a:gd name="connsiteY0" fmla="*/ 1549400 h 1549400"/>
              <a:gd name="connsiteX1" fmla="*/ 59267 w 863600"/>
              <a:gd name="connsiteY1" fmla="*/ 736600 h 1549400"/>
              <a:gd name="connsiteX2" fmla="*/ 330200 w 863600"/>
              <a:gd name="connsiteY2" fmla="*/ 304800 h 1549400"/>
              <a:gd name="connsiteX3" fmla="*/ 863600 w 863600"/>
              <a:gd name="connsiteY3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600" h="1549400">
                <a:moveTo>
                  <a:pt x="0" y="1549400"/>
                </a:moveTo>
                <a:cubicBezTo>
                  <a:pt x="2117" y="1246716"/>
                  <a:pt x="4234" y="944033"/>
                  <a:pt x="59267" y="736600"/>
                </a:cubicBezTo>
                <a:cubicBezTo>
                  <a:pt x="114300" y="529167"/>
                  <a:pt x="196145" y="427567"/>
                  <a:pt x="330200" y="304800"/>
                </a:cubicBezTo>
                <a:cubicBezTo>
                  <a:pt x="464255" y="182033"/>
                  <a:pt x="663927" y="91016"/>
                  <a:pt x="8636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1" name="Freeform 130"/>
          <p:cNvSpPr/>
          <p:nvPr/>
        </p:nvSpPr>
        <p:spPr>
          <a:xfrm>
            <a:off x="1231375" y="1268744"/>
            <a:ext cx="711200" cy="1192107"/>
          </a:xfrm>
          <a:custGeom>
            <a:avLst/>
            <a:gdLst>
              <a:gd name="connsiteX0" fmla="*/ 0 w 889000"/>
              <a:gd name="connsiteY0" fmla="*/ 0 h 1490134"/>
              <a:gd name="connsiteX1" fmla="*/ 711200 w 889000"/>
              <a:gd name="connsiteY1" fmla="*/ 508000 h 1490134"/>
              <a:gd name="connsiteX2" fmla="*/ 889000 w 889000"/>
              <a:gd name="connsiteY2" fmla="*/ 1490134 h 14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90134">
                <a:moveTo>
                  <a:pt x="0" y="0"/>
                </a:moveTo>
                <a:cubicBezTo>
                  <a:pt x="281516" y="129822"/>
                  <a:pt x="563033" y="259644"/>
                  <a:pt x="711200" y="508000"/>
                </a:cubicBezTo>
                <a:cubicBezTo>
                  <a:pt x="859367" y="756356"/>
                  <a:pt x="874183" y="1123245"/>
                  <a:pt x="889000" y="1490134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2" name="Freeform 131"/>
          <p:cNvSpPr/>
          <p:nvPr/>
        </p:nvSpPr>
        <p:spPr>
          <a:xfrm>
            <a:off x="499855" y="2528584"/>
            <a:ext cx="1415627" cy="95456"/>
          </a:xfrm>
          <a:custGeom>
            <a:avLst/>
            <a:gdLst>
              <a:gd name="connsiteX0" fmla="*/ 0 w 1769534"/>
              <a:gd name="connsiteY0" fmla="*/ 42334 h 119320"/>
              <a:gd name="connsiteX1" fmla="*/ 863600 w 1769534"/>
              <a:gd name="connsiteY1" fmla="*/ 118534 h 119320"/>
              <a:gd name="connsiteX2" fmla="*/ 1769534 w 1769534"/>
              <a:gd name="connsiteY2" fmla="*/ 0 h 119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9534" h="119320">
                <a:moveTo>
                  <a:pt x="0" y="42334"/>
                </a:moveTo>
                <a:cubicBezTo>
                  <a:pt x="284339" y="83962"/>
                  <a:pt x="568678" y="125590"/>
                  <a:pt x="863600" y="118534"/>
                </a:cubicBezTo>
                <a:cubicBezTo>
                  <a:pt x="1158522" y="111478"/>
                  <a:pt x="1464028" y="55739"/>
                  <a:pt x="1769534" y="0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3" name="Freeform 132"/>
          <p:cNvSpPr/>
          <p:nvPr/>
        </p:nvSpPr>
        <p:spPr>
          <a:xfrm>
            <a:off x="479535" y="1709011"/>
            <a:ext cx="419947" cy="799253"/>
          </a:xfrm>
          <a:custGeom>
            <a:avLst/>
            <a:gdLst>
              <a:gd name="connsiteX0" fmla="*/ 0 w 524934"/>
              <a:gd name="connsiteY0" fmla="*/ 999066 h 999066"/>
              <a:gd name="connsiteX1" fmla="*/ 135467 w 524934"/>
              <a:gd name="connsiteY1" fmla="*/ 364066 h 999066"/>
              <a:gd name="connsiteX2" fmla="*/ 524934 w 524934"/>
              <a:gd name="connsiteY2" fmla="*/ 0 h 9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934" h="999066">
                <a:moveTo>
                  <a:pt x="0" y="999066"/>
                </a:moveTo>
                <a:cubicBezTo>
                  <a:pt x="23989" y="764821"/>
                  <a:pt x="47978" y="530577"/>
                  <a:pt x="135467" y="364066"/>
                </a:cubicBezTo>
                <a:cubicBezTo>
                  <a:pt x="222956" y="197555"/>
                  <a:pt x="373945" y="98777"/>
                  <a:pt x="524934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4" name="Freeform 133"/>
          <p:cNvSpPr/>
          <p:nvPr/>
        </p:nvSpPr>
        <p:spPr>
          <a:xfrm>
            <a:off x="987535" y="1289064"/>
            <a:ext cx="155787" cy="379307"/>
          </a:xfrm>
          <a:custGeom>
            <a:avLst/>
            <a:gdLst>
              <a:gd name="connsiteX0" fmla="*/ 0 w 194734"/>
              <a:gd name="connsiteY0" fmla="*/ 474134 h 474134"/>
              <a:gd name="connsiteX1" fmla="*/ 76200 w 194734"/>
              <a:gd name="connsiteY1" fmla="*/ 203200 h 474134"/>
              <a:gd name="connsiteX2" fmla="*/ 194734 w 194734"/>
              <a:gd name="connsiteY2" fmla="*/ 0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4" h="474134">
                <a:moveTo>
                  <a:pt x="0" y="474134"/>
                </a:moveTo>
                <a:cubicBezTo>
                  <a:pt x="21872" y="378178"/>
                  <a:pt x="43744" y="282222"/>
                  <a:pt x="76200" y="203200"/>
                </a:cubicBezTo>
                <a:cubicBezTo>
                  <a:pt x="108656" y="124178"/>
                  <a:pt x="151695" y="62089"/>
                  <a:pt x="194734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5" name="Freeform 134"/>
          <p:cNvSpPr/>
          <p:nvPr/>
        </p:nvSpPr>
        <p:spPr>
          <a:xfrm>
            <a:off x="1211055" y="1295838"/>
            <a:ext cx="115146" cy="426720"/>
          </a:xfrm>
          <a:custGeom>
            <a:avLst/>
            <a:gdLst>
              <a:gd name="connsiteX0" fmla="*/ 143933 w 143933"/>
              <a:gd name="connsiteY0" fmla="*/ 533400 h 533400"/>
              <a:gd name="connsiteX1" fmla="*/ 101600 w 143933"/>
              <a:gd name="connsiteY1" fmla="*/ 228600 h 533400"/>
              <a:gd name="connsiteX2" fmla="*/ 0 w 143933"/>
              <a:gd name="connsiteY2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533400">
                <a:moveTo>
                  <a:pt x="143933" y="533400"/>
                </a:moveTo>
                <a:cubicBezTo>
                  <a:pt x="134761" y="425450"/>
                  <a:pt x="125589" y="317500"/>
                  <a:pt x="101600" y="228600"/>
                </a:cubicBezTo>
                <a:cubicBezTo>
                  <a:pt x="77611" y="139700"/>
                  <a:pt x="38805" y="69850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6" name="Freeform 135"/>
          <p:cNvSpPr/>
          <p:nvPr/>
        </p:nvSpPr>
        <p:spPr>
          <a:xfrm>
            <a:off x="1007855" y="1709011"/>
            <a:ext cx="277707" cy="54186"/>
          </a:xfrm>
          <a:custGeom>
            <a:avLst/>
            <a:gdLst>
              <a:gd name="connsiteX0" fmla="*/ 0 w 347134"/>
              <a:gd name="connsiteY0" fmla="*/ 0 h 67733"/>
              <a:gd name="connsiteX1" fmla="*/ 347134 w 347134"/>
              <a:gd name="connsiteY1" fmla="*/ 67733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134" h="67733">
                <a:moveTo>
                  <a:pt x="0" y="0"/>
                </a:moveTo>
                <a:lnTo>
                  <a:pt x="347134" y="67733"/>
                </a:ln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7" name="Freeform 136"/>
          <p:cNvSpPr/>
          <p:nvPr/>
        </p:nvSpPr>
        <p:spPr>
          <a:xfrm>
            <a:off x="1217828" y="1282291"/>
            <a:ext cx="388394" cy="677333"/>
          </a:xfrm>
          <a:custGeom>
            <a:avLst/>
            <a:gdLst>
              <a:gd name="connsiteX0" fmla="*/ 448733 w 485492"/>
              <a:gd name="connsiteY0" fmla="*/ 846666 h 846666"/>
              <a:gd name="connsiteX1" fmla="*/ 440267 w 485492"/>
              <a:gd name="connsiteY1" fmla="*/ 465666 h 846666"/>
              <a:gd name="connsiteX2" fmla="*/ 0 w 485492"/>
              <a:gd name="connsiteY2" fmla="*/ 0 h 8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492" h="846666">
                <a:moveTo>
                  <a:pt x="448733" y="846666"/>
                </a:moveTo>
                <a:cubicBezTo>
                  <a:pt x="481894" y="726721"/>
                  <a:pt x="515056" y="606777"/>
                  <a:pt x="440267" y="465666"/>
                </a:cubicBezTo>
                <a:cubicBezTo>
                  <a:pt x="365478" y="324555"/>
                  <a:pt x="182739" y="162277"/>
                  <a:pt x="0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Freeform 137"/>
          <p:cNvSpPr/>
          <p:nvPr/>
        </p:nvSpPr>
        <p:spPr>
          <a:xfrm>
            <a:off x="1346522" y="1810611"/>
            <a:ext cx="196426" cy="169333"/>
          </a:xfrm>
          <a:custGeom>
            <a:avLst/>
            <a:gdLst>
              <a:gd name="connsiteX0" fmla="*/ 0 w 245533"/>
              <a:gd name="connsiteY0" fmla="*/ 0 h 211666"/>
              <a:gd name="connsiteX1" fmla="*/ 93133 w 245533"/>
              <a:gd name="connsiteY1" fmla="*/ 135466 h 211666"/>
              <a:gd name="connsiteX2" fmla="*/ 245533 w 245533"/>
              <a:gd name="connsiteY2" fmla="*/ 211666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533" h="211666">
                <a:moveTo>
                  <a:pt x="0" y="0"/>
                </a:moveTo>
                <a:cubicBezTo>
                  <a:pt x="26105" y="50094"/>
                  <a:pt x="52211" y="100188"/>
                  <a:pt x="93133" y="135466"/>
                </a:cubicBezTo>
                <a:cubicBezTo>
                  <a:pt x="134055" y="170744"/>
                  <a:pt x="189794" y="191205"/>
                  <a:pt x="245533" y="2116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1514379" y="1958750"/>
            <a:ext cx="97536" cy="97536"/>
          </a:xfrm>
          <a:prstGeom prst="ellipse">
            <a:avLst/>
          </a:prstGeom>
          <a:solidFill>
            <a:srgbClr val="AE78D6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40" name="Freeform 139"/>
          <p:cNvSpPr/>
          <p:nvPr/>
        </p:nvSpPr>
        <p:spPr>
          <a:xfrm>
            <a:off x="1603908" y="2034131"/>
            <a:ext cx="311574" cy="453813"/>
          </a:xfrm>
          <a:custGeom>
            <a:avLst/>
            <a:gdLst>
              <a:gd name="connsiteX0" fmla="*/ 0 w 389467"/>
              <a:gd name="connsiteY0" fmla="*/ 0 h 567266"/>
              <a:gd name="connsiteX1" fmla="*/ 237067 w 389467"/>
              <a:gd name="connsiteY1" fmla="*/ 262466 h 567266"/>
              <a:gd name="connsiteX2" fmla="*/ 389467 w 389467"/>
              <a:gd name="connsiteY2" fmla="*/ 567266 h 56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567266">
                <a:moveTo>
                  <a:pt x="0" y="0"/>
                </a:moveTo>
                <a:cubicBezTo>
                  <a:pt x="86078" y="83961"/>
                  <a:pt x="172156" y="167922"/>
                  <a:pt x="237067" y="262466"/>
                </a:cubicBezTo>
                <a:cubicBezTo>
                  <a:pt x="301978" y="357010"/>
                  <a:pt x="345722" y="462138"/>
                  <a:pt x="389467" y="567266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1" name="Freeform 140"/>
          <p:cNvSpPr/>
          <p:nvPr/>
        </p:nvSpPr>
        <p:spPr>
          <a:xfrm>
            <a:off x="506628" y="2305064"/>
            <a:ext cx="650240" cy="243840"/>
          </a:xfrm>
          <a:custGeom>
            <a:avLst/>
            <a:gdLst>
              <a:gd name="connsiteX0" fmla="*/ 0 w 812800"/>
              <a:gd name="connsiteY0" fmla="*/ 304800 h 304800"/>
              <a:gd name="connsiteX1" fmla="*/ 541867 w 812800"/>
              <a:gd name="connsiteY1" fmla="*/ 127000 h 304800"/>
              <a:gd name="connsiteX2" fmla="*/ 812800 w 81280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04800">
                <a:moveTo>
                  <a:pt x="0" y="304800"/>
                </a:moveTo>
                <a:cubicBezTo>
                  <a:pt x="203200" y="241300"/>
                  <a:pt x="406400" y="177800"/>
                  <a:pt x="541867" y="127000"/>
                </a:cubicBezTo>
                <a:cubicBezTo>
                  <a:pt x="677334" y="76200"/>
                  <a:pt x="745067" y="38100"/>
                  <a:pt x="812800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Freeform 141"/>
          <p:cNvSpPr/>
          <p:nvPr/>
        </p:nvSpPr>
        <p:spPr>
          <a:xfrm>
            <a:off x="1224602" y="2298291"/>
            <a:ext cx="690880" cy="203200"/>
          </a:xfrm>
          <a:custGeom>
            <a:avLst/>
            <a:gdLst>
              <a:gd name="connsiteX0" fmla="*/ 0 w 863600"/>
              <a:gd name="connsiteY0" fmla="*/ 0 h 254000"/>
              <a:gd name="connsiteX1" fmla="*/ 508000 w 863600"/>
              <a:gd name="connsiteY1" fmla="*/ 118533 h 254000"/>
              <a:gd name="connsiteX2" fmla="*/ 863600 w 863600"/>
              <a:gd name="connsiteY2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3600" h="254000">
                <a:moveTo>
                  <a:pt x="0" y="0"/>
                </a:moveTo>
                <a:cubicBezTo>
                  <a:pt x="182033" y="38100"/>
                  <a:pt x="364067" y="76200"/>
                  <a:pt x="508000" y="118533"/>
                </a:cubicBezTo>
                <a:cubicBezTo>
                  <a:pt x="651933" y="160866"/>
                  <a:pt x="757766" y="207433"/>
                  <a:pt x="863600" y="25400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1135072" y="2236457"/>
            <a:ext cx="97536" cy="97536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44" name="Freeform 143"/>
          <p:cNvSpPr/>
          <p:nvPr/>
        </p:nvSpPr>
        <p:spPr>
          <a:xfrm>
            <a:off x="1238148" y="2040904"/>
            <a:ext cx="311574" cy="237067"/>
          </a:xfrm>
          <a:custGeom>
            <a:avLst/>
            <a:gdLst>
              <a:gd name="connsiteX0" fmla="*/ 0 w 389467"/>
              <a:gd name="connsiteY0" fmla="*/ 296334 h 296334"/>
              <a:gd name="connsiteX1" fmla="*/ 296333 w 389467"/>
              <a:gd name="connsiteY1" fmla="*/ 152400 h 296334"/>
              <a:gd name="connsiteX2" fmla="*/ 389467 w 389467"/>
              <a:gd name="connsiteY2" fmla="*/ 0 h 296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467" h="296334">
                <a:moveTo>
                  <a:pt x="0" y="296334"/>
                </a:moveTo>
                <a:cubicBezTo>
                  <a:pt x="115711" y="249061"/>
                  <a:pt x="231422" y="201789"/>
                  <a:pt x="296333" y="152400"/>
                </a:cubicBezTo>
                <a:cubicBezTo>
                  <a:pt x="361244" y="103011"/>
                  <a:pt x="375355" y="51505"/>
                  <a:pt x="389467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5" name="Freeform 144"/>
          <p:cNvSpPr/>
          <p:nvPr/>
        </p:nvSpPr>
        <p:spPr>
          <a:xfrm>
            <a:off x="896223" y="1749651"/>
            <a:ext cx="37125" cy="264160"/>
          </a:xfrm>
          <a:custGeom>
            <a:avLst/>
            <a:gdLst>
              <a:gd name="connsiteX0" fmla="*/ 4073 w 46406"/>
              <a:gd name="connsiteY0" fmla="*/ 330200 h 330200"/>
              <a:gd name="connsiteX1" fmla="*/ 4073 w 46406"/>
              <a:gd name="connsiteY1" fmla="*/ 203200 h 330200"/>
              <a:gd name="connsiteX2" fmla="*/ 46406 w 46406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330200">
                <a:moveTo>
                  <a:pt x="4073" y="330200"/>
                </a:moveTo>
                <a:cubicBezTo>
                  <a:pt x="545" y="294216"/>
                  <a:pt x="-2982" y="258233"/>
                  <a:pt x="4073" y="203200"/>
                </a:cubicBezTo>
                <a:cubicBezTo>
                  <a:pt x="11128" y="148167"/>
                  <a:pt x="28767" y="74083"/>
                  <a:pt x="46406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6" name="Freeform 145"/>
          <p:cNvSpPr/>
          <p:nvPr/>
        </p:nvSpPr>
        <p:spPr>
          <a:xfrm>
            <a:off x="913028" y="2101864"/>
            <a:ext cx="216746" cy="169334"/>
          </a:xfrm>
          <a:custGeom>
            <a:avLst/>
            <a:gdLst>
              <a:gd name="connsiteX0" fmla="*/ 270933 w 270933"/>
              <a:gd name="connsiteY0" fmla="*/ 211667 h 211667"/>
              <a:gd name="connsiteX1" fmla="*/ 101600 w 270933"/>
              <a:gd name="connsiteY1" fmla="*/ 152400 h 211667"/>
              <a:gd name="connsiteX2" fmla="*/ 0 w 270933"/>
              <a:gd name="connsiteY2" fmla="*/ 0 h 21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933" h="211667">
                <a:moveTo>
                  <a:pt x="270933" y="211667"/>
                </a:moveTo>
                <a:cubicBezTo>
                  <a:pt x="208844" y="199672"/>
                  <a:pt x="146756" y="187678"/>
                  <a:pt x="101600" y="152400"/>
                </a:cubicBezTo>
                <a:cubicBezTo>
                  <a:pt x="56444" y="117122"/>
                  <a:pt x="28222" y="58561"/>
                  <a:pt x="0" y="0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7" name="Freeform 146"/>
          <p:cNvSpPr/>
          <p:nvPr/>
        </p:nvSpPr>
        <p:spPr>
          <a:xfrm>
            <a:off x="493082" y="2088318"/>
            <a:ext cx="372533" cy="447040"/>
          </a:xfrm>
          <a:custGeom>
            <a:avLst/>
            <a:gdLst>
              <a:gd name="connsiteX0" fmla="*/ 0 w 465666"/>
              <a:gd name="connsiteY0" fmla="*/ 558800 h 558800"/>
              <a:gd name="connsiteX1" fmla="*/ 287866 w 465666"/>
              <a:gd name="connsiteY1" fmla="*/ 313267 h 558800"/>
              <a:gd name="connsiteX2" fmla="*/ 465666 w 465666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666" h="558800">
                <a:moveTo>
                  <a:pt x="0" y="558800"/>
                </a:moveTo>
                <a:cubicBezTo>
                  <a:pt x="105127" y="482600"/>
                  <a:pt x="210255" y="406400"/>
                  <a:pt x="287866" y="313267"/>
                </a:cubicBezTo>
                <a:cubicBezTo>
                  <a:pt x="365477" y="220134"/>
                  <a:pt x="415571" y="110067"/>
                  <a:pt x="465666" y="0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8" name="Rectangle 147"/>
          <p:cNvSpPr/>
          <p:nvPr/>
        </p:nvSpPr>
        <p:spPr>
          <a:xfrm>
            <a:off x="120548" y="2477967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1949227" y="2497845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075588" y="2301859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74361" y="1929327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1522627" y="1841273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675960" y="1448419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265240" y="1577113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1034947" y="1028473"/>
            <a:ext cx="365422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CA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1900459" y="2463221"/>
            <a:ext cx="97536" cy="97536"/>
          </a:xfrm>
          <a:prstGeom prst="ellipse">
            <a:avLst/>
          </a:prstGeom>
          <a:solidFill>
            <a:srgbClr val="FFC0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57" name="Freeform 156"/>
          <p:cNvSpPr/>
          <p:nvPr/>
        </p:nvSpPr>
        <p:spPr>
          <a:xfrm>
            <a:off x="944638" y="1811633"/>
            <a:ext cx="337135" cy="228998"/>
          </a:xfrm>
          <a:custGeom>
            <a:avLst/>
            <a:gdLst>
              <a:gd name="connsiteX0" fmla="*/ 0 w 421419"/>
              <a:gd name="connsiteY0" fmla="*/ 286247 h 286247"/>
              <a:gd name="connsiteX1" fmla="*/ 230588 w 421419"/>
              <a:gd name="connsiteY1" fmla="*/ 198782 h 286247"/>
              <a:gd name="connsiteX2" fmla="*/ 421419 w 421419"/>
              <a:gd name="connsiteY2" fmla="*/ 0 h 2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419" h="286247">
                <a:moveTo>
                  <a:pt x="0" y="286247"/>
                </a:moveTo>
                <a:cubicBezTo>
                  <a:pt x="80176" y="266368"/>
                  <a:pt x="160352" y="246490"/>
                  <a:pt x="230588" y="198782"/>
                </a:cubicBezTo>
                <a:cubicBezTo>
                  <a:pt x="300825" y="151074"/>
                  <a:pt x="361122" y="75537"/>
                  <a:pt x="421419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8" name="Freeform 157"/>
          <p:cNvSpPr/>
          <p:nvPr/>
        </p:nvSpPr>
        <p:spPr>
          <a:xfrm>
            <a:off x="1205440" y="1817994"/>
            <a:ext cx="127818" cy="426190"/>
          </a:xfrm>
          <a:custGeom>
            <a:avLst/>
            <a:gdLst>
              <a:gd name="connsiteX0" fmla="*/ 0 w 159773"/>
              <a:gd name="connsiteY0" fmla="*/ 532738 h 532738"/>
              <a:gd name="connsiteX1" fmla="*/ 143124 w 159773"/>
              <a:gd name="connsiteY1" fmla="*/ 254442 h 532738"/>
              <a:gd name="connsiteX2" fmla="*/ 151075 w 159773"/>
              <a:gd name="connsiteY2" fmla="*/ 0 h 53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73" h="532738">
                <a:moveTo>
                  <a:pt x="0" y="532738"/>
                </a:moveTo>
                <a:cubicBezTo>
                  <a:pt x="58972" y="437985"/>
                  <a:pt x="117945" y="343232"/>
                  <a:pt x="143124" y="254442"/>
                </a:cubicBezTo>
                <a:cubicBezTo>
                  <a:pt x="168303" y="165652"/>
                  <a:pt x="159689" y="82826"/>
                  <a:pt x="151075" y="0"/>
                </a:cubicBezTo>
              </a:path>
            </a:pathLst>
          </a:custGeom>
          <a:ln w="25400">
            <a:solidFill>
              <a:schemeClr val="bg1">
                <a:lumMod val="65000"/>
                <a:alpha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9" name="Oval 158"/>
          <p:cNvSpPr>
            <a:spLocks noChangeAspect="1"/>
          </p:cNvSpPr>
          <p:nvPr/>
        </p:nvSpPr>
        <p:spPr>
          <a:xfrm>
            <a:off x="1266711" y="1721683"/>
            <a:ext cx="97536" cy="97536"/>
          </a:xfrm>
          <a:prstGeom prst="ellipse">
            <a:avLst/>
          </a:prstGeom>
          <a:solidFill>
            <a:srgbClr val="00FF00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CA" kern="0">
              <a:solidFill>
                <a:sysClr val="window" lastClr="FFFFFF"/>
              </a:solidFill>
              <a:latin typeface="Tw Cen MT"/>
            </a:endParaRPr>
          </a:p>
        </p:txBody>
      </p:sp>
      <p:sp>
        <p:nvSpPr>
          <p:cNvPr id="160" name="Down Arrow 159"/>
          <p:cNvSpPr/>
          <p:nvPr/>
        </p:nvSpPr>
        <p:spPr>
          <a:xfrm>
            <a:off x="1030277" y="2775988"/>
            <a:ext cx="273826" cy="3739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1" name="Down Arrow 160"/>
          <p:cNvSpPr/>
          <p:nvPr/>
        </p:nvSpPr>
        <p:spPr>
          <a:xfrm rot="16200000">
            <a:off x="2586846" y="2635813"/>
            <a:ext cx="280514" cy="49185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grpSp>
        <p:nvGrpSpPr>
          <p:cNvPr id="162" name="Group 161"/>
          <p:cNvGrpSpPr/>
          <p:nvPr/>
        </p:nvGrpSpPr>
        <p:grpSpPr>
          <a:xfrm>
            <a:off x="3020992" y="777903"/>
            <a:ext cx="2740626" cy="3447176"/>
            <a:chOff x="1992316" y="537320"/>
            <a:chExt cx="3425783" cy="4308970"/>
          </a:xfrm>
        </p:grpSpPr>
        <p:sp>
          <p:nvSpPr>
            <p:cNvPr id="163" name="Rectangle 162"/>
            <p:cNvSpPr/>
            <p:nvPr/>
          </p:nvSpPr>
          <p:spPr>
            <a:xfrm>
              <a:off x="3837123" y="3276118"/>
              <a:ext cx="667003" cy="697210"/>
            </a:xfrm>
            <a:prstGeom prst="rect">
              <a:avLst/>
            </a:prstGeom>
            <a:solidFill>
              <a:srgbClr val="7030A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4733883" y="548680"/>
              <a:ext cx="667003" cy="697210"/>
            </a:xfrm>
            <a:prstGeom prst="rect">
              <a:avLst/>
            </a:prstGeom>
            <a:solidFill>
              <a:srgbClr val="4747FB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936983" y="2383762"/>
              <a:ext cx="667003" cy="697210"/>
            </a:xfrm>
            <a:prstGeom prst="rect">
              <a:avLst/>
            </a:prstGeom>
            <a:solidFill>
              <a:srgbClr val="FF000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965354" y="3267714"/>
              <a:ext cx="667003" cy="697210"/>
            </a:xfrm>
            <a:prstGeom prst="rect">
              <a:avLst/>
            </a:prstGeom>
            <a:solidFill>
              <a:srgbClr val="00B050">
                <a:alpha val="23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837124" y="1474528"/>
              <a:ext cx="667003" cy="697210"/>
            </a:xfrm>
            <a:prstGeom prst="rect">
              <a:avLst/>
            </a:prstGeom>
            <a:solidFill>
              <a:srgbClr val="B4FEC2">
                <a:alpha val="33725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936984" y="1474528"/>
              <a:ext cx="667003" cy="6972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052284" y="537320"/>
              <a:ext cx="667003" cy="6972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2384464" y="1816852"/>
              <a:ext cx="904621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858805" y="1861054"/>
              <a:ext cx="453055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285356" y="3627887"/>
              <a:ext cx="900418" cy="8157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384465" y="2750670"/>
              <a:ext cx="904620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392301" y="4433255"/>
              <a:ext cx="2711734" cy="17460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385786" y="3627687"/>
              <a:ext cx="903299" cy="815998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761617" y="180752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403485" y="881700"/>
              <a:ext cx="2681113" cy="365572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738063" y="822483"/>
              <a:ext cx="547521" cy="3202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Oval 191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4751096" y="4149080"/>
              <a:ext cx="667003" cy="697210"/>
            </a:xfrm>
            <a:prstGeom prst="rect">
              <a:avLst/>
            </a:prstGeom>
            <a:solidFill>
              <a:srgbClr val="FFC000">
                <a:alpha val="3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6244009" y="245068"/>
            <a:ext cx="2651630" cy="3361969"/>
            <a:chOff x="1992316" y="534442"/>
            <a:chExt cx="3314538" cy="4202461"/>
          </a:xfrm>
        </p:grpSpPr>
        <p:sp>
          <p:nvSpPr>
            <p:cNvPr id="197" name="Freeform 196"/>
            <p:cNvSpPr/>
            <p:nvPr/>
          </p:nvSpPr>
          <p:spPr>
            <a:xfrm>
              <a:off x="3289085" y="1823133"/>
              <a:ext cx="896689" cy="1788091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7625">
              <a:solidFill>
                <a:srgbClr val="4DFD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243366" y="1816852"/>
              <a:ext cx="45719" cy="93381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216486" y="1749960"/>
              <a:ext cx="108000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858805" y="1861054"/>
              <a:ext cx="498060" cy="2489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285356" y="3627887"/>
              <a:ext cx="900418" cy="33703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22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202" name="Oval 201"/>
            <p:cNvSpPr>
              <a:spLocks noChangeAspect="1"/>
            </p:cNvSpPr>
            <p:nvPr/>
          </p:nvSpPr>
          <p:spPr>
            <a:xfrm>
              <a:off x="4116626" y="3586230"/>
              <a:ext cx="108000" cy="108000"/>
            </a:xfrm>
            <a:prstGeom prst="ellipse">
              <a:avLst/>
            </a:prstGeom>
            <a:solidFill>
              <a:srgbClr val="7030A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691921" y="3624723"/>
              <a:ext cx="565892" cy="2978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243365" y="2750670"/>
              <a:ext cx="45719" cy="865649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19050">
              <a:solidFill>
                <a:srgbClr val="FF43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208346" y="881700"/>
              <a:ext cx="198020" cy="3551555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392301" y="4433255"/>
              <a:ext cx="2711734" cy="174604"/>
            </a:xfrm>
            <a:custGeom>
              <a:avLst/>
              <a:gdLst>
                <a:gd name="connsiteX0" fmla="*/ 0 w 943583"/>
                <a:gd name="connsiteY0" fmla="*/ 0 h 797668"/>
                <a:gd name="connsiteX1" fmla="*/ 943583 w 943583"/>
                <a:gd name="connsiteY1" fmla="*/ 0 h 797668"/>
                <a:gd name="connsiteX2" fmla="*/ 943583 w 943583"/>
                <a:gd name="connsiteY2" fmla="*/ 797668 h 79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3583" h="797668">
                  <a:moveTo>
                    <a:pt x="0" y="0"/>
                  </a:moveTo>
                  <a:lnTo>
                    <a:pt x="943583" y="0"/>
                  </a:lnTo>
                  <a:lnTo>
                    <a:pt x="943583" y="797668"/>
                  </a:lnTo>
                </a:path>
              </a:pathLst>
            </a:custGeom>
            <a:noFill/>
            <a:ln w="476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992316" y="854700"/>
              <a:ext cx="438089" cy="288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 flipH="1">
              <a:off x="3289083" y="3627687"/>
              <a:ext cx="45719" cy="33723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412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209" name="Oval 208"/>
            <p:cNvSpPr>
              <a:spLocks noChangeAspect="1"/>
            </p:cNvSpPr>
            <p:nvPr/>
          </p:nvSpPr>
          <p:spPr>
            <a:xfrm>
              <a:off x="3216658" y="3557832"/>
              <a:ext cx="108000" cy="108000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2873832" y="3616319"/>
              <a:ext cx="438028" cy="2939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" name="Oval 210"/>
            <p:cNvSpPr>
              <a:spLocks noChangeAspect="1"/>
            </p:cNvSpPr>
            <p:nvPr/>
          </p:nvSpPr>
          <p:spPr>
            <a:xfrm>
              <a:off x="3216486" y="2678367"/>
              <a:ext cx="108000" cy="1080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766452" y="2699484"/>
              <a:ext cx="590413" cy="3134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3" name="Oval 212"/>
            <p:cNvSpPr>
              <a:spLocks noChangeAspect="1"/>
            </p:cNvSpPr>
            <p:nvPr/>
          </p:nvSpPr>
          <p:spPr>
            <a:xfrm>
              <a:off x="4118273" y="1776351"/>
              <a:ext cx="108000" cy="108000"/>
            </a:xfrm>
            <a:prstGeom prst="ellipse">
              <a:avLst/>
            </a:prstGeom>
            <a:solidFill>
              <a:srgbClr val="4DFD6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765006" y="1501474"/>
              <a:ext cx="495348" cy="302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2403485" y="881700"/>
              <a:ext cx="2700550" cy="3527007"/>
            </a:xfrm>
            <a:custGeom>
              <a:avLst/>
              <a:gdLst>
                <a:gd name="connsiteX0" fmla="*/ 0 w 622570"/>
                <a:gd name="connsiteY0" fmla="*/ 0 h 486383"/>
                <a:gd name="connsiteX1" fmla="*/ 622570 w 622570"/>
                <a:gd name="connsiteY1" fmla="*/ 0 h 486383"/>
                <a:gd name="connsiteX2" fmla="*/ 622570 w 622570"/>
                <a:gd name="connsiteY2" fmla="*/ 486383 h 48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2570" h="486383">
                  <a:moveTo>
                    <a:pt x="0" y="0"/>
                  </a:moveTo>
                  <a:lnTo>
                    <a:pt x="622570" y="0"/>
                  </a:lnTo>
                  <a:lnTo>
                    <a:pt x="622570" y="486383"/>
                  </a:lnTo>
                </a:path>
              </a:pathLst>
            </a:custGeom>
            <a:noFill/>
            <a:ln w="25400">
              <a:solidFill>
                <a:srgbClr val="4747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216" name="Oval 215"/>
            <p:cNvSpPr>
              <a:spLocks noChangeAspect="1"/>
            </p:cNvSpPr>
            <p:nvPr/>
          </p:nvSpPr>
          <p:spPr>
            <a:xfrm>
              <a:off x="5013385" y="827700"/>
              <a:ext cx="108000" cy="108000"/>
            </a:xfrm>
            <a:prstGeom prst="ellipse">
              <a:avLst/>
            </a:prstGeom>
            <a:solidFill>
              <a:srgbClr val="4747FB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4783220" y="534442"/>
              <a:ext cx="523634" cy="3202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4631057" y="4421850"/>
              <a:ext cx="544312" cy="3150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600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sz="16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sz="1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9" name="Oval 218"/>
            <p:cNvSpPr>
              <a:spLocks noChangeAspect="1"/>
            </p:cNvSpPr>
            <p:nvPr/>
          </p:nvSpPr>
          <p:spPr>
            <a:xfrm>
              <a:off x="5016736" y="4389685"/>
              <a:ext cx="108000" cy="1080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20" name="Oval 219"/>
            <p:cNvSpPr>
              <a:spLocks noChangeAspect="1"/>
            </p:cNvSpPr>
            <p:nvPr/>
          </p:nvSpPr>
          <p:spPr>
            <a:xfrm>
              <a:off x="2352366" y="818710"/>
              <a:ext cx="108000" cy="108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CA" sz="1600" kern="0">
                <a:solidFill>
                  <a:sysClr val="window" lastClr="FFFFFF"/>
                </a:solidFill>
                <a:latin typeface="Tw Cen MT"/>
              </a:endParaRPr>
            </a:p>
          </p:txBody>
        </p:sp>
      </p:grpSp>
      <p:sp>
        <p:nvSpPr>
          <p:cNvPr id="221" name="Freeform 220"/>
          <p:cNvSpPr/>
          <p:nvPr/>
        </p:nvSpPr>
        <p:spPr>
          <a:xfrm>
            <a:off x="6595621" y="545479"/>
            <a:ext cx="638922" cy="731520"/>
          </a:xfrm>
          <a:custGeom>
            <a:avLst/>
            <a:gdLst>
              <a:gd name="connsiteX0" fmla="*/ 0 w 798653"/>
              <a:gd name="connsiteY0" fmla="*/ 0 h 914400"/>
              <a:gd name="connsiteX1" fmla="*/ 300941 w 798653"/>
              <a:gd name="connsiteY1" fmla="*/ 127321 h 914400"/>
              <a:gd name="connsiteX2" fmla="*/ 520860 w 798653"/>
              <a:gd name="connsiteY2" fmla="*/ 914400 h 914400"/>
              <a:gd name="connsiteX3" fmla="*/ 798653 w 798653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653" h="914400">
                <a:moveTo>
                  <a:pt x="0" y="0"/>
                </a:moveTo>
                <a:lnTo>
                  <a:pt x="300941" y="127321"/>
                </a:lnTo>
                <a:lnTo>
                  <a:pt x="520860" y="914400"/>
                </a:lnTo>
                <a:lnTo>
                  <a:pt x="798653" y="9144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222" name="Freeform 221"/>
          <p:cNvSpPr/>
          <p:nvPr/>
        </p:nvSpPr>
        <p:spPr>
          <a:xfrm>
            <a:off x="6595621" y="563999"/>
            <a:ext cx="638922" cy="1483005"/>
          </a:xfrm>
          <a:custGeom>
            <a:avLst/>
            <a:gdLst>
              <a:gd name="connsiteX0" fmla="*/ 0 w 798653"/>
              <a:gd name="connsiteY0" fmla="*/ 0 h 1851949"/>
              <a:gd name="connsiteX1" fmla="*/ 289367 w 798653"/>
              <a:gd name="connsiteY1" fmla="*/ 324091 h 1851949"/>
              <a:gd name="connsiteX2" fmla="*/ 509286 w 798653"/>
              <a:gd name="connsiteY2" fmla="*/ 1851949 h 1851949"/>
              <a:gd name="connsiteX3" fmla="*/ 798653 w 798653"/>
              <a:gd name="connsiteY3" fmla="*/ 1840375 h 1851949"/>
              <a:gd name="connsiteX0" fmla="*/ 0 w 798653"/>
              <a:gd name="connsiteY0" fmla="*/ 0 h 1853756"/>
              <a:gd name="connsiteX1" fmla="*/ 289367 w 798653"/>
              <a:gd name="connsiteY1" fmla="*/ 324091 h 1853756"/>
              <a:gd name="connsiteX2" fmla="*/ 509286 w 798653"/>
              <a:gd name="connsiteY2" fmla="*/ 1851949 h 1853756"/>
              <a:gd name="connsiteX3" fmla="*/ 798653 w 798653"/>
              <a:gd name="connsiteY3" fmla="*/ 1853756 h 185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8653" h="1853756">
                <a:moveTo>
                  <a:pt x="0" y="0"/>
                </a:moveTo>
                <a:lnTo>
                  <a:pt x="289367" y="324091"/>
                </a:lnTo>
                <a:lnTo>
                  <a:pt x="509286" y="1851949"/>
                </a:lnTo>
                <a:lnTo>
                  <a:pt x="798653" y="1853756"/>
                </a:lnTo>
              </a:path>
            </a:pathLst>
          </a:custGeom>
          <a:noFill/>
          <a:ln w="19050">
            <a:solidFill>
              <a:srgbClr val="FF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223" name="Freeform 222"/>
          <p:cNvSpPr/>
          <p:nvPr/>
        </p:nvSpPr>
        <p:spPr>
          <a:xfrm>
            <a:off x="6597383" y="579040"/>
            <a:ext cx="628037" cy="2155307"/>
          </a:xfrm>
          <a:custGeom>
            <a:avLst/>
            <a:gdLst>
              <a:gd name="connsiteX0" fmla="*/ 0 w 785046"/>
              <a:gd name="connsiteY0" fmla="*/ 0 h 2694134"/>
              <a:gd name="connsiteX1" fmla="*/ 120433 w 785046"/>
              <a:gd name="connsiteY1" fmla="*/ 298853 h 2694134"/>
              <a:gd name="connsiteX2" fmla="*/ 530798 w 785046"/>
              <a:gd name="connsiteY2" fmla="*/ 2694134 h 2694134"/>
              <a:gd name="connsiteX3" fmla="*/ 785046 w 785046"/>
              <a:gd name="connsiteY3" fmla="*/ 2694134 h 26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046" h="2694134">
                <a:moveTo>
                  <a:pt x="0" y="0"/>
                </a:moveTo>
                <a:lnTo>
                  <a:pt x="120433" y="298853"/>
                </a:lnTo>
                <a:lnTo>
                  <a:pt x="530798" y="2694134"/>
                </a:lnTo>
                <a:lnTo>
                  <a:pt x="785046" y="2694134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224" name="Freeform 223"/>
          <p:cNvSpPr/>
          <p:nvPr/>
        </p:nvSpPr>
        <p:spPr>
          <a:xfrm>
            <a:off x="7999760" y="2998409"/>
            <a:ext cx="692268" cy="349702"/>
          </a:xfrm>
          <a:custGeom>
            <a:avLst/>
            <a:gdLst>
              <a:gd name="connsiteX0" fmla="*/ 0 w 865335"/>
              <a:gd name="connsiteY0" fmla="*/ 0 h 437127"/>
              <a:gd name="connsiteX1" fmla="*/ 758283 w 865335"/>
              <a:gd name="connsiteY1" fmla="*/ 187340 h 437127"/>
              <a:gd name="connsiteX2" fmla="*/ 865335 w 865335"/>
              <a:gd name="connsiteY2" fmla="*/ 437127 h 43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5335" h="437127">
                <a:moveTo>
                  <a:pt x="0" y="0"/>
                </a:moveTo>
                <a:lnTo>
                  <a:pt x="758283" y="187340"/>
                </a:lnTo>
                <a:lnTo>
                  <a:pt x="865335" y="437127"/>
                </a:lnTo>
              </a:path>
            </a:pathLst>
          </a:custGeom>
          <a:noFill/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225" name="Freeform 224"/>
          <p:cNvSpPr/>
          <p:nvPr/>
        </p:nvSpPr>
        <p:spPr>
          <a:xfrm>
            <a:off x="7282513" y="3001977"/>
            <a:ext cx="1388104" cy="353270"/>
          </a:xfrm>
          <a:custGeom>
            <a:avLst/>
            <a:gdLst>
              <a:gd name="connsiteX0" fmla="*/ 0 w 1735130"/>
              <a:gd name="connsiteY0" fmla="*/ 0 h 441588"/>
              <a:gd name="connsiteX1" fmla="*/ 1458580 w 1735130"/>
              <a:gd name="connsiteY1" fmla="*/ 191801 h 441588"/>
              <a:gd name="connsiteX2" fmla="*/ 1735130 w 1735130"/>
              <a:gd name="connsiteY2" fmla="*/ 441588 h 44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5130" h="441588">
                <a:moveTo>
                  <a:pt x="0" y="0"/>
                </a:moveTo>
                <a:lnTo>
                  <a:pt x="1458580" y="191801"/>
                </a:lnTo>
                <a:lnTo>
                  <a:pt x="1735130" y="441588"/>
                </a:lnTo>
              </a:path>
            </a:pathLst>
          </a:custGeom>
          <a:noFill/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226" name="Freeform 225"/>
          <p:cNvSpPr/>
          <p:nvPr/>
        </p:nvSpPr>
        <p:spPr>
          <a:xfrm>
            <a:off x="7298959" y="548942"/>
            <a:ext cx="1367625" cy="693354"/>
          </a:xfrm>
          <a:custGeom>
            <a:avLst/>
            <a:gdLst>
              <a:gd name="connsiteX0" fmla="*/ 0 w 1709531"/>
              <a:gd name="connsiteY0" fmla="*/ 866692 h 866692"/>
              <a:gd name="connsiteX1" fmla="*/ 286247 w 1709531"/>
              <a:gd name="connsiteY1" fmla="*/ 580445 h 866692"/>
              <a:gd name="connsiteX2" fmla="*/ 1431235 w 1709531"/>
              <a:gd name="connsiteY2" fmla="*/ 143123 h 866692"/>
              <a:gd name="connsiteX3" fmla="*/ 1709531 w 1709531"/>
              <a:gd name="connsiteY3" fmla="*/ 0 h 86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531" h="866692">
                <a:moveTo>
                  <a:pt x="0" y="866692"/>
                </a:moveTo>
                <a:lnTo>
                  <a:pt x="286247" y="580445"/>
                </a:lnTo>
                <a:lnTo>
                  <a:pt x="1431235" y="143123"/>
                </a:lnTo>
                <a:lnTo>
                  <a:pt x="1709531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7" name="Freeform 226"/>
          <p:cNvSpPr/>
          <p:nvPr/>
        </p:nvSpPr>
        <p:spPr>
          <a:xfrm>
            <a:off x="8017757" y="580747"/>
            <a:ext cx="642465" cy="686993"/>
          </a:xfrm>
          <a:custGeom>
            <a:avLst/>
            <a:gdLst>
              <a:gd name="connsiteX0" fmla="*/ 0 w 803081"/>
              <a:gd name="connsiteY0" fmla="*/ 858741 h 858741"/>
              <a:gd name="connsiteX1" fmla="*/ 294198 w 803081"/>
              <a:gd name="connsiteY1" fmla="*/ 548640 h 858741"/>
              <a:gd name="connsiteX2" fmla="*/ 524786 w 803081"/>
              <a:gd name="connsiteY2" fmla="*/ 302150 h 858741"/>
              <a:gd name="connsiteX3" fmla="*/ 803081 w 803081"/>
              <a:gd name="connsiteY3" fmla="*/ 0 h 85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3081" h="858741">
                <a:moveTo>
                  <a:pt x="0" y="858741"/>
                </a:moveTo>
                <a:lnTo>
                  <a:pt x="294198" y="548640"/>
                </a:lnTo>
                <a:lnTo>
                  <a:pt x="524786" y="302150"/>
                </a:lnTo>
                <a:lnTo>
                  <a:pt x="803081" y="0"/>
                </a:lnTo>
              </a:path>
            </a:pathLst>
          </a:custGeom>
          <a:ln w="25400">
            <a:solidFill>
              <a:schemeClr val="tx1">
                <a:lumMod val="50000"/>
                <a:lumOff val="50000"/>
                <a:alpha val="61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8" name="Freeform 227"/>
          <p:cNvSpPr/>
          <p:nvPr/>
        </p:nvSpPr>
        <p:spPr>
          <a:xfrm>
            <a:off x="8024118" y="587107"/>
            <a:ext cx="655187" cy="2137311"/>
          </a:xfrm>
          <a:custGeom>
            <a:avLst/>
            <a:gdLst>
              <a:gd name="connsiteX0" fmla="*/ 0 w 818984"/>
              <a:gd name="connsiteY0" fmla="*/ 2671639 h 2671639"/>
              <a:gd name="connsiteX1" fmla="*/ 278296 w 818984"/>
              <a:gd name="connsiteY1" fmla="*/ 2345635 h 2671639"/>
              <a:gd name="connsiteX2" fmla="*/ 699715 w 818984"/>
              <a:gd name="connsiteY2" fmla="*/ 318053 h 2671639"/>
              <a:gd name="connsiteX3" fmla="*/ 818984 w 818984"/>
              <a:gd name="connsiteY3" fmla="*/ 0 h 267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984" h="2671639">
                <a:moveTo>
                  <a:pt x="0" y="2671639"/>
                </a:moveTo>
                <a:lnTo>
                  <a:pt x="278296" y="2345635"/>
                </a:lnTo>
                <a:lnTo>
                  <a:pt x="699715" y="318053"/>
                </a:lnTo>
                <a:lnTo>
                  <a:pt x="818984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9" name="Freeform 228"/>
          <p:cNvSpPr/>
          <p:nvPr/>
        </p:nvSpPr>
        <p:spPr>
          <a:xfrm>
            <a:off x="7305320" y="1318627"/>
            <a:ext cx="648826" cy="686993"/>
          </a:xfrm>
          <a:custGeom>
            <a:avLst/>
            <a:gdLst>
              <a:gd name="connsiteX0" fmla="*/ 0 w 811033"/>
              <a:gd name="connsiteY0" fmla="*/ 858741 h 858741"/>
              <a:gd name="connsiteX1" fmla="*/ 278295 w 811033"/>
              <a:gd name="connsiteY1" fmla="*/ 532738 h 858741"/>
              <a:gd name="connsiteX2" fmla="*/ 516834 w 811033"/>
              <a:gd name="connsiteY2" fmla="*/ 135173 h 858741"/>
              <a:gd name="connsiteX3" fmla="*/ 811033 w 811033"/>
              <a:gd name="connsiteY3" fmla="*/ 0 h 858741"/>
              <a:gd name="connsiteX4" fmla="*/ 803081 w 811033"/>
              <a:gd name="connsiteY4" fmla="*/ 7952 h 85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033" h="858741">
                <a:moveTo>
                  <a:pt x="0" y="858741"/>
                </a:moveTo>
                <a:lnTo>
                  <a:pt x="278295" y="532738"/>
                </a:lnTo>
                <a:lnTo>
                  <a:pt x="516834" y="135173"/>
                </a:lnTo>
                <a:lnTo>
                  <a:pt x="811033" y="0"/>
                </a:lnTo>
                <a:lnTo>
                  <a:pt x="803081" y="7952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0" name="Freeform 229"/>
          <p:cNvSpPr/>
          <p:nvPr/>
        </p:nvSpPr>
        <p:spPr>
          <a:xfrm>
            <a:off x="7298959" y="1337711"/>
            <a:ext cx="661549" cy="1367625"/>
          </a:xfrm>
          <a:custGeom>
            <a:avLst/>
            <a:gdLst>
              <a:gd name="connsiteX0" fmla="*/ 0 w 826936"/>
              <a:gd name="connsiteY0" fmla="*/ 1709531 h 1709531"/>
              <a:gd name="connsiteX1" fmla="*/ 326004 w 826936"/>
              <a:gd name="connsiteY1" fmla="*/ 1399430 h 1709531"/>
              <a:gd name="connsiteX2" fmla="*/ 524786 w 826936"/>
              <a:gd name="connsiteY2" fmla="*/ 294199 h 1709531"/>
              <a:gd name="connsiteX3" fmla="*/ 826936 w 826936"/>
              <a:gd name="connsiteY3" fmla="*/ 0 h 170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36" h="1709531">
                <a:moveTo>
                  <a:pt x="0" y="1709531"/>
                </a:moveTo>
                <a:lnTo>
                  <a:pt x="326004" y="1399430"/>
                </a:lnTo>
                <a:lnTo>
                  <a:pt x="524786" y="294199"/>
                </a:lnTo>
                <a:lnTo>
                  <a:pt x="826936" y="0"/>
                </a:lnTo>
              </a:path>
            </a:pathLst>
          </a:custGeom>
          <a:ln w="25400">
            <a:solidFill>
              <a:schemeClr val="tx1">
                <a:lumMod val="75000"/>
                <a:lumOff val="25000"/>
                <a:alpha val="48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3" name="Down Arrow 232"/>
          <p:cNvSpPr/>
          <p:nvPr/>
        </p:nvSpPr>
        <p:spPr>
          <a:xfrm rot="16200000">
            <a:off x="5984487" y="2117437"/>
            <a:ext cx="280514" cy="49185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368481" y="144706"/>
            <a:ext cx="26918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Thank You..</a:t>
            </a:r>
          </a:p>
        </p:txBody>
      </p:sp>
      <p:pic>
        <p:nvPicPr>
          <p:cNvPr id="23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1998" y="4340764"/>
            <a:ext cx="3186876" cy="186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7" name="Down Arrow 236"/>
          <p:cNvSpPr/>
          <p:nvPr/>
        </p:nvSpPr>
        <p:spPr>
          <a:xfrm>
            <a:off x="7603693" y="3791280"/>
            <a:ext cx="273826" cy="3739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418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6670050" y="799774"/>
            <a:ext cx="1132368" cy="1096664"/>
            <a:chOff x="7150026" y="933910"/>
            <a:chExt cx="1887279" cy="1827773"/>
          </a:xfrm>
        </p:grpSpPr>
        <p:sp>
          <p:nvSpPr>
            <p:cNvPr id="6" name="Isosceles Triangle 5"/>
            <p:cNvSpPr/>
            <p:nvPr/>
          </p:nvSpPr>
          <p:spPr>
            <a:xfrm>
              <a:off x="7193566" y="962947"/>
              <a:ext cx="1800200" cy="1755196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7550006" y="1503008"/>
              <a:ext cx="1087320" cy="990110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928266" y="1920460"/>
              <a:ext cx="352620" cy="347633"/>
            </a:xfrm>
            <a:prstGeom prst="triangl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051367" y="933910"/>
              <a:ext cx="87079" cy="870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8061036" y="1876919"/>
              <a:ext cx="87079" cy="870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884726" y="2224552"/>
              <a:ext cx="87079" cy="870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8237346" y="2224551"/>
              <a:ext cx="87079" cy="870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950226" y="2674601"/>
              <a:ext cx="87079" cy="870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4" name="Straight Connector 13"/>
            <p:cNvCxnSpPr>
              <a:stCxn id="10" idx="0"/>
              <a:endCxn id="9" idx="4"/>
            </p:cNvCxnSpPr>
            <p:nvPr/>
          </p:nvCxnSpPr>
          <p:spPr>
            <a:xfrm flipH="1" flipV="1">
              <a:off x="8094907" y="1020991"/>
              <a:ext cx="9669" cy="8559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8051367" y="1459467"/>
              <a:ext cx="87079" cy="870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6" name="Straight Connector 15"/>
            <p:cNvCxnSpPr>
              <a:stCxn id="6" idx="2"/>
              <a:endCxn id="11" idx="2"/>
            </p:cNvCxnSpPr>
            <p:nvPr/>
          </p:nvCxnSpPr>
          <p:spPr>
            <a:xfrm flipV="1">
              <a:off x="7193566" y="2268093"/>
              <a:ext cx="691160" cy="450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7150026" y="2674602"/>
              <a:ext cx="87079" cy="870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7506466" y="2427075"/>
              <a:ext cx="87079" cy="870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9" name="Straight Connector 18"/>
            <p:cNvCxnSpPr>
              <a:stCxn id="13" idx="1"/>
              <a:endCxn id="12" idx="5"/>
            </p:cNvCxnSpPr>
            <p:nvPr/>
          </p:nvCxnSpPr>
          <p:spPr>
            <a:xfrm flipH="1" flipV="1">
              <a:off x="8311673" y="2298879"/>
              <a:ext cx="651305" cy="3884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8593786" y="2451042"/>
              <a:ext cx="87079" cy="8708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xmlns="" val="38822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Known Bounds on </a:t>
            </a:r>
            <a:r>
              <a:rPr lang="en-US" sz="3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600" spc="50" dirty="0" smtClean="0">
                <a:ln w="11430"/>
                <a:solidFill>
                  <a:srgbClr val="FF4343"/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endParaRPr lang="en-US" sz="3600" b="1" spc="50" dirty="0">
              <a:ln w="11430"/>
              <a:solidFill>
                <a:srgbClr val="FF43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3513" y="2083514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Nested Triangles Graph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	         [</a:t>
            </a:r>
            <a:r>
              <a:rPr lang="en-CA" sz="12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Dolev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et al. 1984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]</a:t>
            </a:r>
          </a:p>
          <a:p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/3 − 1) × </a:t>
            </a:r>
            <a:r>
              <a:rPr lang="pt-B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pt-BR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/3 − 1)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pt-BR" sz="12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pt-BR" sz="12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2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  <a:endParaRPr lang="en-CA" sz="1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  <a:p>
            <a:endParaRPr lang="en-CA" sz="12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  <a:p>
            <a:r>
              <a:rPr lang="en-CA" sz="12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A class of planar </a:t>
            </a:r>
            <a:r>
              <a:rPr lang="en-CA" sz="1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3-trees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</a:t>
            </a:r>
            <a:r>
              <a:rPr lang="en-CA" sz="12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Frati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and </a:t>
            </a:r>
            <a:r>
              <a:rPr lang="en-CA" sz="12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Patrignani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2008,</a:t>
            </a:r>
          </a:p>
          <a:p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2⌈n/3⌉ × </a:t>
            </a:r>
            <a:r>
              <a:rPr lang="pt-BR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⌊2n</a:t>
            </a:r>
            <a:r>
              <a:rPr lang="en-CA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B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3−</a:t>
            </a:r>
            <a:r>
              <a:rPr lang="pt-BR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1⌋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 ≈ </a:t>
            </a:r>
            <a:r>
              <a:rPr lang="pt-BR" sz="12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pt-BR" sz="12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baseline="300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                     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CA" sz="12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Mondal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et al. 2010]</a:t>
            </a:r>
            <a:endParaRPr lang="en-CA" sz="1200" dirty="0">
              <a:latin typeface="Times New Roman" pitchFamily="18" charset="0"/>
              <a:cs typeface="Times New Roman" pitchFamily="18" charset="0"/>
            </a:endParaRPr>
          </a:p>
          <a:p>
            <a:endParaRPr lang="en-CA" sz="1200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520" y="207885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Triangulations</a:t>
            </a:r>
          </a:p>
          <a:p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2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             [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de </a:t>
            </a:r>
            <a:r>
              <a:rPr lang="en-CA" sz="12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Fraysseix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et al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. 1990]</a:t>
            </a:r>
          </a:p>
          <a:p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× (</a:t>
            </a:r>
            <a:r>
              <a:rPr lang="pt-BR" sz="1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 − 2) ≈ 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200" spc="50" dirty="0" smtClean="0">
                <a:ln w="11430"/>
                <a:latin typeface="Times" pitchFamily="18" charset="0"/>
                <a:cs typeface="Times New Roman" pitchFamily="18" charset="0"/>
              </a:rPr>
              <a:t>                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</a:t>
            </a:r>
            <a:r>
              <a:rPr lang="en-CA" sz="12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Schnyder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1990]</a:t>
            </a:r>
          </a:p>
          <a:p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4⌊2(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-1)/3⌋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pt-B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⌊2(</a:t>
            </a:r>
            <a:r>
              <a:rPr lang="pt-BR" sz="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-1)/3⌋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1.78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200" spc="50" dirty="0" smtClean="0">
                <a:ln w="11430"/>
                <a:latin typeface="Times" pitchFamily="18" charset="0"/>
                <a:cs typeface="Times New Roman" pitchFamily="18" charset="0"/>
              </a:rPr>
              <a:t>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</a:t>
            </a:r>
            <a:r>
              <a:rPr lang="en-CA" sz="12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Chrobak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and Nakano 1998]</a:t>
            </a:r>
          </a:p>
          <a:p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/3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pt-B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pt-BR" sz="12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0.88</a:t>
            </a:r>
            <a:r>
              <a:rPr lang="pt-BR" sz="12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baseline="300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2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                 [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Brandenburg 2008]</a:t>
            </a:r>
            <a:endParaRPr lang="en-CA" sz="12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  <a:p>
            <a:endParaRPr lang="en-CA" sz="12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grpSp>
        <p:nvGrpSpPr>
          <p:cNvPr id="236" name="Group 235"/>
          <p:cNvGrpSpPr/>
          <p:nvPr/>
        </p:nvGrpSpPr>
        <p:grpSpPr>
          <a:xfrm>
            <a:off x="251520" y="2004165"/>
            <a:ext cx="8685965" cy="1279678"/>
            <a:chOff x="251520" y="2004165"/>
            <a:chExt cx="8685965" cy="127967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51520" y="2004165"/>
              <a:ext cx="8685965" cy="1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51521" y="3283843"/>
              <a:ext cx="868596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26995" y="2004166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71993" y="2004165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8892480" y="2004166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5" name="Rectangle 234"/>
          <p:cNvSpPr/>
          <p:nvPr/>
        </p:nvSpPr>
        <p:spPr>
          <a:xfrm>
            <a:off x="1775132" y="1624176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Upper Bounds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012160" y="1624176"/>
            <a:ext cx="155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Lower Bounds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432091" y="1088740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CENA" pitchFamily="2" charset="0"/>
                <a:cs typeface="Times New Roman" pitchFamily="18" charset="0"/>
              </a:rPr>
              <a:t>Fixed   Embedding</a:t>
            </a:r>
            <a:endParaRPr lang="pt-B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CENA" pitchFamily="2" charset="0"/>
              <a:cs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750559" y="4903137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Nested Triangles Graph 	         [</a:t>
            </a:r>
            <a:r>
              <a:rPr lang="en-CA" sz="12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Frati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and </a:t>
            </a:r>
            <a:r>
              <a:rPr lang="en-CA" sz="12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Patrignani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2008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]</a:t>
            </a:r>
          </a:p>
          <a:p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/3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− 1) × </a:t>
            </a:r>
            <a:r>
              <a:rPr lang="pt-BR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 </a:t>
            </a:r>
            <a:r>
              <a:rPr lang="pt-B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− 1) 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pt-BR" sz="12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0.11</a:t>
            </a:r>
            <a:r>
              <a:rPr lang="pt-BR" sz="12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baseline="300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2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  <a:endParaRPr lang="en-CA" sz="1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  <a:p>
            <a:endParaRPr lang="en-CA" sz="12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  <a:p>
            <a:endParaRPr lang="en-CA" sz="1200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88566" y="4898473"/>
            <a:ext cx="4572000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200" b="1" dirty="0" smtClean="0">
                <a:latin typeface="Times New Roman" pitchFamily="18" charset="0"/>
                <a:cs typeface="Times New Roman" pitchFamily="18" charset="0"/>
              </a:rPr>
              <a:t>Triangulations</a:t>
            </a:r>
            <a:endParaRPr lang="en-CA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Same as fixed embedding setting</a:t>
            </a:r>
          </a:p>
          <a:p>
            <a:endParaRPr lang="en-CA" sz="1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sz="12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Nested Triangles </a:t>
            </a:r>
            <a:r>
              <a:rPr lang="en-CA" sz="12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Graph</a:t>
            </a:r>
          </a:p>
          <a:p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2</a:t>
            </a:r>
            <a:r>
              <a:rPr lang="en-CA" sz="1200" i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/3+6)</a:t>
            </a:r>
            <a:r>
              <a:rPr lang="pt-B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CA" sz="1200" spc="50" dirty="0">
                <a:ln w="11430"/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en-CA" sz="1200" i="1" spc="50" dirty="0">
                <a:ln w="11430"/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en-CA" sz="1200" spc="50" dirty="0">
                <a:ln w="11430"/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/3+3)</a:t>
            </a:r>
            <a:r>
              <a:rPr lang="pt-B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200" dirty="0" smtClean="0"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pt-BR" sz="12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0.22</a:t>
            </a:r>
            <a:r>
              <a:rPr lang="pt-BR" sz="12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200" baseline="300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2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</a:t>
            </a:r>
            <a:r>
              <a:rPr lang="en-CA" sz="12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Frati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and </a:t>
            </a:r>
            <a:r>
              <a:rPr lang="en-CA" sz="12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Patrignani</a:t>
            </a:r>
            <a:r>
              <a:rPr lang="en-CA" sz="12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2008]</a:t>
            </a:r>
            <a:endParaRPr lang="pt-BR" sz="1200" dirty="0" smtClean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sz="12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planar 3-trees</a:t>
            </a:r>
            <a:endParaRPr lang="en-CA" sz="1200" spc="50" dirty="0">
              <a:ln w="11430"/>
              <a:solidFill>
                <a:srgbClr val="4747FB"/>
              </a:solidFill>
              <a:latin typeface="Times" pitchFamily="18" charset="0"/>
              <a:cs typeface="Times New Roman" pitchFamily="18" charset="0"/>
            </a:endParaRPr>
          </a:p>
          <a:p>
            <a:r>
              <a:rPr lang="en-US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Drawing with height </a:t>
            </a:r>
            <a:r>
              <a:rPr lang="en-US" sz="1200" i="1" spc="50" dirty="0" smtClean="0">
                <a:ln w="11430"/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en-US" sz="1200" spc="50" dirty="0" smtClean="0">
                <a:ln w="11430"/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/2	           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</a:t>
            </a:r>
            <a:r>
              <a:rPr lang="en-CA" sz="12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Hossain</a:t>
            </a:r>
            <a:r>
              <a:rPr lang="en-CA" sz="12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et al. 2013]</a:t>
            </a:r>
            <a:endParaRPr lang="pt-BR" sz="1200" dirty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CA" sz="1200" spc="50" dirty="0">
              <a:ln w="11430"/>
              <a:solidFill>
                <a:srgbClr val="FF0000"/>
              </a:solidFill>
              <a:latin typeface="Times" pitchFamily="18" charset="0"/>
              <a:cs typeface="Times New Roman" pitchFamily="18" charset="0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>
            <a:off x="288566" y="4823788"/>
            <a:ext cx="8685965" cy="1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288567" y="6103466"/>
            <a:ext cx="8685964" cy="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564041" y="4823789"/>
            <a:ext cx="1" cy="1279677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09039" y="4823788"/>
            <a:ext cx="1" cy="1279677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8929526" y="4823789"/>
            <a:ext cx="1" cy="1279677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1812178" y="4443799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Upper Bounds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049206" y="4443799"/>
            <a:ext cx="155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Lower Bounds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469137" y="3908363"/>
            <a:ext cx="2420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CENA" pitchFamily="2" charset="0"/>
                <a:cs typeface="Times New Roman" pitchFamily="18" charset="0"/>
              </a:rPr>
              <a:t>Variable   Embedding</a:t>
            </a:r>
            <a:endParaRPr lang="pt-B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CENA" pitchFamily="2" charset="0"/>
              <a:cs typeface="Times New Roman" pitchFamily="18" charset="0"/>
            </a:endParaRPr>
          </a:p>
        </p:txBody>
      </p:sp>
      <p:sp>
        <p:nvSpPr>
          <p:cNvPr id="237" name="Slide Number Placeholder 2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424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70"/>
          <p:cNvSpPr/>
          <p:nvPr/>
        </p:nvSpPr>
        <p:spPr>
          <a:xfrm>
            <a:off x="1009262" y="2380540"/>
            <a:ext cx="1195030" cy="1165499"/>
          </a:xfrm>
          <a:custGeom>
            <a:avLst/>
            <a:gdLst>
              <a:gd name="connsiteX0" fmla="*/ 1121463 w 1195030"/>
              <a:gd name="connsiteY0" fmla="*/ 1164917 h 1165499"/>
              <a:gd name="connsiteX1" fmla="*/ 819538 w 1195030"/>
              <a:gd name="connsiteY1" fmla="*/ 1113158 h 1165499"/>
              <a:gd name="connsiteX2" fmla="*/ 362338 w 1195030"/>
              <a:gd name="connsiteY2" fmla="*/ 992388 h 1165499"/>
              <a:gd name="connsiteX3" fmla="*/ 112172 w 1195030"/>
              <a:gd name="connsiteY3" fmla="*/ 819860 h 1165499"/>
              <a:gd name="connsiteX4" fmla="*/ 69040 w 1195030"/>
              <a:gd name="connsiteY4" fmla="*/ 759475 h 1165499"/>
              <a:gd name="connsiteX5" fmla="*/ 29 w 1195030"/>
              <a:gd name="connsiteY5" fmla="*/ 483430 h 1165499"/>
              <a:gd name="connsiteX6" fmla="*/ 77666 w 1195030"/>
              <a:gd name="connsiteY6" fmla="*/ 285022 h 1165499"/>
              <a:gd name="connsiteX7" fmla="*/ 232942 w 1195030"/>
              <a:gd name="connsiteY7" fmla="*/ 103868 h 1165499"/>
              <a:gd name="connsiteX8" fmla="*/ 345085 w 1195030"/>
              <a:gd name="connsiteY8" fmla="*/ 351 h 1165499"/>
              <a:gd name="connsiteX9" fmla="*/ 690142 w 1195030"/>
              <a:gd name="connsiteY9" fmla="*/ 77988 h 1165499"/>
              <a:gd name="connsiteX10" fmla="*/ 957561 w 1195030"/>
              <a:gd name="connsiteY10" fmla="*/ 276396 h 1165499"/>
              <a:gd name="connsiteX11" fmla="*/ 1112836 w 1195030"/>
              <a:gd name="connsiteY11" fmla="*/ 535188 h 1165499"/>
              <a:gd name="connsiteX12" fmla="*/ 1173221 w 1195030"/>
              <a:gd name="connsiteY12" fmla="*/ 802607 h 1165499"/>
              <a:gd name="connsiteX13" fmla="*/ 1190474 w 1195030"/>
              <a:gd name="connsiteY13" fmla="*/ 975135 h 1165499"/>
              <a:gd name="connsiteX14" fmla="*/ 1190474 w 1195030"/>
              <a:gd name="connsiteY14" fmla="*/ 1130411 h 1165499"/>
              <a:gd name="connsiteX15" fmla="*/ 1121463 w 1195030"/>
              <a:gd name="connsiteY15" fmla="*/ 1164917 h 116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95030" h="1165499">
                <a:moveTo>
                  <a:pt x="1121463" y="1164917"/>
                </a:moveTo>
                <a:cubicBezTo>
                  <a:pt x="1059640" y="1162042"/>
                  <a:pt x="946059" y="1141913"/>
                  <a:pt x="819538" y="1113158"/>
                </a:cubicBezTo>
                <a:cubicBezTo>
                  <a:pt x="693017" y="1084403"/>
                  <a:pt x="480232" y="1041271"/>
                  <a:pt x="362338" y="992388"/>
                </a:cubicBezTo>
                <a:cubicBezTo>
                  <a:pt x="244444" y="943505"/>
                  <a:pt x="161055" y="858679"/>
                  <a:pt x="112172" y="819860"/>
                </a:cubicBezTo>
                <a:cubicBezTo>
                  <a:pt x="63289" y="781041"/>
                  <a:pt x="87731" y="815547"/>
                  <a:pt x="69040" y="759475"/>
                </a:cubicBezTo>
                <a:cubicBezTo>
                  <a:pt x="50349" y="703403"/>
                  <a:pt x="-1409" y="562505"/>
                  <a:pt x="29" y="483430"/>
                </a:cubicBezTo>
                <a:cubicBezTo>
                  <a:pt x="1467" y="404355"/>
                  <a:pt x="38847" y="348282"/>
                  <a:pt x="77666" y="285022"/>
                </a:cubicBezTo>
                <a:cubicBezTo>
                  <a:pt x="116485" y="221762"/>
                  <a:pt x="188372" y="151313"/>
                  <a:pt x="232942" y="103868"/>
                </a:cubicBezTo>
                <a:cubicBezTo>
                  <a:pt x="277512" y="56423"/>
                  <a:pt x="268885" y="4664"/>
                  <a:pt x="345085" y="351"/>
                </a:cubicBezTo>
                <a:cubicBezTo>
                  <a:pt x="421285" y="-3962"/>
                  <a:pt x="588063" y="31981"/>
                  <a:pt x="690142" y="77988"/>
                </a:cubicBezTo>
                <a:cubicBezTo>
                  <a:pt x="792221" y="123995"/>
                  <a:pt x="887112" y="200196"/>
                  <a:pt x="957561" y="276396"/>
                </a:cubicBezTo>
                <a:cubicBezTo>
                  <a:pt x="1028010" y="352596"/>
                  <a:pt x="1076893" y="447486"/>
                  <a:pt x="1112836" y="535188"/>
                </a:cubicBezTo>
                <a:cubicBezTo>
                  <a:pt x="1148779" y="622890"/>
                  <a:pt x="1160281" y="729283"/>
                  <a:pt x="1173221" y="802607"/>
                </a:cubicBezTo>
                <a:cubicBezTo>
                  <a:pt x="1186161" y="875931"/>
                  <a:pt x="1187599" y="920501"/>
                  <a:pt x="1190474" y="975135"/>
                </a:cubicBezTo>
                <a:cubicBezTo>
                  <a:pt x="1193349" y="1029769"/>
                  <a:pt x="1199101" y="1100218"/>
                  <a:pt x="1190474" y="1130411"/>
                </a:cubicBezTo>
                <a:cubicBezTo>
                  <a:pt x="1181848" y="1160603"/>
                  <a:pt x="1183286" y="1167792"/>
                  <a:pt x="1121463" y="1164917"/>
                </a:cubicBezTo>
                <a:close/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560717" y="3165894"/>
            <a:ext cx="1613140" cy="672861"/>
          </a:xfrm>
          <a:custGeom>
            <a:avLst/>
            <a:gdLst>
              <a:gd name="connsiteX0" fmla="*/ 0 w 1613140"/>
              <a:gd name="connsiteY0" fmla="*/ 370936 h 672861"/>
              <a:gd name="connsiteX1" fmla="*/ 508958 w 1613140"/>
              <a:gd name="connsiteY1" fmla="*/ 0 h 672861"/>
              <a:gd name="connsiteX2" fmla="*/ 560717 w 1613140"/>
              <a:gd name="connsiteY2" fmla="*/ 34506 h 672861"/>
              <a:gd name="connsiteX3" fmla="*/ 802257 w 1613140"/>
              <a:gd name="connsiteY3" fmla="*/ 181155 h 672861"/>
              <a:gd name="connsiteX4" fmla="*/ 1069675 w 1613140"/>
              <a:gd name="connsiteY4" fmla="*/ 276046 h 672861"/>
              <a:gd name="connsiteX5" fmla="*/ 1457864 w 1613140"/>
              <a:gd name="connsiteY5" fmla="*/ 362310 h 672861"/>
              <a:gd name="connsiteX6" fmla="*/ 1613140 w 1613140"/>
              <a:gd name="connsiteY6" fmla="*/ 362310 h 672861"/>
              <a:gd name="connsiteX7" fmla="*/ 1587260 w 1613140"/>
              <a:gd name="connsiteY7" fmla="*/ 405442 h 672861"/>
              <a:gd name="connsiteX8" fmla="*/ 1319841 w 1613140"/>
              <a:gd name="connsiteY8" fmla="*/ 517585 h 672861"/>
              <a:gd name="connsiteX9" fmla="*/ 1026543 w 1613140"/>
              <a:gd name="connsiteY9" fmla="*/ 629729 h 672861"/>
              <a:gd name="connsiteX10" fmla="*/ 733245 w 1613140"/>
              <a:gd name="connsiteY10" fmla="*/ 672861 h 672861"/>
              <a:gd name="connsiteX11" fmla="*/ 405441 w 1613140"/>
              <a:gd name="connsiteY11" fmla="*/ 595223 h 672861"/>
              <a:gd name="connsiteX12" fmla="*/ 129396 w 1613140"/>
              <a:gd name="connsiteY12" fmla="*/ 491706 h 672861"/>
              <a:gd name="connsiteX13" fmla="*/ 0 w 1613140"/>
              <a:gd name="connsiteY13" fmla="*/ 370936 h 67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13140" h="672861">
                <a:moveTo>
                  <a:pt x="0" y="370936"/>
                </a:moveTo>
                <a:lnTo>
                  <a:pt x="508958" y="0"/>
                </a:lnTo>
                <a:lnTo>
                  <a:pt x="560717" y="34506"/>
                </a:lnTo>
                <a:lnTo>
                  <a:pt x="802257" y="181155"/>
                </a:lnTo>
                <a:lnTo>
                  <a:pt x="1069675" y="276046"/>
                </a:lnTo>
                <a:lnTo>
                  <a:pt x="1457864" y="362310"/>
                </a:lnTo>
                <a:lnTo>
                  <a:pt x="1613140" y="362310"/>
                </a:lnTo>
                <a:lnTo>
                  <a:pt x="1587260" y="405442"/>
                </a:lnTo>
                <a:lnTo>
                  <a:pt x="1319841" y="517585"/>
                </a:lnTo>
                <a:lnTo>
                  <a:pt x="1026543" y="629729"/>
                </a:lnTo>
                <a:lnTo>
                  <a:pt x="733245" y="672861"/>
                </a:lnTo>
                <a:lnTo>
                  <a:pt x="405441" y="595223"/>
                </a:lnTo>
                <a:lnTo>
                  <a:pt x="129396" y="491706"/>
                </a:lnTo>
                <a:lnTo>
                  <a:pt x="0" y="370936"/>
                </a:lnTo>
                <a:close/>
              </a:path>
            </a:pathLst>
          </a:custGeom>
          <a:pattFill prst="dashHorz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517585" y="2372264"/>
            <a:ext cx="810883" cy="1138687"/>
          </a:xfrm>
          <a:custGeom>
            <a:avLst/>
            <a:gdLst>
              <a:gd name="connsiteX0" fmla="*/ 0 w 810883"/>
              <a:gd name="connsiteY0" fmla="*/ 1138687 h 1138687"/>
              <a:gd name="connsiteX1" fmla="*/ 69011 w 810883"/>
              <a:gd name="connsiteY1" fmla="*/ 741872 h 1138687"/>
              <a:gd name="connsiteX2" fmla="*/ 129396 w 810883"/>
              <a:gd name="connsiteY2" fmla="*/ 534838 h 1138687"/>
              <a:gd name="connsiteX3" fmla="*/ 198407 w 810883"/>
              <a:gd name="connsiteY3" fmla="*/ 388189 h 1138687"/>
              <a:gd name="connsiteX4" fmla="*/ 267419 w 810883"/>
              <a:gd name="connsiteY4" fmla="*/ 284672 h 1138687"/>
              <a:gd name="connsiteX5" fmla="*/ 362309 w 810883"/>
              <a:gd name="connsiteY5" fmla="*/ 198408 h 1138687"/>
              <a:gd name="connsiteX6" fmla="*/ 508958 w 810883"/>
              <a:gd name="connsiteY6" fmla="*/ 129396 h 1138687"/>
              <a:gd name="connsiteX7" fmla="*/ 672860 w 810883"/>
              <a:gd name="connsiteY7" fmla="*/ 51759 h 1138687"/>
              <a:gd name="connsiteX8" fmla="*/ 785004 w 810883"/>
              <a:gd name="connsiteY8" fmla="*/ 0 h 1138687"/>
              <a:gd name="connsiteX9" fmla="*/ 810883 w 810883"/>
              <a:gd name="connsiteY9" fmla="*/ 25879 h 1138687"/>
              <a:gd name="connsiteX10" fmla="*/ 672860 w 810883"/>
              <a:gd name="connsiteY10" fmla="*/ 163902 h 1138687"/>
              <a:gd name="connsiteX11" fmla="*/ 577970 w 810883"/>
              <a:gd name="connsiteY11" fmla="*/ 301925 h 1138687"/>
              <a:gd name="connsiteX12" fmla="*/ 508958 w 810883"/>
              <a:gd name="connsiteY12" fmla="*/ 431321 h 1138687"/>
              <a:gd name="connsiteX13" fmla="*/ 508958 w 810883"/>
              <a:gd name="connsiteY13" fmla="*/ 552091 h 1138687"/>
              <a:gd name="connsiteX14" fmla="*/ 534838 w 810883"/>
              <a:gd name="connsiteY14" fmla="*/ 724619 h 1138687"/>
              <a:gd name="connsiteX15" fmla="*/ 560717 w 810883"/>
              <a:gd name="connsiteY15" fmla="*/ 785004 h 1138687"/>
              <a:gd name="connsiteX16" fmla="*/ 526211 w 810883"/>
              <a:gd name="connsiteY16" fmla="*/ 810883 h 1138687"/>
              <a:gd name="connsiteX17" fmla="*/ 0 w 810883"/>
              <a:gd name="connsiteY17" fmla="*/ 1138687 h 113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0883" h="1138687">
                <a:moveTo>
                  <a:pt x="0" y="1138687"/>
                </a:moveTo>
                <a:lnTo>
                  <a:pt x="69011" y="741872"/>
                </a:lnTo>
                <a:lnTo>
                  <a:pt x="129396" y="534838"/>
                </a:lnTo>
                <a:lnTo>
                  <a:pt x="198407" y="388189"/>
                </a:lnTo>
                <a:lnTo>
                  <a:pt x="267419" y="284672"/>
                </a:lnTo>
                <a:lnTo>
                  <a:pt x="362309" y="198408"/>
                </a:lnTo>
                <a:lnTo>
                  <a:pt x="508958" y="129396"/>
                </a:lnTo>
                <a:lnTo>
                  <a:pt x="672860" y="51759"/>
                </a:lnTo>
                <a:lnTo>
                  <a:pt x="785004" y="0"/>
                </a:lnTo>
                <a:lnTo>
                  <a:pt x="810883" y="25879"/>
                </a:lnTo>
                <a:lnTo>
                  <a:pt x="672860" y="163902"/>
                </a:lnTo>
                <a:lnTo>
                  <a:pt x="577970" y="301925"/>
                </a:lnTo>
                <a:lnTo>
                  <a:pt x="508958" y="431321"/>
                </a:lnTo>
                <a:lnTo>
                  <a:pt x="508958" y="552091"/>
                </a:lnTo>
                <a:lnTo>
                  <a:pt x="534838" y="724619"/>
                </a:lnTo>
                <a:lnTo>
                  <a:pt x="560717" y="785004"/>
                </a:lnTo>
                <a:lnTo>
                  <a:pt x="526211" y="810883"/>
                </a:lnTo>
                <a:lnTo>
                  <a:pt x="0" y="1138687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2663" y="215165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810" y="361194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1510" y="352901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8290" y="255446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1239" y="297229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6319" y="300584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296258" y="2304992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62950" y="3501796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124559" y="3468078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306980" y="2743024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>
            <a:stCxn id="11" idx="4"/>
            <a:endCxn id="15" idx="0"/>
          </p:cNvCxnSpPr>
          <p:nvPr/>
        </p:nvCxnSpPr>
        <p:spPr>
          <a:xfrm>
            <a:off x="1357218" y="2426912"/>
            <a:ext cx="10722" cy="316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2" idx="7"/>
          </p:cNvCxnSpPr>
          <p:nvPr/>
        </p:nvCxnSpPr>
        <p:spPr>
          <a:xfrm flipH="1">
            <a:off x="567015" y="3173972"/>
            <a:ext cx="476916" cy="3456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2"/>
          </p:cNvCxnSpPr>
          <p:nvPr/>
        </p:nvCxnSpPr>
        <p:spPr>
          <a:xfrm flipH="1" flipV="1">
            <a:off x="1643549" y="3208356"/>
            <a:ext cx="481010" cy="3206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519996" y="2379332"/>
            <a:ext cx="770467" cy="1126067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408996" y="2379332"/>
            <a:ext cx="778934" cy="1100667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58376" y="3572847"/>
            <a:ext cx="1583267" cy="245584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96196" y="3530799"/>
            <a:ext cx="702734" cy="62774"/>
          </a:xfrm>
          <a:custGeom>
            <a:avLst/>
            <a:gdLst>
              <a:gd name="connsiteX0" fmla="*/ 0 w 702734"/>
              <a:gd name="connsiteY0" fmla="*/ 50800 h 62774"/>
              <a:gd name="connsiteX1" fmla="*/ 313267 w 702734"/>
              <a:gd name="connsiteY1" fmla="*/ 59267 h 62774"/>
              <a:gd name="connsiteX2" fmla="*/ 702734 w 702734"/>
              <a:gd name="connsiteY2" fmla="*/ 0 h 6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734" h="62774">
                <a:moveTo>
                  <a:pt x="0" y="50800"/>
                </a:moveTo>
                <a:cubicBezTo>
                  <a:pt x="98072" y="59267"/>
                  <a:pt x="196145" y="67734"/>
                  <a:pt x="313267" y="59267"/>
                </a:cubicBezTo>
                <a:cubicBezTo>
                  <a:pt x="430389" y="50800"/>
                  <a:pt x="566561" y="25400"/>
                  <a:pt x="702734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Freeform 23"/>
          <p:cNvSpPr/>
          <p:nvPr/>
        </p:nvSpPr>
        <p:spPr>
          <a:xfrm flipH="1" flipV="1">
            <a:off x="1106615" y="3203974"/>
            <a:ext cx="1029477" cy="342413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reeform 24"/>
          <p:cNvSpPr/>
          <p:nvPr/>
        </p:nvSpPr>
        <p:spPr>
          <a:xfrm flipV="1">
            <a:off x="1100976" y="3231353"/>
            <a:ext cx="225025" cy="315034"/>
          </a:xfrm>
          <a:custGeom>
            <a:avLst/>
            <a:gdLst>
              <a:gd name="connsiteX0" fmla="*/ 0 w 155749"/>
              <a:gd name="connsiteY0" fmla="*/ 185895 h 185895"/>
              <a:gd name="connsiteX1" fmla="*/ 75362 w 155749"/>
              <a:gd name="connsiteY1" fmla="*/ 50242 h 185895"/>
              <a:gd name="connsiteX2" fmla="*/ 155749 w 155749"/>
              <a:gd name="connsiteY2" fmla="*/ 0 h 18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49" h="185895">
                <a:moveTo>
                  <a:pt x="0" y="185895"/>
                </a:moveTo>
                <a:cubicBezTo>
                  <a:pt x="24702" y="133559"/>
                  <a:pt x="49404" y="81224"/>
                  <a:pt x="75362" y="50242"/>
                </a:cubicBezTo>
                <a:cubicBezTo>
                  <a:pt x="101320" y="19259"/>
                  <a:pt x="128534" y="9629"/>
                  <a:pt x="155749" y="0"/>
                </a:cubicBez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386481" y="3567085"/>
            <a:ext cx="738553" cy="55647"/>
          </a:xfrm>
          <a:custGeom>
            <a:avLst/>
            <a:gdLst>
              <a:gd name="connsiteX0" fmla="*/ 0 w 738553"/>
              <a:gd name="connsiteY0" fmla="*/ 20096 h 55647"/>
              <a:gd name="connsiteX1" fmla="*/ 301450 w 738553"/>
              <a:gd name="connsiteY1" fmla="*/ 55266 h 55647"/>
              <a:gd name="connsiteX2" fmla="*/ 738553 w 738553"/>
              <a:gd name="connsiteY2" fmla="*/ 0 h 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553" h="55647">
                <a:moveTo>
                  <a:pt x="0" y="20096"/>
                </a:moveTo>
                <a:cubicBezTo>
                  <a:pt x="89179" y="39355"/>
                  <a:pt x="178358" y="58615"/>
                  <a:pt x="301450" y="55266"/>
                </a:cubicBezTo>
                <a:cubicBezTo>
                  <a:pt x="424542" y="51917"/>
                  <a:pt x="581547" y="25958"/>
                  <a:pt x="738553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1280304" y="3492027"/>
            <a:ext cx="121920" cy="1219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017340" y="2408950"/>
            <a:ext cx="289640" cy="726056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421650" y="2768241"/>
            <a:ext cx="733529" cy="713433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0668" y="352357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1539484" y="3104291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265239" y="8518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81357" y="2020116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24317" y="195377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3452115" y="97455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2785469" y="1931999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4114756" y="190502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2831106" y="103402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3542306" y="103402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Freeform 91"/>
          <p:cNvSpPr/>
          <p:nvPr/>
        </p:nvSpPr>
        <p:spPr>
          <a:xfrm>
            <a:off x="2861810" y="1988840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495455" y="108007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911572" y="224830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254532" y="218196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222316" y="17365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5682331" y="120274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5015684" y="2160190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6344972" y="213321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5480469" y="184916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113" idx="2"/>
            <a:endCxn id="109" idx="7"/>
          </p:cNvCxnSpPr>
          <p:nvPr/>
        </p:nvCxnSpPr>
        <p:spPr>
          <a:xfrm flipH="1">
            <a:off x="5098936" y="1897931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Freeform 116"/>
          <p:cNvSpPr/>
          <p:nvPr/>
        </p:nvSpPr>
        <p:spPr>
          <a:xfrm>
            <a:off x="5061321" y="126221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Freeform 117"/>
          <p:cNvSpPr/>
          <p:nvPr/>
        </p:nvSpPr>
        <p:spPr>
          <a:xfrm>
            <a:off x="5772521" y="126221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5092025" y="2217031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Freeform 120"/>
          <p:cNvSpPr/>
          <p:nvPr/>
        </p:nvSpPr>
        <p:spPr>
          <a:xfrm flipH="1" flipV="1">
            <a:off x="5562110" y="1943835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5459196" y="1285913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315690" y="26520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731807" y="3820316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8074768" y="375397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7528192" y="297433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42551" y="330859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502566" y="277475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6835919" y="3732200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8165207" y="370522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511144" y="3125182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7300704" y="3421172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1" name="Straight Connector 140"/>
          <p:cNvCxnSpPr>
            <a:stCxn id="135" idx="4"/>
            <a:endCxn id="139" idx="0"/>
          </p:cNvCxnSpPr>
          <p:nvPr/>
        </p:nvCxnSpPr>
        <p:spPr>
          <a:xfrm>
            <a:off x="7551334" y="2872292"/>
            <a:ext cx="8578" cy="2528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40" idx="2"/>
            <a:endCxn id="136" idx="7"/>
          </p:cNvCxnSpPr>
          <p:nvPr/>
        </p:nvCxnSpPr>
        <p:spPr>
          <a:xfrm flipH="1">
            <a:off x="6919171" y="3469940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reeform 143"/>
          <p:cNvSpPr/>
          <p:nvPr/>
        </p:nvSpPr>
        <p:spPr>
          <a:xfrm>
            <a:off x="6881556" y="283422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7592756" y="283422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Freeform 145"/>
          <p:cNvSpPr/>
          <p:nvPr/>
        </p:nvSpPr>
        <p:spPr>
          <a:xfrm>
            <a:off x="6912260" y="3789040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Freeform 147"/>
          <p:cNvSpPr/>
          <p:nvPr/>
        </p:nvSpPr>
        <p:spPr>
          <a:xfrm flipH="1" flipV="1">
            <a:off x="7382345" y="3515845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Freeform 151"/>
          <p:cNvSpPr/>
          <p:nvPr/>
        </p:nvSpPr>
        <p:spPr>
          <a:xfrm>
            <a:off x="7279432" y="2857923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Freeform 152"/>
          <p:cNvSpPr/>
          <p:nvPr/>
        </p:nvSpPr>
        <p:spPr>
          <a:xfrm>
            <a:off x="7602880" y="3145355"/>
            <a:ext cx="586823" cy="570746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4247170" y="306596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663288" y="4234193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006248" y="4167854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459672" y="3388209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974031" y="3722471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658095" y="374931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4434046" y="3188633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3767400" y="4146076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5096687" y="4119102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4442624" y="3539058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4232185" y="3835049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0" name="Straight Connector 169"/>
          <p:cNvCxnSpPr>
            <a:stCxn id="164" idx="4"/>
            <a:endCxn id="168" idx="0"/>
          </p:cNvCxnSpPr>
          <p:nvPr/>
        </p:nvCxnSpPr>
        <p:spPr>
          <a:xfrm>
            <a:off x="4482814" y="3286169"/>
            <a:ext cx="8578" cy="2528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9" idx="2"/>
            <a:endCxn id="165" idx="7"/>
          </p:cNvCxnSpPr>
          <p:nvPr/>
        </p:nvCxnSpPr>
        <p:spPr>
          <a:xfrm flipH="1">
            <a:off x="3850652" y="3883817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6" idx="2"/>
          </p:cNvCxnSpPr>
          <p:nvPr/>
        </p:nvCxnSpPr>
        <p:spPr>
          <a:xfrm flipH="1" flipV="1">
            <a:off x="4711879" y="3911324"/>
            <a:ext cx="384808" cy="2565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Freeform 172"/>
          <p:cNvSpPr/>
          <p:nvPr/>
        </p:nvSpPr>
        <p:spPr>
          <a:xfrm>
            <a:off x="3813037" y="3248105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Freeform 173"/>
          <p:cNvSpPr/>
          <p:nvPr/>
        </p:nvSpPr>
        <p:spPr>
          <a:xfrm>
            <a:off x="4524237" y="3248105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Freeform 174"/>
          <p:cNvSpPr/>
          <p:nvPr/>
        </p:nvSpPr>
        <p:spPr>
          <a:xfrm>
            <a:off x="3843741" y="4202917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Freeform 176"/>
          <p:cNvSpPr/>
          <p:nvPr/>
        </p:nvSpPr>
        <p:spPr>
          <a:xfrm flipH="1" flipV="1">
            <a:off x="4313826" y="3929722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Freeform 180"/>
          <p:cNvSpPr/>
          <p:nvPr/>
        </p:nvSpPr>
        <p:spPr>
          <a:xfrm>
            <a:off x="4210912" y="3271799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Freeform 181"/>
          <p:cNvSpPr/>
          <p:nvPr/>
        </p:nvSpPr>
        <p:spPr>
          <a:xfrm>
            <a:off x="4534360" y="3559232"/>
            <a:ext cx="586823" cy="570746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Oval 183"/>
          <p:cNvSpPr>
            <a:spLocks noChangeAspect="1"/>
          </p:cNvSpPr>
          <p:nvPr/>
        </p:nvSpPr>
        <p:spPr>
          <a:xfrm>
            <a:off x="4628627" y="3828072"/>
            <a:ext cx="97536" cy="9753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Freeform 238"/>
          <p:cNvSpPr/>
          <p:nvPr/>
        </p:nvSpPr>
        <p:spPr>
          <a:xfrm>
            <a:off x="7380321" y="3209970"/>
            <a:ext cx="142875" cy="228600"/>
          </a:xfrm>
          <a:custGeom>
            <a:avLst/>
            <a:gdLst>
              <a:gd name="connsiteX0" fmla="*/ 0 w 142875"/>
              <a:gd name="connsiteY0" fmla="*/ 228600 h 228600"/>
              <a:gd name="connsiteX1" fmla="*/ 142875 w 142875"/>
              <a:gd name="connsiteY1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875" h="228600">
                <a:moveTo>
                  <a:pt x="0" y="228600"/>
                </a:moveTo>
                <a:lnTo>
                  <a:pt x="142875" y="0"/>
                </a:lnTo>
              </a:path>
            </a:pathLst>
          </a:cu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Plane 3-Trees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Down Arrow 263"/>
          <p:cNvSpPr/>
          <p:nvPr/>
        </p:nvSpPr>
        <p:spPr>
          <a:xfrm rot="17827552">
            <a:off x="4612389" y="1194525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Down Arrow 264"/>
          <p:cNvSpPr/>
          <p:nvPr/>
        </p:nvSpPr>
        <p:spPr>
          <a:xfrm rot="19742985">
            <a:off x="6578187" y="2434877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Down Arrow 265"/>
          <p:cNvSpPr/>
          <p:nvPr/>
        </p:nvSpPr>
        <p:spPr>
          <a:xfrm rot="4416308">
            <a:off x="5755955" y="3679950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Down Arrow 266"/>
          <p:cNvSpPr/>
          <p:nvPr/>
        </p:nvSpPr>
        <p:spPr>
          <a:xfrm rot="6446213">
            <a:off x="2973070" y="3561153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21550" y="3924055"/>
            <a:ext cx="1730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3-tree 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>
            <a:stCxn id="169" idx="7"/>
            <a:endCxn id="168" idx="3"/>
          </p:cNvCxnSpPr>
          <p:nvPr/>
        </p:nvCxnSpPr>
        <p:spPr>
          <a:xfrm flipV="1">
            <a:off x="4315437" y="3622310"/>
            <a:ext cx="141471" cy="22702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68" idx="5"/>
            <a:endCxn id="184" idx="1"/>
          </p:cNvCxnSpPr>
          <p:nvPr/>
        </p:nvCxnSpPr>
        <p:spPr>
          <a:xfrm>
            <a:off x="4525876" y="3622310"/>
            <a:ext cx="117035" cy="22004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69" idx="6"/>
            <a:endCxn id="184" idx="2"/>
          </p:cNvCxnSpPr>
          <p:nvPr/>
        </p:nvCxnSpPr>
        <p:spPr>
          <a:xfrm flipV="1">
            <a:off x="4329721" y="3876840"/>
            <a:ext cx="298906" cy="69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15" idx="3"/>
          </p:cNvCxnSpPr>
          <p:nvPr/>
        </p:nvCxnSpPr>
        <p:spPr>
          <a:xfrm flipV="1">
            <a:off x="1147996" y="2847089"/>
            <a:ext cx="176839" cy="2837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31" idx="1"/>
            <a:endCxn id="15" idx="5"/>
          </p:cNvCxnSpPr>
          <p:nvPr/>
        </p:nvCxnSpPr>
        <p:spPr>
          <a:xfrm flipH="1" flipV="1">
            <a:off x="1411045" y="2847089"/>
            <a:ext cx="146294" cy="27505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" name="Oval 142"/>
          <p:cNvSpPr>
            <a:spLocks noChangeAspect="1"/>
          </p:cNvSpPr>
          <p:nvPr/>
        </p:nvSpPr>
        <p:spPr>
          <a:xfrm>
            <a:off x="1043931" y="31130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Connector 146"/>
          <p:cNvCxnSpPr>
            <a:stCxn id="31" idx="2"/>
            <a:endCxn id="143" idx="6"/>
          </p:cNvCxnSpPr>
          <p:nvPr/>
        </p:nvCxnSpPr>
        <p:spPr>
          <a:xfrm flipH="1">
            <a:off x="1165851" y="3165251"/>
            <a:ext cx="373633" cy="87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1151620" y="480834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Oval 149"/>
          <p:cNvSpPr>
            <a:spLocks noChangeAspect="1"/>
          </p:cNvSpPr>
          <p:nvPr/>
        </p:nvSpPr>
        <p:spPr>
          <a:xfrm>
            <a:off x="1454778" y="492092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150" idx="3"/>
            <a:endCxn id="290" idx="0"/>
          </p:cNvCxnSpPr>
          <p:nvPr/>
        </p:nvCxnSpPr>
        <p:spPr>
          <a:xfrm flipH="1">
            <a:off x="1151620" y="5004175"/>
            <a:ext cx="317442" cy="3150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0" idx="4"/>
            <a:endCxn id="78" idx="0"/>
          </p:cNvCxnSpPr>
          <p:nvPr/>
        </p:nvCxnSpPr>
        <p:spPr>
          <a:xfrm>
            <a:off x="1503546" y="5018459"/>
            <a:ext cx="8114" cy="3007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50" idx="5"/>
            <a:endCxn id="288" idx="0"/>
          </p:cNvCxnSpPr>
          <p:nvPr/>
        </p:nvCxnSpPr>
        <p:spPr>
          <a:xfrm>
            <a:off x="1538030" y="5004175"/>
            <a:ext cx="378675" cy="27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/>
          <p:cNvSpPr/>
          <p:nvPr/>
        </p:nvSpPr>
        <p:spPr>
          <a:xfrm>
            <a:off x="2861810" y="476334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Oval 198"/>
          <p:cNvSpPr>
            <a:spLocks noChangeAspect="1"/>
          </p:cNvSpPr>
          <p:nvPr/>
        </p:nvSpPr>
        <p:spPr>
          <a:xfrm>
            <a:off x="3164968" y="4875918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0" name="Straight Connector 199"/>
          <p:cNvCxnSpPr>
            <a:stCxn id="199" idx="3"/>
          </p:cNvCxnSpPr>
          <p:nvPr/>
        </p:nvCxnSpPr>
        <p:spPr>
          <a:xfrm flipH="1">
            <a:off x="2861810" y="4959170"/>
            <a:ext cx="317442" cy="344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99" idx="4"/>
          </p:cNvCxnSpPr>
          <p:nvPr/>
        </p:nvCxnSpPr>
        <p:spPr>
          <a:xfrm>
            <a:off x="3213736" y="4973454"/>
            <a:ext cx="8114" cy="329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99" idx="5"/>
          </p:cNvCxnSpPr>
          <p:nvPr/>
        </p:nvCxnSpPr>
        <p:spPr>
          <a:xfrm>
            <a:off x="3248220" y="4959170"/>
            <a:ext cx="397310" cy="28341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3671900" y="50941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3615018" y="5235958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7" name="Straight Connector 206"/>
          <p:cNvCxnSpPr>
            <a:stCxn id="206" idx="3"/>
          </p:cNvCxnSpPr>
          <p:nvPr/>
        </p:nvCxnSpPr>
        <p:spPr>
          <a:xfrm flipH="1">
            <a:off x="3536885" y="5319210"/>
            <a:ext cx="92417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206" idx="4"/>
          </p:cNvCxnSpPr>
          <p:nvPr/>
        </p:nvCxnSpPr>
        <p:spPr>
          <a:xfrm>
            <a:off x="3663786" y="5333494"/>
            <a:ext cx="8114" cy="329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206" idx="5"/>
          </p:cNvCxnSpPr>
          <p:nvPr/>
        </p:nvCxnSpPr>
        <p:spPr>
          <a:xfrm>
            <a:off x="3698270" y="5319210"/>
            <a:ext cx="108645" cy="3150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4797025" y="471833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Oval 215"/>
          <p:cNvSpPr>
            <a:spLocks noChangeAspect="1"/>
          </p:cNvSpPr>
          <p:nvPr/>
        </p:nvSpPr>
        <p:spPr>
          <a:xfrm>
            <a:off x="5100183" y="483091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7" name="Straight Connector 216"/>
          <p:cNvCxnSpPr>
            <a:stCxn id="216" idx="3"/>
          </p:cNvCxnSpPr>
          <p:nvPr/>
        </p:nvCxnSpPr>
        <p:spPr>
          <a:xfrm flipH="1">
            <a:off x="4797025" y="4914165"/>
            <a:ext cx="317442" cy="3442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216" idx="4"/>
          </p:cNvCxnSpPr>
          <p:nvPr/>
        </p:nvCxnSpPr>
        <p:spPr>
          <a:xfrm>
            <a:off x="5148951" y="4928449"/>
            <a:ext cx="8114" cy="3457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216" idx="5"/>
          </p:cNvCxnSpPr>
          <p:nvPr/>
        </p:nvCxnSpPr>
        <p:spPr>
          <a:xfrm>
            <a:off x="5183435" y="4914165"/>
            <a:ext cx="397310" cy="28341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5607115" y="5049180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Oval 220"/>
          <p:cNvSpPr>
            <a:spLocks noChangeAspect="1"/>
          </p:cNvSpPr>
          <p:nvPr/>
        </p:nvSpPr>
        <p:spPr>
          <a:xfrm>
            <a:off x="5550233" y="5190953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2" name="Straight Connector 221"/>
          <p:cNvCxnSpPr>
            <a:stCxn id="221" idx="3"/>
            <a:endCxn id="226" idx="7"/>
          </p:cNvCxnSpPr>
          <p:nvPr/>
        </p:nvCxnSpPr>
        <p:spPr>
          <a:xfrm flipH="1">
            <a:off x="5472100" y="5274205"/>
            <a:ext cx="92417" cy="29107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221" idx="4"/>
          </p:cNvCxnSpPr>
          <p:nvPr/>
        </p:nvCxnSpPr>
        <p:spPr>
          <a:xfrm>
            <a:off x="5599001" y="5288489"/>
            <a:ext cx="8114" cy="329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221" idx="5"/>
          </p:cNvCxnSpPr>
          <p:nvPr/>
        </p:nvCxnSpPr>
        <p:spPr>
          <a:xfrm>
            <a:off x="5633485" y="5274205"/>
            <a:ext cx="108645" cy="2700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224"/>
          <p:cNvSpPr/>
          <p:nvPr/>
        </p:nvSpPr>
        <p:spPr>
          <a:xfrm>
            <a:off x="5202070" y="536421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Oval 225"/>
          <p:cNvSpPr>
            <a:spLocks noChangeAspect="1"/>
          </p:cNvSpPr>
          <p:nvPr/>
        </p:nvSpPr>
        <p:spPr>
          <a:xfrm>
            <a:off x="5388848" y="5550993"/>
            <a:ext cx="97536" cy="9753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7" name="Straight Connector 226"/>
          <p:cNvCxnSpPr>
            <a:stCxn id="226" idx="3"/>
          </p:cNvCxnSpPr>
          <p:nvPr/>
        </p:nvCxnSpPr>
        <p:spPr>
          <a:xfrm flipH="1">
            <a:off x="5247075" y="5634245"/>
            <a:ext cx="156057" cy="3150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226" idx="4"/>
          </p:cNvCxnSpPr>
          <p:nvPr/>
        </p:nvCxnSpPr>
        <p:spPr>
          <a:xfrm>
            <a:off x="5437616" y="5648529"/>
            <a:ext cx="8114" cy="3299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226" idx="5"/>
          </p:cNvCxnSpPr>
          <p:nvPr/>
        </p:nvCxnSpPr>
        <p:spPr>
          <a:xfrm>
            <a:off x="5472100" y="5634245"/>
            <a:ext cx="180020" cy="3150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6777245" y="4779150"/>
            <a:ext cx="998494" cy="1260140"/>
            <a:chOff x="4887035" y="5033370"/>
            <a:chExt cx="998494" cy="1260140"/>
          </a:xfrm>
        </p:grpSpPr>
        <p:sp>
          <p:nvSpPr>
            <p:cNvPr id="235" name="Rectangle 234"/>
            <p:cNvSpPr/>
            <p:nvPr/>
          </p:nvSpPr>
          <p:spPr>
            <a:xfrm>
              <a:off x="4887035" y="503337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" name="Oval 235"/>
            <p:cNvSpPr>
              <a:spLocks noChangeAspect="1"/>
            </p:cNvSpPr>
            <p:nvPr/>
          </p:nvSpPr>
          <p:spPr>
            <a:xfrm>
              <a:off x="5190193" y="5145948"/>
              <a:ext cx="97536" cy="9753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7" name="Straight Connector 236"/>
            <p:cNvCxnSpPr>
              <a:stCxn id="236" idx="3"/>
            </p:cNvCxnSpPr>
            <p:nvPr/>
          </p:nvCxnSpPr>
          <p:spPr>
            <a:xfrm flipH="1">
              <a:off x="4887035" y="5229200"/>
              <a:ext cx="317442" cy="344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6" idx="4"/>
              <a:endCxn id="282" idx="7"/>
            </p:cNvCxnSpPr>
            <p:nvPr/>
          </p:nvCxnSpPr>
          <p:spPr>
            <a:xfrm flipH="1">
              <a:off x="5157065" y="5243484"/>
              <a:ext cx="81896" cy="32179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stCxn id="236" idx="5"/>
            </p:cNvCxnSpPr>
            <p:nvPr/>
          </p:nvCxnSpPr>
          <p:spPr>
            <a:xfrm>
              <a:off x="5273445" y="5229200"/>
              <a:ext cx="397310" cy="283415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0" name="Rectangle 269"/>
            <p:cNvSpPr/>
            <p:nvPr/>
          </p:nvSpPr>
          <p:spPr>
            <a:xfrm>
              <a:off x="5607115" y="530340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2" name="Oval 271"/>
            <p:cNvSpPr>
              <a:spLocks noChangeAspect="1"/>
            </p:cNvSpPr>
            <p:nvPr/>
          </p:nvSpPr>
          <p:spPr>
            <a:xfrm>
              <a:off x="5640243" y="5505988"/>
              <a:ext cx="97536" cy="97536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3" name="Straight Connector 272"/>
            <p:cNvCxnSpPr>
              <a:stCxn id="272" idx="3"/>
              <a:endCxn id="277" idx="7"/>
            </p:cNvCxnSpPr>
            <p:nvPr/>
          </p:nvCxnSpPr>
          <p:spPr>
            <a:xfrm flipH="1">
              <a:off x="5562110" y="5589240"/>
              <a:ext cx="92417" cy="291072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72" idx="4"/>
            </p:cNvCxnSpPr>
            <p:nvPr/>
          </p:nvCxnSpPr>
          <p:spPr>
            <a:xfrm>
              <a:off x="5689011" y="5603524"/>
              <a:ext cx="8114" cy="3299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72" idx="5"/>
            </p:cNvCxnSpPr>
            <p:nvPr/>
          </p:nvCxnSpPr>
          <p:spPr>
            <a:xfrm>
              <a:off x="5723495" y="5589240"/>
              <a:ext cx="108645" cy="2700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Rectangle 275"/>
            <p:cNvSpPr/>
            <p:nvPr/>
          </p:nvSpPr>
          <p:spPr>
            <a:xfrm>
              <a:off x="5337085" y="566344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" name="Oval 276"/>
            <p:cNvSpPr>
              <a:spLocks noChangeAspect="1"/>
            </p:cNvSpPr>
            <p:nvPr/>
          </p:nvSpPr>
          <p:spPr>
            <a:xfrm>
              <a:off x="5478858" y="5866028"/>
              <a:ext cx="97536" cy="97536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8" name="Straight Connector 277"/>
            <p:cNvCxnSpPr>
              <a:stCxn id="277" idx="3"/>
            </p:cNvCxnSpPr>
            <p:nvPr/>
          </p:nvCxnSpPr>
          <p:spPr>
            <a:xfrm flipH="1">
              <a:off x="5337085" y="5949280"/>
              <a:ext cx="156057" cy="3150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77" idx="4"/>
            </p:cNvCxnSpPr>
            <p:nvPr/>
          </p:nvCxnSpPr>
          <p:spPr>
            <a:xfrm>
              <a:off x="5527626" y="5963564"/>
              <a:ext cx="8114" cy="3299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77" idx="5"/>
            </p:cNvCxnSpPr>
            <p:nvPr/>
          </p:nvCxnSpPr>
          <p:spPr>
            <a:xfrm>
              <a:off x="5562110" y="5949280"/>
              <a:ext cx="180020" cy="3150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1" name="Rectangle 280"/>
            <p:cNvSpPr/>
            <p:nvPr/>
          </p:nvSpPr>
          <p:spPr>
            <a:xfrm>
              <a:off x="5112060" y="5409220"/>
              <a:ext cx="278414" cy="182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CA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2" name="Oval 281"/>
            <p:cNvSpPr>
              <a:spLocks noChangeAspect="1"/>
            </p:cNvSpPr>
            <p:nvPr/>
          </p:nvSpPr>
          <p:spPr>
            <a:xfrm>
              <a:off x="5073813" y="5550993"/>
              <a:ext cx="97536" cy="975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3" name="Straight Connector 282"/>
            <p:cNvCxnSpPr>
              <a:stCxn id="282" idx="3"/>
            </p:cNvCxnSpPr>
            <p:nvPr/>
          </p:nvCxnSpPr>
          <p:spPr>
            <a:xfrm flipH="1">
              <a:off x="4932040" y="5634245"/>
              <a:ext cx="156057" cy="3150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82" idx="4"/>
            </p:cNvCxnSpPr>
            <p:nvPr/>
          </p:nvCxnSpPr>
          <p:spPr>
            <a:xfrm flipH="1">
              <a:off x="5067055" y="5648529"/>
              <a:ext cx="55526" cy="3299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82" idx="5"/>
            </p:cNvCxnSpPr>
            <p:nvPr/>
          </p:nvCxnSpPr>
          <p:spPr>
            <a:xfrm>
              <a:off x="5157065" y="5634245"/>
              <a:ext cx="45005" cy="344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Isosceles Triangle 77"/>
          <p:cNvSpPr/>
          <p:nvPr/>
        </p:nvSpPr>
        <p:spPr>
          <a:xfrm>
            <a:off x="1421650" y="5319210"/>
            <a:ext cx="180020" cy="405045"/>
          </a:xfrm>
          <a:prstGeom prst="triangle">
            <a:avLst/>
          </a:prstGeom>
          <a:pattFill prst="dashHorz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Isosceles Triangle 287"/>
          <p:cNvSpPr/>
          <p:nvPr/>
        </p:nvSpPr>
        <p:spPr>
          <a:xfrm>
            <a:off x="1826695" y="5274205"/>
            <a:ext cx="180020" cy="405045"/>
          </a:xfrm>
          <a:prstGeom prst="triangle">
            <a:avLst/>
          </a:prstGeom>
          <a:solidFill>
            <a:schemeClr val="accent1">
              <a:alpha val="37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" name="Isosceles Triangle 289"/>
          <p:cNvSpPr/>
          <p:nvPr/>
        </p:nvSpPr>
        <p:spPr>
          <a:xfrm>
            <a:off x="1061610" y="5319210"/>
            <a:ext cx="180020" cy="405045"/>
          </a:xfrm>
          <a:prstGeom prst="triangle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" name="Rounded Rectangle 292"/>
          <p:cNvSpPr/>
          <p:nvPr/>
        </p:nvSpPr>
        <p:spPr>
          <a:xfrm>
            <a:off x="6237185" y="6084295"/>
            <a:ext cx="2430270" cy="40504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representative tree</a:t>
            </a:r>
          </a:p>
        </p:txBody>
      </p:sp>
    </p:spTree>
    <p:extLst>
      <p:ext uri="{BB962C8B-B14F-4D97-AF65-F5344CB8AC3E}">
        <p14:creationId xmlns:p14="http://schemas.microsoft.com/office/powerpoint/2010/main" xmlns="" val="4060760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247076" y="1030664"/>
            <a:ext cx="368245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u="sng" spc="50" dirty="0">
                <a:ln w="11430"/>
                <a:solidFill>
                  <a:srgbClr val="00B050"/>
                </a:solidFill>
                <a:latin typeface="Times" pitchFamily="18" charset="0"/>
                <a:cs typeface="Times New Roman" pitchFamily="18" charset="0"/>
              </a:rPr>
              <a:t>Nested Triangles Graph</a:t>
            </a:r>
          </a:p>
          <a:p>
            <a:r>
              <a:rPr lang="en-CA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Area</a:t>
            </a:r>
            <a:r>
              <a:rPr lang="en-CA" sz="16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	       </a:t>
            </a:r>
            <a:r>
              <a:rPr lang="en-CA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Height    </a:t>
            </a: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+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O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(1)    0.66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  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</a:t>
            </a:r>
            <a:r>
              <a:rPr lang="en-CA" sz="14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Dolev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et al. 1984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]</a:t>
            </a:r>
          </a:p>
          <a:p>
            <a:endParaRPr lang="en-CA" sz="5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  <a:p>
            <a:r>
              <a:rPr lang="en-CA" sz="1600" u="sng" spc="50" dirty="0">
                <a:ln w="11430"/>
                <a:solidFill>
                  <a:srgbClr val="00B050"/>
                </a:solidFill>
                <a:latin typeface="Times" pitchFamily="18" charset="0"/>
                <a:cs typeface="Times New Roman" pitchFamily="18" charset="0"/>
              </a:rPr>
              <a:t>A class of planar 3-trees  </a:t>
            </a:r>
          </a:p>
          <a:p>
            <a:r>
              <a:rPr lang="en-CA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Area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	       </a:t>
            </a:r>
            <a:r>
              <a:rPr lang="en-CA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Height    </a:t>
            </a: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+ 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O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(1)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  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0.66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 [</a:t>
            </a:r>
            <a:r>
              <a:rPr lang="en-CA" sz="14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Frati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and</a:t>
            </a:r>
          </a:p>
          <a:p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	  	  </a:t>
            </a:r>
            <a:r>
              <a:rPr lang="en-CA" sz="14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Patrignani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2008, 		  </a:t>
            </a:r>
            <a:r>
              <a:rPr lang="en-CA" sz="14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Mondal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et al. 2010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]</a:t>
            </a:r>
            <a:endParaRPr lang="en-CA" sz="1600" dirty="0">
              <a:latin typeface="Times New Roman" pitchFamily="18" charset="0"/>
              <a:cs typeface="Times New Roman" pitchFamily="18" charset="0"/>
            </a:endParaRPr>
          </a:p>
          <a:p>
            <a:endParaRPr lang="en-CA" sz="1600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8567" y="998730"/>
            <a:ext cx="50485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Triangulations</a:t>
            </a:r>
          </a:p>
          <a:p>
            <a:endParaRPr lang="pt-BR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u="sng" dirty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pt-BR" sz="1600" u="sng" dirty="0">
                <a:latin typeface="Times New Roman" pitchFamily="18" charset="0"/>
                <a:cs typeface="Times New Roman" pitchFamily="18" charset="0"/>
              </a:rPr>
              <a:t>Height</a:t>
            </a:r>
          </a:p>
          <a:p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16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        [de </a:t>
            </a:r>
            <a:r>
              <a:rPr lang="en-CA" sz="16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Fraysseix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et al. 1990]</a:t>
            </a:r>
          </a:p>
          <a:p>
            <a:r>
              <a:rPr lang="pt-BR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16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(1) 	         </a:t>
            </a:r>
            <a:r>
              <a:rPr lang="pt-BR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1600" spc="50" dirty="0">
                <a:ln w="11430"/>
                <a:latin typeface="Times" pitchFamily="18" charset="0"/>
                <a:cs typeface="Times New Roman" pitchFamily="18" charset="0"/>
              </a:rPr>
              <a:t>         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</a:t>
            </a:r>
            <a:r>
              <a:rPr lang="en-CA" sz="16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Schnyder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1990]</a:t>
            </a:r>
          </a:p>
          <a:p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1.78</a:t>
            </a:r>
            <a:r>
              <a:rPr lang="pt-BR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t-BR" sz="16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CA" sz="1600" spc="50" dirty="0">
                <a:ln w="11430"/>
                <a:latin typeface="Times" pitchFamily="18" charset="0"/>
                <a:cs typeface="Times New Roman" pitchFamily="18" charset="0"/>
              </a:rPr>
              <a:t>    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0.66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en-CA" sz="1600" spc="50" dirty="0">
                <a:ln w="11430"/>
                <a:latin typeface="Times" pitchFamily="18" charset="0"/>
                <a:cs typeface="Times New Roman" pitchFamily="18" charset="0"/>
              </a:rPr>
              <a:t>       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</a:t>
            </a:r>
            <a:r>
              <a:rPr lang="en-CA" sz="16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Chrobak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and Nakano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1998]</a:t>
            </a: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0.88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    0.66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      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[Brandenburg 2008]</a:t>
            </a: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    0.66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 (polyline) 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[Brandenburg 2008]</a:t>
            </a:r>
          </a:p>
          <a:p>
            <a:endParaRPr lang="en-CA" sz="16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  <a:p>
            <a:endParaRPr lang="en-CA" sz="16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grpSp>
        <p:nvGrpSpPr>
          <p:cNvPr id="236" name="Group 235"/>
          <p:cNvGrpSpPr/>
          <p:nvPr/>
        </p:nvGrpSpPr>
        <p:grpSpPr>
          <a:xfrm>
            <a:off x="251520" y="949102"/>
            <a:ext cx="8685965" cy="2164864"/>
            <a:chOff x="251520" y="2004165"/>
            <a:chExt cx="8685965" cy="127967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51520" y="2004165"/>
              <a:ext cx="8685965" cy="1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51521" y="3283843"/>
              <a:ext cx="868596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247075" y="2004166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71993" y="2004165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8892480" y="2004166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5" name="Rectangle 234"/>
          <p:cNvSpPr/>
          <p:nvPr/>
        </p:nvSpPr>
        <p:spPr>
          <a:xfrm>
            <a:off x="1775132" y="589061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Upper Bounds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012160" y="589061"/>
            <a:ext cx="155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Lower Bounds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432091" y="53625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CENA" pitchFamily="2" charset="0"/>
                <a:cs typeface="Times New Roman" pitchFamily="18" charset="0"/>
              </a:rPr>
              <a:t>Fixed   Embedding</a:t>
            </a:r>
            <a:endParaRPr lang="pt-BR" sz="24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CENA" pitchFamily="2" charset="0"/>
              <a:cs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337085" y="4228062"/>
            <a:ext cx="36904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u="sng" spc="50" dirty="0" smtClean="0">
                <a:ln w="11430"/>
                <a:solidFill>
                  <a:srgbClr val="00B050"/>
                </a:solidFill>
                <a:latin typeface="Times" pitchFamily="18" charset="0"/>
                <a:cs typeface="Times New Roman" pitchFamily="18" charset="0"/>
              </a:rPr>
              <a:t>Nested Triangles Graph </a:t>
            </a:r>
          </a:p>
          <a:p>
            <a:r>
              <a:rPr lang="en-CA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Area</a:t>
            </a:r>
            <a:r>
              <a:rPr lang="en-CA" sz="16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	       </a:t>
            </a:r>
            <a:r>
              <a:rPr lang="en-CA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Height    </a:t>
            </a:r>
          </a:p>
          <a:p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0.11</a:t>
            </a:r>
            <a:r>
              <a:rPr lang="pt-BR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+O(1)     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n/3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	         [</a:t>
            </a:r>
            <a:r>
              <a:rPr lang="en-CA" sz="16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Frati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and 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		         </a:t>
            </a:r>
            <a:r>
              <a:rPr lang="en-CA" sz="16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Patrignani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		         2008]</a:t>
            </a:r>
          </a:p>
          <a:p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</a:p>
          <a:p>
            <a:endParaRPr lang="en-CA" sz="16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  <a:p>
            <a:endParaRPr lang="en-CA" sz="1600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88566" y="4102621"/>
            <a:ext cx="482349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Triangulations</a:t>
            </a:r>
          </a:p>
          <a:p>
            <a:r>
              <a:rPr lang="en-US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Area</a:t>
            </a:r>
            <a:r>
              <a:rPr lang="en-US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              </a:t>
            </a:r>
            <a:r>
              <a:rPr lang="en-US" sz="1600" u="sng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Height</a:t>
            </a:r>
            <a:endParaRPr lang="en-CA" sz="1600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0.88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O(1)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 0.66</a:t>
            </a:r>
            <a:r>
              <a:rPr lang="en-CA" sz="1600" i="1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      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Brandenburg 2008]</a:t>
            </a:r>
          </a:p>
          <a:p>
            <a:r>
              <a:rPr lang="en-CA" sz="1600" u="sng" spc="50" dirty="0" smtClean="0">
                <a:ln w="11430"/>
                <a:solidFill>
                  <a:srgbClr val="00B050"/>
                </a:solidFill>
                <a:latin typeface="Times" pitchFamily="18" charset="0"/>
                <a:cs typeface="Times New Roman" pitchFamily="18" charset="0"/>
              </a:rPr>
              <a:t>Nested </a:t>
            </a:r>
            <a:r>
              <a:rPr lang="en-CA" sz="1600" u="sng" spc="50" dirty="0">
                <a:ln w="11430"/>
                <a:solidFill>
                  <a:srgbClr val="00B050"/>
                </a:solidFill>
                <a:latin typeface="Times" pitchFamily="18" charset="0"/>
                <a:cs typeface="Times New Roman" pitchFamily="18" charset="0"/>
              </a:rPr>
              <a:t>Triangles </a:t>
            </a:r>
            <a:r>
              <a:rPr lang="en-CA" sz="1600" u="sng" spc="50" dirty="0" smtClean="0">
                <a:ln w="11430"/>
                <a:solidFill>
                  <a:srgbClr val="00B050"/>
                </a:solidFill>
                <a:latin typeface="Times" pitchFamily="18" charset="0"/>
                <a:cs typeface="Times New Roman" pitchFamily="18" charset="0"/>
              </a:rPr>
              <a:t>Graph</a:t>
            </a:r>
          </a:p>
          <a:p>
            <a:r>
              <a:rPr lang="en-US" sz="1600" u="sng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Area</a:t>
            </a:r>
            <a:r>
              <a:rPr lang="en-US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              </a:t>
            </a:r>
            <a:r>
              <a:rPr lang="en-US" sz="1600" u="sng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Height</a:t>
            </a:r>
            <a:endParaRPr lang="en-CA" sz="1600" u="sng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  <a:p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0.22</a:t>
            </a:r>
            <a:r>
              <a:rPr lang="pt-BR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+ O(1)</a:t>
            </a:r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/3          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</a:t>
            </a:r>
            <a:r>
              <a:rPr lang="en-CA" sz="16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Frati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and </a:t>
            </a:r>
            <a:r>
              <a:rPr lang="en-CA" sz="16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Patrignani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2008]</a:t>
            </a:r>
            <a:endParaRPr lang="pt-BR" sz="1600" dirty="0" smtClean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sz="1600" u="sng" spc="50" dirty="0" smtClean="0">
                <a:ln w="11430"/>
                <a:solidFill>
                  <a:srgbClr val="00B050"/>
                </a:solidFill>
                <a:latin typeface="Times" pitchFamily="18" charset="0"/>
                <a:cs typeface="Times New Roman" pitchFamily="18" charset="0"/>
              </a:rPr>
              <a:t>Planar </a:t>
            </a:r>
            <a:r>
              <a:rPr lang="en-CA" sz="1600" u="sng" spc="50" dirty="0">
                <a:ln w="11430"/>
                <a:solidFill>
                  <a:srgbClr val="00B050"/>
                </a:solidFill>
                <a:latin typeface="Times" pitchFamily="18" charset="0"/>
                <a:cs typeface="Times New Roman" pitchFamily="18" charset="0"/>
              </a:rPr>
              <a:t>3-trees</a:t>
            </a:r>
          </a:p>
          <a:p>
            <a:r>
              <a:rPr lang="en-US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Area</a:t>
            </a:r>
            <a:r>
              <a:rPr lang="en-US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             </a:t>
            </a:r>
            <a:r>
              <a:rPr lang="en-US" sz="1600" u="sng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Height</a:t>
            </a:r>
            <a:endParaRPr lang="en-US" sz="16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 New Roman" pitchFamily="18" charset="0"/>
            </a:endParaRP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0.88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O(1)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    </a:t>
            </a:r>
            <a:r>
              <a:rPr lang="en-US" sz="1600" i="1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n</a:t>
            </a:r>
            <a:r>
              <a:rPr lang="en-US" sz="1600" spc="50" dirty="0" smtClean="0">
                <a:ln w="11430"/>
                <a:solidFill>
                  <a:srgbClr val="4747FB"/>
                </a:solidFill>
                <a:latin typeface="Times" pitchFamily="18" charset="0"/>
                <a:cs typeface="Times New Roman" pitchFamily="18" charset="0"/>
              </a:rPr>
              <a:t>/2</a:t>
            </a:r>
            <a:r>
              <a:rPr lang="en-US" sz="1600" spc="50" dirty="0" smtClean="0">
                <a:ln w="11430"/>
                <a:solidFill>
                  <a:srgbClr val="FF0000"/>
                </a:solidFill>
                <a:latin typeface="Times" pitchFamily="18" charset="0"/>
                <a:cs typeface="Times New Roman" pitchFamily="18" charset="0"/>
              </a:rPr>
              <a:t>	      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[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Brandenburg 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2008, 		                       </a:t>
            </a:r>
            <a:r>
              <a:rPr lang="en-CA" sz="16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Hossain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 et al. 2013]</a:t>
            </a:r>
            <a:endParaRPr lang="pt-BR" sz="1600" dirty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CA" sz="1600" spc="50" dirty="0">
              <a:ln w="11430"/>
              <a:solidFill>
                <a:srgbClr val="FF0000"/>
              </a:solidFill>
              <a:latin typeface="Times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8566" y="4148712"/>
            <a:ext cx="8685965" cy="2520647"/>
            <a:chOff x="288566" y="4362123"/>
            <a:chExt cx="8685965" cy="1279678"/>
          </a:xfrm>
        </p:grpSpPr>
        <p:cxnSp>
          <p:nvCxnSpPr>
            <p:cNvPr id="123" name="Straight Connector 122"/>
            <p:cNvCxnSpPr/>
            <p:nvPr/>
          </p:nvCxnSpPr>
          <p:spPr>
            <a:xfrm>
              <a:off x="288566" y="4362123"/>
              <a:ext cx="8685965" cy="1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88567" y="5641801"/>
              <a:ext cx="868596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5247074" y="4362124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09039" y="4362123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8929526" y="4362124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1812178" y="3768724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Upper Bounds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049206" y="3768724"/>
            <a:ext cx="155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Lower Bounds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445191" y="3385155"/>
            <a:ext cx="2420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CENA" pitchFamily="2" charset="0"/>
                <a:cs typeface="Times New Roman" pitchFamily="18" charset="0"/>
              </a:rPr>
              <a:t>Variable   Embedding</a:t>
            </a:r>
            <a:endParaRPr lang="pt-BR" sz="24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CENA" pitchFamily="2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620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Idea: Use the Simple Cycle Separator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7108389" y="1433339"/>
            <a:ext cx="1078523" cy="1406770"/>
          </a:xfrm>
          <a:custGeom>
            <a:avLst/>
            <a:gdLst>
              <a:gd name="connsiteX0" fmla="*/ 0 w 1078523"/>
              <a:gd name="connsiteY0" fmla="*/ 1406770 h 1406770"/>
              <a:gd name="connsiteX1" fmla="*/ 39077 w 1078523"/>
              <a:gd name="connsiteY1" fmla="*/ 1258277 h 1406770"/>
              <a:gd name="connsiteX2" fmla="*/ 101600 w 1078523"/>
              <a:gd name="connsiteY2" fmla="*/ 1101970 h 1406770"/>
              <a:gd name="connsiteX3" fmla="*/ 195385 w 1078523"/>
              <a:gd name="connsiteY3" fmla="*/ 984739 h 1406770"/>
              <a:gd name="connsiteX4" fmla="*/ 316523 w 1078523"/>
              <a:gd name="connsiteY4" fmla="*/ 879231 h 1406770"/>
              <a:gd name="connsiteX5" fmla="*/ 347785 w 1078523"/>
              <a:gd name="connsiteY5" fmla="*/ 840154 h 1406770"/>
              <a:gd name="connsiteX6" fmla="*/ 359508 w 1078523"/>
              <a:gd name="connsiteY6" fmla="*/ 664308 h 1406770"/>
              <a:gd name="connsiteX7" fmla="*/ 422031 w 1078523"/>
              <a:gd name="connsiteY7" fmla="*/ 386862 h 1406770"/>
              <a:gd name="connsiteX8" fmla="*/ 535354 w 1078523"/>
              <a:gd name="connsiteY8" fmla="*/ 211016 h 1406770"/>
              <a:gd name="connsiteX9" fmla="*/ 699477 w 1078523"/>
              <a:gd name="connsiteY9" fmla="*/ 93785 h 1406770"/>
              <a:gd name="connsiteX10" fmla="*/ 793262 w 1078523"/>
              <a:gd name="connsiteY10" fmla="*/ 0 h 1406770"/>
              <a:gd name="connsiteX11" fmla="*/ 879231 w 1078523"/>
              <a:gd name="connsiteY11" fmla="*/ 121139 h 1406770"/>
              <a:gd name="connsiteX12" fmla="*/ 973015 w 1078523"/>
              <a:gd name="connsiteY12" fmla="*/ 332154 h 1406770"/>
              <a:gd name="connsiteX13" fmla="*/ 1062892 w 1078523"/>
              <a:gd name="connsiteY13" fmla="*/ 676031 h 1406770"/>
              <a:gd name="connsiteX14" fmla="*/ 1078523 w 1078523"/>
              <a:gd name="connsiteY14" fmla="*/ 1000370 h 1406770"/>
              <a:gd name="connsiteX15" fmla="*/ 1078523 w 1078523"/>
              <a:gd name="connsiteY15" fmla="*/ 1164493 h 1406770"/>
              <a:gd name="connsiteX16" fmla="*/ 1070708 w 1078523"/>
              <a:gd name="connsiteY16" fmla="*/ 1180123 h 1406770"/>
              <a:gd name="connsiteX17" fmla="*/ 1012092 w 1078523"/>
              <a:gd name="connsiteY17" fmla="*/ 1211385 h 1406770"/>
              <a:gd name="connsiteX18" fmla="*/ 930031 w 1078523"/>
              <a:gd name="connsiteY18" fmla="*/ 1215293 h 1406770"/>
              <a:gd name="connsiteX19" fmla="*/ 832339 w 1078523"/>
              <a:gd name="connsiteY19" fmla="*/ 1195754 h 1406770"/>
              <a:gd name="connsiteX20" fmla="*/ 765908 w 1078523"/>
              <a:gd name="connsiteY20" fmla="*/ 1164493 h 1406770"/>
              <a:gd name="connsiteX21" fmla="*/ 699477 w 1078523"/>
              <a:gd name="connsiteY21" fmla="*/ 1137139 h 1406770"/>
              <a:gd name="connsiteX22" fmla="*/ 652585 w 1078523"/>
              <a:gd name="connsiteY22" fmla="*/ 1141047 h 1406770"/>
              <a:gd name="connsiteX23" fmla="*/ 562708 w 1078523"/>
              <a:gd name="connsiteY23" fmla="*/ 1168400 h 1406770"/>
              <a:gd name="connsiteX24" fmla="*/ 406400 w 1078523"/>
              <a:gd name="connsiteY24" fmla="*/ 1242647 h 1406770"/>
              <a:gd name="connsiteX25" fmla="*/ 261815 w 1078523"/>
              <a:gd name="connsiteY25" fmla="*/ 1305170 h 1406770"/>
              <a:gd name="connsiteX26" fmla="*/ 128954 w 1078523"/>
              <a:gd name="connsiteY26" fmla="*/ 1375508 h 1406770"/>
              <a:gd name="connsiteX27" fmla="*/ 0 w 1078523"/>
              <a:gd name="connsiteY27" fmla="*/ 1406770 h 140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78523" h="1406770">
                <a:moveTo>
                  <a:pt x="0" y="1406770"/>
                </a:moveTo>
                <a:lnTo>
                  <a:pt x="39077" y="1258277"/>
                </a:lnTo>
                <a:lnTo>
                  <a:pt x="101600" y="1101970"/>
                </a:lnTo>
                <a:lnTo>
                  <a:pt x="195385" y="984739"/>
                </a:lnTo>
                <a:lnTo>
                  <a:pt x="316523" y="879231"/>
                </a:lnTo>
                <a:lnTo>
                  <a:pt x="347785" y="840154"/>
                </a:lnTo>
                <a:lnTo>
                  <a:pt x="359508" y="664308"/>
                </a:lnTo>
                <a:lnTo>
                  <a:pt x="422031" y="386862"/>
                </a:lnTo>
                <a:lnTo>
                  <a:pt x="535354" y="211016"/>
                </a:lnTo>
                <a:lnTo>
                  <a:pt x="699477" y="93785"/>
                </a:lnTo>
                <a:lnTo>
                  <a:pt x="793262" y="0"/>
                </a:lnTo>
                <a:lnTo>
                  <a:pt x="879231" y="121139"/>
                </a:lnTo>
                <a:lnTo>
                  <a:pt x="973015" y="332154"/>
                </a:lnTo>
                <a:lnTo>
                  <a:pt x="1062892" y="676031"/>
                </a:lnTo>
                <a:lnTo>
                  <a:pt x="1078523" y="1000370"/>
                </a:lnTo>
                <a:lnTo>
                  <a:pt x="1078523" y="1164493"/>
                </a:lnTo>
                <a:lnTo>
                  <a:pt x="1070708" y="1180123"/>
                </a:lnTo>
                <a:lnTo>
                  <a:pt x="1012092" y="1211385"/>
                </a:lnTo>
                <a:lnTo>
                  <a:pt x="930031" y="1215293"/>
                </a:lnTo>
                <a:lnTo>
                  <a:pt x="832339" y="1195754"/>
                </a:lnTo>
                <a:lnTo>
                  <a:pt x="765908" y="1164493"/>
                </a:lnTo>
                <a:lnTo>
                  <a:pt x="699477" y="1137139"/>
                </a:lnTo>
                <a:lnTo>
                  <a:pt x="652585" y="1141047"/>
                </a:lnTo>
                <a:lnTo>
                  <a:pt x="562708" y="1168400"/>
                </a:lnTo>
                <a:lnTo>
                  <a:pt x="406400" y="1242647"/>
                </a:lnTo>
                <a:lnTo>
                  <a:pt x="261815" y="1305170"/>
                </a:lnTo>
                <a:lnTo>
                  <a:pt x="128954" y="1375508"/>
                </a:lnTo>
                <a:lnTo>
                  <a:pt x="0" y="1406770"/>
                </a:lnTo>
                <a:close/>
              </a:path>
            </a:pathLst>
          </a:custGeom>
          <a:solidFill>
            <a:srgbClr val="E4EDF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dk1"/>
              </a:solidFill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3781416" y="1218436"/>
            <a:ext cx="1828800" cy="1828800"/>
          </a:xfrm>
          <a:prstGeom prst="ellipse">
            <a:avLst/>
          </a:prstGeom>
          <a:solidFill>
            <a:srgbClr val="E4EDF8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Freeform 120"/>
          <p:cNvSpPr/>
          <p:nvPr/>
        </p:nvSpPr>
        <p:spPr>
          <a:xfrm>
            <a:off x="3934849" y="1199446"/>
            <a:ext cx="1078523" cy="1406770"/>
          </a:xfrm>
          <a:custGeom>
            <a:avLst/>
            <a:gdLst>
              <a:gd name="connsiteX0" fmla="*/ 0 w 1078523"/>
              <a:gd name="connsiteY0" fmla="*/ 1406770 h 1406770"/>
              <a:gd name="connsiteX1" fmla="*/ 39077 w 1078523"/>
              <a:gd name="connsiteY1" fmla="*/ 1258277 h 1406770"/>
              <a:gd name="connsiteX2" fmla="*/ 101600 w 1078523"/>
              <a:gd name="connsiteY2" fmla="*/ 1101970 h 1406770"/>
              <a:gd name="connsiteX3" fmla="*/ 195385 w 1078523"/>
              <a:gd name="connsiteY3" fmla="*/ 984739 h 1406770"/>
              <a:gd name="connsiteX4" fmla="*/ 316523 w 1078523"/>
              <a:gd name="connsiteY4" fmla="*/ 879231 h 1406770"/>
              <a:gd name="connsiteX5" fmla="*/ 347785 w 1078523"/>
              <a:gd name="connsiteY5" fmla="*/ 840154 h 1406770"/>
              <a:gd name="connsiteX6" fmla="*/ 359508 w 1078523"/>
              <a:gd name="connsiteY6" fmla="*/ 664308 h 1406770"/>
              <a:gd name="connsiteX7" fmla="*/ 422031 w 1078523"/>
              <a:gd name="connsiteY7" fmla="*/ 386862 h 1406770"/>
              <a:gd name="connsiteX8" fmla="*/ 535354 w 1078523"/>
              <a:gd name="connsiteY8" fmla="*/ 211016 h 1406770"/>
              <a:gd name="connsiteX9" fmla="*/ 699477 w 1078523"/>
              <a:gd name="connsiteY9" fmla="*/ 93785 h 1406770"/>
              <a:gd name="connsiteX10" fmla="*/ 793262 w 1078523"/>
              <a:gd name="connsiteY10" fmla="*/ 0 h 1406770"/>
              <a:gd name="connsiteX11" fmla="*/ 879231 w 1078523"/>
              <a:gd name="connsiteY11" fmla="*/ 121139 h 1406770"/>
              <a:gd name="connsiteX12" fmla="*/ 973015 w 1078523"/>
              <a:gd name="connsiteY12" fmla="*/ 332154 h 1406770"/>
              <a:gd name="connsiteX13" fmla="*/ 1062892 w 1078523"/>
              <a:gd name="connsiteY13" fmla="*/ 676031 h 1406770"/>
              <a:gd name="connsiteX14" fmla="*/ 1078523 w 1078523"/>
              <a:gd name="connsiteY14" fmla="*/ 1000370 h 1406770"/>
              <a:gd name="connsiteX15" fmla="*/ 1078523 w 1078523"/>
              <a:gd name="connsiteY15" fmla="*/ 1164493 h 1406770"/>
              <a:gd name="connsiteX16" fmla="*/ 1070708 w 1078523"/>
              <a:gd name="connsiteY16" fmla="*/ 1180123 h 1406770"/>
              <a:gd name="connsiteX17" fmla="*/ 1012092 w 1078523"/>
              <a:gd name="connsiteY17" fmla="*/ 1211385 h 1406770"/>
              <a:gd name="connsiteX18" fmla="*/ 930031 w 1078523"/>
              <a:gd name="connsiteY18" fmla="*/ 1215293 h 1406770"/>
              <a:gd name="connsiteX19" fmla="*/ 832339 w 1078523"/>
              <a:gd name="connsiteY19" fmla="*/ 1195754 h 1406770"/>
              <a:gd name="connsiteX20" fmla="*/ 765908 w 1078523"/>
              <a:gd name="connsiteY20" fmla="*/ 1164493 h 1406770"/>
              <a:gd name="connsiteX21" fmla="*/ 699477 w 1078523"/>
              <a:gd name="connsiteY21" fmla="*/ 1137139 h 1406770"/>
              <a:gd name="connsiteX22" fmla="*/ 652585 w 1078523"/>
              <a:gd name="connsiteY22" fmla="*/ 1141047 h 1406770"/>
              <a:gd name="connsiteX23" fmla="*/ 562708 w 1078523"/>
              <a:gd name="connsiteY23" fmla="*/ 1168400 h 1406770"/>
              <a:gd name="connsiteX24" fmla="*/ 406400 w 1078523"/>
              <a:gd name="connsiteY24" fmla="*/ 1242647 h 1406770"/>
              <a:gd name="connsiteX25" fmla="*/ 261815 w 1078523"/>
              <a:gd name="connsiteY25" fmla="*/ 1305170 h 1406770"/>
              <a:gd name="connsiteX26" fmla="*/ 128954 w 1078523"/>
              <a:gd name="connsiteY26" fmla="*/ 1375508 h 1406770"/>
              <a:gd name="connsiteX27" fmla="*/ 0 w 1078523"/>
              <a:gd name="connsiteY27" fmla="*/ 1406770 h 140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78523" h="1406770">
                <a:moveTo>
                  <a:pt x="0" y="1406770"/>
                </a:moveTo>
                <a:lnTo>
                  <a:pt x="39077" y="1258277"/>
                </a:lnTo>
                <a:lnTo>
                  <a:pt x="101600" y="1101970"/>
                </a:lnTo>
                <a:lnTo>
                  <a:pt x="195385" y="984739"/>
                </a:lnTo>
                <a:lnTo>
                  <a:pt x="316523" y="879231"/>
                </a:lnTo>
                <a:lnTo>
                  <a:pt x="347785" y="840154"/>
                </a:lnTo>
                <a:lnTo>
                  <a:pt x="359508" y="664308"/>
                </a:lnTo>
                <a:lnTo>
                  <a:pt x="422031" y="386862"/>
                </a:lnTo>
                <a:lnTo>
                  <a:pt x="535354" y="211016"/>
                </a:lnTo>
                <a:lnTo>
                  <a:pt x="699477" y="93785"/>
                </a:lnTo>
                <a:lnTo>
                  <a:pt x="793262" y="0"/>
                </a:lnTo>
                <a:lnTo>
                  <a:pt x="879231" y="121139"/>
                </a:lnTo>
                <a:lnTo>
                  <a:pt x="973015" y="332154"/>
                </a:lnTo>
                <a:lnTo>
                  <a:pt x="1062892" y="676031"/>
                </a:lnTo>
                <a:lnTo>
                  <a:pt x="1078523" y="1000370"/>
                </a:lnTo>
                <a:lnTo>
                  <a:pt x="1078523" y="1164493"/>
                </a:lnTo>
                <a:lnTo>
                  <a:pt x="1070708" y="1180123"/>
                </a:lnTo>
                <a:lnTo>
                  <a:pt x="1012092" y="1211385"/>
                </a:lnTo>
                <a:lnTo>
                  <a:pt x="930031" y="1215293"/>
                </a:lnTo>
                <a:lnTo>
                  <a:pt x="832339" y="1195754"/>
                </a:lnTo>
                <a:lnTo>
                  <a:pt x="765908" y="1164493"/>
                </a:lnTo>
                <a:lnTo>
                  <a:pt x="699477" y="1137139"/>
                </a:lnTo>
                <a:lnTo>
                  <a:pt x="652585" y="1141047"/>
                </a:lnTo>
                <a:lnTo>
                  <a:pt x="562708" y="1168400"/>
                </a:lnTo>
                <a:lnTo>
                  <a:pt x="406400" y="1242647"/>
                </a:lnTo>
                <a:lnTo>
                  <a:pt x="261815" y="1305170"/>
                </a:lnTo>
                <a:lnTo>
                  <a:pt x="128954" y="1375508"/>
                </a:lnTo>
                <a:lnTo>
                  <a:pt x="0" y="14067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5565661" y="2152831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4125051" y="1709691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4323446" y="2609791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3976934" y="2050082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295181" y="2010916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5234221" y="1654941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4817736" y="2663886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0" name="Freeform 129"/>
          <p:cNvSpPr/>
          <p:nvPr/>
        </p:nvSpPr>
        <p:spPr>
          <a:xfrm>
            <a:off x="3960985" y="2335712"/>
            <a:ext cx="629575" cy="304560"/>
          </a:xfrm>
          <a:custGeom>
            <a:avLst/>
            <a:gdLst>
              <a:gd name="connsiteX0" fmla="*/ 0 w 548640"/>
              <a:gd name="connsiteY0" fmla="*/ 285293 h 285293"/>
              <a:gd name="connsiteX1" fmla="*/ 226771 w 548640"/>
              <a:gd name="connsiteY1" fmla="*/ 138989 h 285293"/>
              <a:gd name="connsiteX2" fmla="*/ 548640 w 548640"/>
              <a:gd name="connsiteY2" fmla="*/ 0 h 28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285293">
                <a:moveTo>
                  <a:pt x="0" y="285293"/>
                </a:moveTo>
                <a:cubicBezTo>
                  <a:pt x="67665" y="235915"/>
                  <a:pt x="135331" y="186538"/>
                  <a:pt x="226771" y="138989"/>
                </a:cubicBezTo>
                <a:cubicBezTo>
                  <a:pt x="318211" y="91440"/>
                  <a:pt x="433425" y="45720"/>
                  <a:pt x="54864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1" name="Freeform 130"/>
          <p:cNvSpPr/>
          <p:nvPr/>
        </p:nvSpPr>
        <p:spPr>
          <a:xfrm>
            <a:off x="4634856" y="2321821"/>
            <a:ext cx="353239" cy="91439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7429">
                <a:moveTo>
                  <a:pt x="0" y="0"/>
                </a:moveTo>
                <a:cubicBezTo>
                  <a:pt x="48460" y="24731"/>
                  <a:pt x="96921" y="49462"/>
                  <a:pt x="144379" y="60157"/>
                </a:cubicBezTo>
                <a:cubicBezTo>
                  <a:pt x="191837" y="7085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2" name="Freeform 131"/>
          <p:cNvSpPr/>
          <p:nvPr/>
        </p:nvSpPr>
        <p:spPr>
          <a:xfrm rot="5002157">
            <a:off x="3831938" y="2174117"/>
            <a:ext cx="514758" cy="368417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  <a:gd name="connsiteX0" fmla="*/ 0 w 284747"/>
              <a:gd name="connsiteY0" fmla="*/ 0 h 64585"/>
              <a:gd name="connsiteX1" fmla="*/ 103459 w 284747"/>
              <a:gd name="connsiteY1" fmla="*/ 39327 h 64585"/>
              <a:gd name="connsiteX2" fmla="*/ 284747 w 284747"/>
              <a:gd name="connsiteY2" fmla="*/ 64168 h 6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4585">
                <a:moveTo>
                  <a:pt x="0" y="0"/>
                </a:moveTo>
                <a:cubicBezTo>
                  <a:pt x="48460" y="24731"/>
                  <a:pt x="56001" y="28632"/>
                  <a:pt x="103459" y="39327"/>
                </a:cubicBezTo>
                <a:cubicBezTo>
                  <a:pt x="150917" y="5002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3" name="Freeform 132"/>
          <p:cNvSpPr/>
          <p:nvPr/>
        </p:nvSpPr>
        <p:spPr>
          <a:xfrm>
            <a:off x="4288176" y="1218436"/>
            <a:ext cx="415171" cy="822960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4231466" y="2025456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5" name="Freeform 134"/>
          <p:cNvSpPr/>
          <p:nvPr/>
        </p:nvSpPr>
        <p:spPr>
          <a:xfrm flipH="1">
            <a:off x="4756776" y="1218436"/>
            <a:ext cx="261799" cy="1144067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5187579" y="248651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3900026" y="1782701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4237021" y="1406238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5049055" y="1450427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5187579" y="2213791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4963578" y="2352300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Oval 141"/>
          <p:cNvSpPr>
            <a:spLocks noChangeAspect="1"/>
          </p:cNvSpPr>
          <p:nvPr/>
        </p:nvSpPr>
        <p:spPr>
          <a:xfrm>
            <a:off x="4695816" y="1178686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3900026" y="2609791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4" name="Oval 143"/>
          <p:cNvSpPr>
            <a:spLocks noChangeAspect="1"/>
          </p:cNvSpPr>
          <p:nvPr/>
        </p:nvSpPr>
        <p:spPr>
          <a:xfrm>
            <a:off x="7683602" y="2228695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7910777" y="170883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6" name="Oval 145"/>
          <p:cNvSpPr>
            <a:spLocks noChangeAspect="1"/>
          </p:cNvSpPr>
          <p:nvPr/>
        </p:nvSpPr>
        <p:spPr>
          <a:xfrm>
            <a:off x="7758167" y="199482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7" name="Freeform 146"/>
          <p:cNvSpPr/>
          <p:nvPr/>
        </p:nvSpPr>
        <p:spPr>
          <a:xfrm>
            <a:off x="7114987" y="2576473"/>
            <a:ext cx="629574" cy="287972"/>
          </a:xfrm>
          <a:custGeom>
            <a:avLst/>
            <a:gdLst>
              <a:gd name="connsiteX0" fmla="*/ 0 w 548640"/>
              <a:gd name="connsiteY0" fmla="*/ 285293 h 285293"/>
              <a:gd name="connsiteX1" fmla="*/ 226771 w 548640"/>
              <a:gd name="connsiteY1" fmla="*/ 138989 h 285293"/>
              <a:gd name="connsiteX2" fmla="*/ 548640 w 548640"/>
              <a:gd name="connsiteY2" fmla="*/ 0 h 28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285293">
                <a:moveTo>
                  <a:pt x="0" y="285293"/>
                </a:moveTo>
                <a:cubicBezTo>
                  <a:pt x="67665" y="235915"/>
                  <a:pt x="135331" y="186538"/>
                  <a:pt x="226771" y="138989"/>
                </a:cubicBezTo>
                <a:cubicBezTo>
                  <a:pt x="318211" y="91440"/>
                  <a:pt x="433425" y="45720"/>
                  <a:pt x="54864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8" name="Freeform 147"/>
          <p:cNvSpPr/>
          <p:nvPr/>
        </p:nvSpPr>
        <p:spPr>
          <a:xfrm>
            <a:off x="7788857" y="2545994"/>
            <a:ext cx="353239" cy="91439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7429">
                <a:moveTo>
                  <a:pt x="0" y="0"/>
                </a:moveTo>
                <a:cubicBezTo>
                  <a:pt x="48460" y="24731"/>
                  <a:pt x="96921" y="49462"/>
                  <a:pt x="144379" y="60157"/>
                </a:cubicBezTo>
                <a:cubicBezTo>
                  <a:pt x="191837" y="7085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9" name="Freeform 148"/>
          <p:cNvSpPr/>
          <p:nvPr/>
        </p:nvSpPr>
        <p:spPr>
          <a:xfrm rot="5002157">
            <a:off x="7011344" y="2387504"/>
            <a:ext cx="510235" cy="351740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  <a:gd name="connsiteX0" fmla="*/ 0 w 284747"/>
              <a:gd name="connsiteY0" fmla="*/ 0 h 64585"/>
              <a:gd name="connsiteX1" fmla="*/ 103459 w 284747"/>
              <a:gd name="connsiteY1" fmla="*/ 39327 h 64585"/>
              <a:gd name="connsiteX2" fmla="*/ 284747 w 284747"/>
              <a:gd name="connsiteY2" fmla="*/ 64168 h 6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4585">
                <a:moveTo>
                  <a:pt x="0" y="0"/>
                </a:moveTo>
                <a:cubicBezTo>
                  <a:pt x="48460" y="24731"/>
                  <a:pt x="56001" y="28632"/>
                  <a:pt x="103459" y="39327"/>
                </a:cubicBezTo>
                <a:cubicBezTo>
                  <a:pt x="150917" y="5002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0" name="Freeform 149"/>
          <p:cNvSpPr/>
          <p:nvPr/>
        </p:nvSpPr>
        <p:spPr>
          <a:xfrm>
            <a:off x="7446428" y="1442608"/>
            <a:ext cx="425450" cy="841389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7880087" y="229604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7385467" y="2249629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3" name="Freeform 152"/>
          <p:cNvSpPr/>
          <p:nvPr/>
        </p:nvSpPr>
        <p:spPr>
          <a:xfrm flipH="1">
            <a:off x="7910777" y="1442609"/>
            <a:ext cx="261799" cy="1144067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7381217" y="251551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5" name="Oval 154"/>
          <p:cNvSpPr>
            <a:spLocks noChangeAspect="1"/>
          </p:cNvSpPr>
          <p:nvPr/>
        </p:nvSpPr>
        <p:spPr>
          <a:xfrm>
            <a:off x="7662372" y="1797202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7971737" y="205578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7549411" y="2036816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8" name="Oval 157"/>
          <p:cNvSpPr>
            <a:spLocks noChangeAspect="1"/>
          </p:cNvSpPr>
          <p:nvPr/>
        </p:nvSpPr>
        <p:spPr>
          <a:xfrm>
            <a:off x="8117579" y="2576473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9" name="Oval 158"/>
          <p:cNvSpPr>
            <a:spLocks noChangeAspect="1"/>
          </p:cNvSpPr>
          <p:nvPr/>
        </p:nvSpPr>
        <p:spPr>
          <a:xfrm>
            <a:off x="7849817" y="1402859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0" name="Oval 159"/>
          <p:cNvSpPr>
            <a:spLocks noChangeAspect="1"/>
          </p:cNvSpPr>
          <p:nvPr/>
        </p:nvSpPr>
        <p:spPr>
          <a:xfrm>
            <a:off x="7090837" y="2833964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1" name="Rectangle 170"/>
          <p:cNvSpPr/>
          <p:nvPr/>
        </p:nvSpPr>
        <p:spPr>
          <a:xfrm>
            <a:off x="3386441" y="3122291"/>
            <a:ext cx="3154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+O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vertices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Oval 171"/>
          <p:cNvSpPr>
            <a:spLocks noChangeAspect="1"/>
          </p:cNvSpPr>
          <p:nvPr/>
        </p:nvSpPr>
        <p:spPr>
          <a:xfrm>
            <a:off x="4573896" y="2303811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3" name="Rectangle 172"/>
          <p:cNvSpPr/>
          <p:nvPr/>
        </p:nvSpPr>
        <p:spPr>
          <a:xfrm>
            <a:off x="6146302" y="3127349"/>
            <a:ext cx="3154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+O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vertices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7727897" y="2527984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5" name="Oval 174"/>
          <p:cNvSpPr>
            <a:spLocks noChangeAspect="1"/>
          </p:cNvSpPr>
          <p:nvPr/>
        </p:nvSpPr>
        <p:spPr>
          <a:xfrm>
            <a:off x="730785" y="1256538"/>
            <a:ext cx="1828800" cy="1828800"/>
          </a:xfrm>
          <a:prstGeom prst="ellipse">
            <a:avLst/>
          </a:prstGeom>
          <a:solidFill>
            <a:srgbClr val="E4EDF8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2515030" y="219093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7" name="Oval 176"/>
          <p:cNvSpPr>
            <a:spLocks noChangeAspect="1"/>
          </p:cNvSpPr>
          <p:nvPr/>
        </p:nvSpPr>
        <p:spPr>
          <a:xfrm>
            <a:off x="1074420" y="174779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1523265" y="2341913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9" name="Oval 178"/>
          <p:cNvSpPr>
            <a:spLocks noChangeAspect="1"/>
          </p:cNvSpPr>
          <p:nvPr/>
        </p:nvSpPr>
        <p:spPr>
          <a:xfrm>
            <a:off x="1478970" y="204262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1272815" y="264789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926303" y="208818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2" name="Oval 181"/>
          <p:cNvSpPr>
            <a:spLocks noChangeAspect="1"/>
          </p:cNvSpPr>
          <p:nvPr/>
        </p:nvSpPr>
        <p:spPr>
          <a:xfrm>
            <a:off x="1706145" y="1522768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4" name="Oval 183"/>
          <p:cNvSpPr>
            <a:spLocks noChangeAspect="1"/>
          </p:cNvSpPr>
          <p:nvPr/>
        </p:nvSpPr>
        <p:spPr>
          <a:xfrm>
            <a:off x="1553535" y="180875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5" name="Oval 184"/>
          <p:cNvSpPr>
            <a:spLocks noChangeAspect="1"/>
          </p:cNvSpPr>
          <p:nvPr/>
        </p:nvSpPr>
        <p:spPr>
          <a:xfrm>
            <a:off x="2244550" y="2049018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2183590" y="169304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7" name="Oval 186"/>
          <p:cNvSpPr>
            <a:spLocks noChangeAspect="1"/>
          </p:cNvSpPr>
          <p:nvPr/>
        </p:nvSpPr>
        <p:spPr>
          <a:xfrm>
            <a:off x="1767105" y="2701988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8" name="Freeform 187"/>
          <p:cNvSpPr/>
          <p:nvPr/>
        </p:nvSpPr>
        <p:spPr>
          <a:xfrm>
            <a:off x="910354" y="2373814"/>
            <a:ext cx="629575" cy="304560"/>
          </a:xfrm>
          <a:custGeom>
            <a:avLst/>
            <a:gdLst>
              <a:gd name="connsiteX0" fmla="*/ 0 w 548640"/>
              <a:gd name="connsiteY0" fmla="*/ 285293 h 285293"/>
              <a:gd name="connsiteX1" fmla="*/ 226771 w 548640"/>
              <a:gd name="connsiteY1" fmla="*/ 138989 h 285293"/>
              <a:gd name="connsiteX2" fmla="*/ 548640 w 548640"/>
              <a:gd name="connsiteY2" fmla="*/ 0 h 28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285293">
                <a:moveTo>
                  <a:pt x="0" y="285293"/>
                </a:moveTo>
                <a:cubicBezTo>
                  <a:pt x="67665" y="235915"/>
                  <a:pt x="135331" y="186538"/>
                  <a:pt x="226771" y="138989"/>
                </a:cubicBezTo>
                <a:cubicBezTo>
                  <a:pt x="318211" y="91440"/>
                  <a:pt x="433425" y="45720"/>
                  <a:pt x="54864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9" name="Freeform 188"/>
          <p:cNvSpPr/>
          <p:nvPr/>
        </p:nvSpPr>
        <p:spPr>
          <a:xfrm>
            <a:off x="1584225" y="2359923"/>
            <a:ext cx="353239" cy="91439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7429">
                <a:moveTo>
                  <a:pt x="0" y="0"/>
                </a:moveTo>
                <a:cubicBezTo>
                  <a:pt x="48460" y="24731"/>
                  <a:pt x="96921" y="49462"/>
                  <a:pt x="144379" y="60157"/>
                </a:cubicBezTo>
                <a:cubicBezTo>
                  <a:pt x="191837" y="7085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0" name="Freeform 189"/>
          <p:cNvSpPr/>
          <p:nvPr/>
        </p:nvSpPr>
        <p:spPr>
          <a:xfrm rot="5002157">
            <a:off x="781307" y="2212219"/>
            <a:ext cx="514758" cy="368417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  <a:gd name="connsiteX0" fmla="*/ 0 w 284747"/>
              <a:gd name="connsiteY0" fmla="*/ 0 h 64585"/>
              <a:gd name="connsiteX1" fmla="*/ 103459 w 284747"/>
              <a:gd name="connsiteY1" fmla="*/ 39327 h 64585"/>
              <a:gd name="connsiteX2" fmla="*/ 284747 w 284747"/>
              <a:gd name="connsiteY2" fmla="*/ 64168 h 6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4585">
                <a:moveTo>
                  <a:pt x="0" y="0"/>
                </a:moveTo>
                <a:cubicBezTo>
                  <a:pt x="48460" y="24731"/>
                  <a:pt x="56001" y="28632"/>
                  <a:pt x="103459" y="39327"/>
                </a:cubicBezTo>
                <a:cubicBezTo>
                  <a:pt x="150917" y="5002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1" name="Freeform 190"/>
          <p:cNvSpPr/>
          <p:nvPr/>
        </p:nvSpPr>
        <p:spPr>
          <a:xfrm>
            <a:off x="1237545" y="1256538"/>
            <a:ext cx="415171" cy="822960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2" name="Oval 191"/>
          <p:cNvSpPr>
            <a:spLocks noChangeAspect="1"/>
          </p:cNvSpPr>
          <p:nvPr/>
        </p:nvSpPr>
        <p:spPr>
          <a:xfrm>
            <a:off x="1675455" y="2109978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3" name="Oval 192"/>
          <p:cNvSpPr>
            <a:spLocks noChangeAspect="1"/>
          </p:cNvSpPr>
          <p:nvPr/>
        </p:nvSpPr>
        <p:spPr>
          <a:xfrm>
            <a:off x="1180835" y="2063558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4" name="Freeform 193"/>
          <p:cNvSpPr/>
          <p:nvPr/>
        </p:nvSpPr>
        <p:spPr>
          <a:xfrm flipH="1">
            <a:off x="1706145" y="1256538"/>
            <a:ext cx="261799" cy="1144067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>
            <a:off x="2136948" y="2524615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6" name="Oval 195"/>
          <p:cNvSpPr>
            <a:spLocks noChangeAspect="1"/>
          </p:cNvSpPr>
          <p:nvPr/>
        </p:nvSpPr>
        <p:spPr>
          <a:xfrm>
            <a:off x="1176585" y="2329442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7" name="Oval 196"/>
          <p:cNvSpPr>
            <a:spLocks noChangeAspect="1"/>
          </p:cNvSpPr>
          <p:nvPr/>
        </p:nvSpPr>
        <p:spPr>
          <a:xfrm>
            <a:off x="849395" y="182080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>
            <a:off x="1186390" y="1444340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9" name="Oval 198"/>
          <p:cNvSpPr>
            <a:spLocks noChangeAspect="1"/>
          </p:cNvSpPr>
          <p:nvPr/>
        </p:nvSpPr>
        <p:spPr>
          <a:xfrm>
            <a:off x="1457740" y="1611131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0" name="Oval 199"/>
          <p:cNvSpPr>
            <a:spLocks noChangeAspect="1"/>
          </p:cNvSpPr>
          <p:nvPr/>
        </p:nvSpPr>
        <p:spPr>
          <a:xfrm>
            <a:off x="1767105" y="186971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1" name="Oval 200"/>
          <p:cNvSpPr>
            <a:spLocks noChangeAspect="1"/>
          </p:cNvSpPr>
          <p:nvPr/>
        </p:nvSpPr>
        <p:spPr>
          <a:xfrm>
            <a:off x="1998424" y="148852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2" name="Oval 201"/>
          <p:cNvSpPr>
            <a:spLocks noChangeAspect="1"/>
          </p:cNvSpPr>
          <p:nvPr/>
        </p:nvSpPr>
        <p:spPr>
          <a:xfrm>
            <a:off x="2136948" y="225189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3" name="Oval 202"/>
          <p:cNvSpPr>
            <a:spLocks noChangeAspect="1"/>
          </p:cNvSpPr>
          <p:nvPr/>
        </p:nvSpPr>
        <p:spPr>
          <a:xfrm>
            <a:off x="1344779" y="1850745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4" name="Oval 203"/>
          <p:cNvSpPr>
            <a:spLocks noChangeAspect="1"/>
          </p:cNvSpPr>
          <p:nvPr/>
        </p:nvSpPr>
        <p:spPr>
          <a:xfrm>
            <a:off x="1912947" y="2390402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5" name="Oval 204"/>
          <p:cNvSpPr>
            <a:spLocks noChangeAspect="1"/>
          </p:cNvSpPr>
          <p:nvPr/>
        </p:nvSpPr>
        <p:spPr>
          <a:xfrm>
            <a:off x="1645185" y="1216788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849395" y="2647893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7" name="Rectangle 206"/>
          <p:cNvSpPr/>
          <p:nvPr/>
        </p:nvSpPr>
        <p:spPr>
          <a:xfrm>
            <a:off x="119896" y="3116020"/>
            <a:ext cx="2935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 simple cycle separator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/>
          </a:p>
        </p:txBody>
      </p:sp>
      <p:sp>
        <p:nvSpPr>
          <p:cNvPr id="208" name="Rounded Rectangle 207"/>
          <p:cNvSpPr/>
          <p:nvPr/>
        </p:nvSpPr>
        <p:spPr>
          <a:xfrm>
            <a:off x="119896" y="4104075"/>
            <a:ext cx="8862593" cy="17551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Drawing Algorithm</a:t>
            </a:r>
          </a:p>
          <a:p>
            <a:endParaRPr lang="en-US" sz="900" b="1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Compute a suitable embedding of </a:t>
            </a:r>
            <a:r>
              <a:rPr lang="en-US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6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Draw </a:t>
            </a:r>
            <a:r>
              <a:rPr lang="en-US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spc="50" baseline="-250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spc="50" baseline="-2500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small </a:t>
            </a:r>
            <a:r>
              <a:rPr lang="en-US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height using </a:t>
            </a:r>
            <a:r>
              <a:rPr lang="en-US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Chrobak</a:t>
            </a:r>
            <a:r>
              <a:rPr lang="en-US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Nakano’s </a:t>
            </a:r>
            <a:r>
              <a:rPr lang="en-US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Algorihtm</a:t>
            </a:r>
            <a:r>
              <a:rPr lang="en-US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600" spc="50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Merge the drawings using edge-bends (ensure the height remains small).</a:t>
            </a:r>
            <a:endParaRPr lang="en-CA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2" name="Rounded Rectangle 81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37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26315" y="938365"/>
            <a:ext cx="2010670" cy="25262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Straight-line Drawings </a:t>
            </a:r>
            <a:r>
              <a:rPr lang="en-US" sz="3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(Fixed Vs. Variable)</a:t>
            </a:r>
            <a:endParaRPr lang="en-US" sz="3600" b="1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68301" y="95414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8448" y="241443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17148" y="233150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33928" y="135695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6877" y="177478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581957" y="180833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1301896" y="1107483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468588" y="2304287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130197" y="2270569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Isosceles Triangle 134"/>
          <p:cNvSpPr/>
          <p:nvPr/>
        </p:nvSpPr>
        <p:spPr>
          <a:xfrm>
            <a:off x="1110529" y="1597820"/>
            <a:ext cx="489660" cy="369922"/>
          </a:xfrm>
          <a:prstGeom prst="triangl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1312618" y="1545515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1049569" y="19155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>
            <a:stCxn id="119" idx="4"/>
            <a:endCxn id="136" idx="0"/>
          </p:cNvCxnSpPr>
          <p:nvPr/>
        </p:nvCxnSpPr>
        <p:spPr>
          <a:xfrm>
            <a:off x="1362856" y="1229403"/>
            <a:ext cx="10722" cy="316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38" idx="2"/>
            <a:endCxn id="120" idx="7"/>
          </p:cNvCxnSpPr>
          <p:nvPr/>
        </p:nvCxnSpPr>
        <p:spPr>
          <a:xfrm flipH="1">
            <a:off x="572653" y="1976463"/>
            <a:ext cx="476916" cy="3456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21" idx="2"/>
          </p:cNvCxnSpPr>
          <p:nvPr/>
        </p:nvCxnSpPr>
        <p:spPr>
          <a:xfrm flipH="1" flipV="1">
            <a:off x="1649187" y="2010847"/>
            <a:ext cx="481010" cy="3206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Group 236"/>
          <p:cNvGrpSpPr>
            <a:grpSpLocks noChangeAspect="1"/>
          </p:cNvGrpSpPr>
          <p:nvPr/>
        </p:nvGrpSpPr>
        <p:grpSpPr>
          <a:xfrm>
            <a:off x="3176845" y="948412"/>
            <a:ext cx="1658421" cy="1595498"/>
            <a:chOff x="3701442" y="2588467"/>
            <a:chExt cx="1105614" cy="1063665"/>
          </a:xfrm>
        </p:grpSpPr>
        <p:grpSp>
          <p:nvGrpSpPr>
            <p:cNvPr id="65" name="Group 64"/>
            <p:cNvGrpSpPr/>
            <p:nvPr/>
          </p:nvGrpSpPr>
          <p:grpSpPr>
            <a:xfrm>
              <a:off x="3701442" y="2588470"/>
              <a:ext cx="1099734" cy="1063662"/>
              <a:chOff x="4808241" y="3857340"/>
              <a:chExt cx="1552860" cy="155286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4874286" y="3857340"/>
                <a:ext cx="1452828" cy="1552860"/>
                <a:chOff x="4874286" y="3857340"/>
                <a:chExt cx="1452828" cy="1552860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4874286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5257800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5606742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5943600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6327114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 rot="16200000">
                <a:off x="4858257" y="3841311"/>
                <a:ext cx="1452828" cy="1552860"/>
                <a:chOff x="5026686" y="4009740"/>
                <a:chExt cx="1452828" cy="1552860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>
                  <a:off x="5026686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5410200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5759142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6096000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479514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8" name="Group 77"/>
            <p:cNvGrpSpPr>
              <a:grpSpLocks noChangeAspect="1"/>
            </p:cNvGrpSpPr>
            <p:nvPr/>
          </p:nvGrpSpPr>
          <p:grpSpPr>
            <a:xfrm>
              <a:off x="3702981" y="2588467"/>
              <a:ext cx="1104075" cy="1046659"/>
              <a:chOff x="3798856" y="1415793"/>
              <a:chExt cx="1623096" cy="1538675"/>
            </a:xfrm>
          </p:grpSpPr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3798856" y="1415793"/>
                <a:ext cx="121919" cy="12192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>
                <a:spLocks noChangeAspect="1"/>
              </p:cNvSpPr>
              <p:nvPr/>
            </p:nvSpPr>
            <p:spPr>
              <a:xfrm>
                <a:off x="4158728" y="2832548"/>
                <a:ext cx="121919" cy="12192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>
                <a:spLocks noChangeAspect="1"/>
              </p:cNvSpPr>
              <p:nvPr/>
            </p:nvSpPr>
            <p:spPr>
              <a:xfrm>
                <a:off x="5300031" y="2108910"/>
                <a:ext cx="121921" cy="121920"/>
              </a:xfrm>
              <a:prstGeom prst="ellipse">
                <a:avLst/>
              </a:prstGeom>
              <a:solidFill>
                <a:srgbClr val="FF4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>
              <a:xfrm>
                <a:off x="4200689" y="1797280"/>
                <a:ext cx="121921" cy="121920"/>
              </a:xfrm>
              <a:prstGeom prst="ellipse">
                <a:avLst/>
              </a:prstGeom>
              <a:solidFill>
                <a:srgbClr val="BD92D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>
              <a:xfrm>
                <a:off x="4203528" y="2109650"/>
                <a:ext cx="121921" cy="12192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>
                <a:spLocks noChangeAspect="1"/>
              </p:cNvSpPr>
              <p:nvPr/>
            </p:nvSpPr>
            <p:spPr>
              <a:xfrm>
                <a:off x="4578192" y="2109891"/>
                <a:ext cx="121921" cy="121920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5" name="Straight Connector 84"/>
              <p:cNvCxnSpPr>
                <a:stCxn id="79" idx="5"/>
                <a:endCxn id="82" idx="1"/>
              </p:cNvCxnSpPr>
              <p:nvPr/>
            </p:nvCxnSpPr>
            <p:spPr>
              <a:xfrm>
                <a:off x="3902922" y="1519859"/>
                <a:ext cx="315622" cy="29527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83" idx="4"/>
                <a:endCxn id="80" idx="7"/>
              </p:cNvCxnSpPr>
              <p:nvPr/>
            </p:nvCxnSpPr>
            <p:spPr>
              <a:xfrm flipH="1">
                <a:off x="4262793" y="2231570"/>
                <a:ext cx="1695" cy="61883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Oval 96"/>
              <p:cNvSpPr>
                <a:spLocks noChangeAspect="1"/>
              </p:cNvSpPr>
              <p:nvPr/>
            </p:nvSpPr>
            <p:spPr>
              <a:xfrm>
                <a:off x="4566968" y="2437399"/>
                <a:ext cx="121921" cy="12192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8" name="Straight Connector 97"/>
              <p:cNvCxnSpPr>
                <a:stCxn id="97" idx="3"/>
                <a:endCxn id="80" idx="7"/>
              </p:cNvCxnSpPr>
              <p:nvPr/>
            </p:nvCxnSpPr>
            <p:spPr>
              <a:xfrm flipH="1">
                <a:off x="4262793" y="2541464"/>
                <a:ext cx="322029" cy="3089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97" idx="1"/>
                <a:endCxn id="83" idx="5"/>
              </p:cNvCxnSpPr>
              <p:nvPr/>
            </p:nvCxnSpPr>
            <p:spPr>
              <a:xfrm flipH="1" flipV="1">
                <a:off x="4307594" y="2213716"/>
                <a:ext cx="277228" cy="2415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97" idx="0"/>
                <a:endCxn id="84" idx="4"/>
              </p:cNvCxnSpPr>
              <p:nvPr/>
            </p:nvCxnSpPr>
            <p:spPr>
              <a:xfrm flipV="1">
                <a:off x="4627928" y="2231811"/>
                <a:ext cx="11224" cy="205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stCxn id="81" idx="3"/>
                <a:endCxn id="97" idx="6"/>
              </p:cNvCxnSpPr>
              <p:nvPr/>
            </p:nvCxnSpPr>
            <p:spPr>
              <a:xfrm flipH="1">
                <a:off x="4688889" y="2212976"/>
                <a:ext cx="628997" cy="2853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83" idx="1"/>
                <a:endCxn id="79" idx="4"/>
              </p:cNvCxnSpPr>
              <p:nvPr/>
            </p:nvCxnSpPr>
            <p:spPr>
              <a:xfrm flipH="1" flipV="1">
                <a:off x="3859816" y="1537713"/>
                <a:ext cx="361566" cy="58979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81" idx="1"/>
                <a:endCxn id="82" idx="6"/>
              </p:cNvCxnSpPr>
              <p:nvPr/>
            </p:nvCxnSpPr>
            <p:spPr>
              <a:xfrm flipH="1" flipV="1">
                <a:off x="4322610" y="1858239"/>
                <a:ext cx="995275" cy="2685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Connector 86"/>
            <p:cNvCxnSpPr>
              <a:stCxn id="84" idx="6"/>
              <a:endCxn id="81" idx="2"/>
            </p:cNvCxnSpPr>
            <p:nvPr/>
          </p:nvCxnSpPr>
          <p:spPr>
            <a:xfrm flipV="1">
              <a:off x="4316041" y="3101416"/>
              <a:ext cx="408081" cy="6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5"/>
              <a:endCxn id="84" idx="1"/>
            </p:cNvCxnSpPr>
            <p:nvPr/>
          </p:nvCxnSpPr>
          <p:spPr>
            <a:xfrm>
              <a:off x="4047108" y="2918756"/>
              <a:ext cx="198144" cy="1540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9" idx="4"/>
              <a:endCxn id="80" idx="0"/>
            </p:cNvCxnSpPr>
            <p:nvPr/>
          </p:nvCxnSpPr>
          <p:spPr>
            <a:xfrm>
              <a:off x="3744447" y="2671401"/>
              <a:ext cx="244795" cy="8807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2" idx="4"/>
              <a:endCxn id="83" idx="0"/>
            </p:cNvCxnSpPr>
            <p:nvPr/>
          </p:nvCxnSpPr>
          <p:spPr>
            <a:xfrm>
              <a:off x="4017786" y="2930901"/>
              <a:ext cx="1931" cy="1295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3" idx="6"/>
              <a:endCxn id="84" idx="2"/>
            </p:cNvCxnSpPr>
            <p:nvPr/>
          </p:nvCxnSpPr>
          <p:spPr>
            <a:xfrm>
              <a:off x="4061184" y="3101919"/>
              <a:ext cx="171923" cy="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0" idx="6"/>
              <a:endCxn id="81" idx="3"/>
            </p:cNvCxnSpPr>
            <p:nvPr/>
          </p:nvCxnSpPr>
          <p:spPr>
            <a:xfrm flipV="1">
              <a:off x="4030709" y="3130738"/>
              <a:ext cx="705558" cy="4629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79" idx="6"/>
              <a:endCxn id="81" idx="1"/>
            </p:cNvCxnSpPr>
            <p:nvPr/>
          </p:nvCxnSpPr>
          <p:spPr>
            <a:xfrm>
              <a:off x="3785914" y="2629934"/>
              <a:ext cx="950353" cy="4421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25"/>
          <p:cNvSpPr/>
          <p:nvPr/>
        </p:nvSpPr>
        <p:spPr>
          <a:xfrm>
            <a:off x="525634" y="1181823"/>
            <a:ext cx="770467" cy="1126067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414634" y="1181823"/>
            <a:ext cx="778934" cy="1100667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64014" y="2375338"/>
            <a:ext cx="1583267" cy="245584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601834" y="2333290"/>
            <a:ext cx="702734" cy="62774"/>
          </a:xfrm>
          <a:custGeom>
            <a:avLst/>
            <a:gdLst>
              <a:gd name="connsiteX0" fmla="*/ 0 w 702734"/>
              <a:gd name="connsiteY0" fmla="*/ 50800 h 62774"/>
              <a:gd name="connsiteX1" fmla="*/ 313267 w 702734"/>
              <a:gd name="connsiteY1" fmla="*/ 59267 h 62774"/>
              <a:gd name="connsiteX2" fmla="*/ 702734 w 702734"/>
              <a:gd name="connsiteY2" fmla="*/ 0 h 6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734" h="62774">
                <a:moveTo>
                  <a:pt x="0" y="50800"/>
                </a:moveTo>
                <a:cubicBezTo>
                  <a:pt x="98072" y="59267"/>
                  <a:pt x="196145" y="67734"/>
                  <a:pt x="313267" y="59267"/>
                </a:cubicBezTo>
                <a:cubicBezTo>
                  <a:pt x="430389" y="50800"/>
                  <a:pt x="566561" y="25400"/>
                  <a:pt x="702734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135886" y="2032824"/>
            <a:ext cx="188742" cy="261694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Freeform 231"/>
          <p:cNvSpPr/>
          <p:nvPr/>
        </p:nvSpPr>
        <p:spPr>
          <a:xfrm>
            <a:off x="1392119" y="2012265"/>
            <a:ext cx="189838" cy="302046"/>
          </a:xfrm>
          <a:custGeom>
            <a:avLst/>
            <a:gdLst>
              <a:gd name="connsiteX0" fmla="*/ 0 w 155749"/>
              <a:gd name="connsiteY0" fmla="*/ 185895 h 185895"/>
              <a:gd name="connsiteX1" fmla="*/ 75362 w 155749"/>
              <a:gd name="connsiteY1" fmla="*/ 50242 h 185895"/>
              <a:gd name="connsiteX2" fmla="*/ 155749 w 155749"/>
              <a:gd name="connsiteY2" fmla="*/ 0 h 18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49" h="185895">
                <a:moveTo>
                  <a:pt x="0" y="185895"/>
                </a:moveTo>
                <a:cubicBezTo>
                  <a:pt x="24702" y="133559"/>
                  <a:pt x="49404" y="81224"/>
                  <a:pt x="75362" y="50242"/>
                </a:cubicBezTo>
                <a:cubicBezTo>
                  <a:pt x="101320" y="19259"/>
                  <a:pt x="128534" y="9629"/>
                  <a:pt x="155749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Freeform 232"/>
          <p:cNvSpPr/>
          <p:nvPr/>
        </p:nvSpPr>
        <p:spPr>
          <a:xfrm>
            <a:off x="1392119" y="2369576"/>
            <a:ext cx="738553" cy="55647"/>
          </a:xfrm>
          <a:custGeom>
            <a:avLst/>
            <a:gdLst>
              <a:gd name="connsiteX0" fmla="*/ 0 w 738553"/>
              <a:gd name="connsiteY0" fmla="*/ 20096 h 55647"/>
              <a:gd name="connsiteX1" fmla="*/ 301450 w 738553"/>
              <a:gd name="connsiteY1" fmla="*/ 55266 h 55647"/>
              <a:gd name="connsiteX2" fmla="*/ 738553 w 738553"/>
              <a:gd name="connsiteY2" fmla="*/ 0 h 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553" h="55647">
                <a:moveTo>
                  <a:pt x="0" y="20096"/>
                </a:moveTo>
                <a:cubicBezTo>
                  <a:pt x="89179" y="39355"/>
                  <a:pt x="178358" y="58615"/>
                  <a:pt x="301450" y="55266"/>
                </a:cubicBezTo>
                <a:cubicBezTo>
                  <a:pt x="424542" y="51917"/>
                  <a:pt x="581547" y="25958"/>
                  <a:pt x="738553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1285942" y="2294518"/>
            <a:ext cx="121920" cy="1219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Freeform 234"/>
          <p:cNvSpPr/>
          <p:nvPr/>
        </p:nvSpPr>
        <p:spPr>
          <a:xfrm>
            <a:off x="1022978" y="1211441"/>
            <a:ext cx="289640" cy="726056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Freeform 235"/>
          <p:cNvSpPr/>
          <p:nvPr/>
        </p:nvSpPr>
        <p:spPr>
          <a:xfrm>
            <a:off x="1427288" y="1570732"/>
            <a:ext cx="733529" cy="713433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066306" y="232606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681676" y="2800455"/>
            <a:ext cx="2834136" cy="6641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straight-line drawing of 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a 5×5 grid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5" name="Group 164"/>
          <p:cNvGrpSpPr/>
          <p:nvPr/>
        </p:nvGrpSpPr>
        <p:grpSpPr>
          <a:xfrm rot="16200000">
            <a:off x="6852733" y="71399"/>
            <a:ext cx="1085215" cy="3739777"/>
            <a:chOff x="5039783" y="4009740"/>
            <a:chExt cx="1056217" cy="1554676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5039783" y="4011556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5410200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759142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096000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oup 241"/>
          <p:cNvGrpSpPr/>
          <p:nvPr/>
        </p:nvGrpSpPr>
        <p:grpSpPr>
          <a:xfrm rot="9006613">
            <a:off x="6086160" y="1224480"/>
            <a:ext cx="2789006" cy="1999195"/>
            <a:chOff x="3711699" y="3347810"/>
            <a:chExt cx="2789006" cy="1999195"/>
          </a:xfrm>
        </p:grpSpPr>
        <p:grpSp>
          <p:nvGrpSpPr>
            <p:cNvPr id="137" name="Group 136"/>
            <p:cNvGrpSpPr>
              <a:grpSpLocks noChangeAspect="1"/>
            </p:cNvGrpSpPr>
            <p:nvPr/>
          </p:nvGrpSpPr>
          <p:grpSpPr>
            <a:xfrm>
              <a:off x="3711699" y="3347810"/>
              <a:ext cx="2720879" cy="1752293"/>
              <a:chOff x="3659165" y="1415793"/>
              <a:chExt cx="2666634" cy="1717342"/>
            </a:xfrm>
          </p:grpSpPr>
          <p:sp>
            <p:nvSpPr>
              <p:cNvPr id="147" name="Oval 146"/>
              <p:cNvSpPr>
                <a:spLocks noChangeAspect="1"/>
              </p:cNvSpPr>
              <p:nvPr/>
            </p:nvSpPr>
            <p:spPr>
              <a:xfrm>
                <a:off x="3798856" y="1415793"/>
                <a:ext cx="121919" cy="12192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>
                <a:spLocks noChangeAspect="1"/>
              </p:cNvSpPr>
              <p:nvPr/>
            </p:nvSpPr>
            <p:spPr>
              <a:xfrm>
                <a:off x="4158728" y="2832548"/>
                <a:ext cx="121919" cy="12192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Oval 148"/>
              <p:cNvSpPr>
                <a:spLocks noChangeAspect="1"/>
              </p:cNvSpPr>
              <p:nvPr/>
            </p:nvSpPr>
            <p:spPr>
              <a:xfrm>
                <a:off x="6203878" y="2758679"/>
                <a:ext cx="121921" cy="121920"/>
              </a:xfrm>
              <a:prstGeom prst="ellipse">
                <a:avLst/>
              </a:prstGeom>
              <a:solidFill>
                <a:srgbClr val="FF4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>
                <a:off x="4260560" y="2048694"/>
                <a:ext cx="121921" cy="121920"/>
              </a:xfrm>
              <a:prstGeom prst="ellipse">
                <a:avLst/>
              </a:prstGeom>
              <a:solidFill>
                <a:srgbClr val="BD92D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>
              <a:xfrm>
                <a:off x="4199438" y="2420557"/>
                <a:ext cx="121921" cy="12192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>
                <a:spLocks noChangeAspect="1"/>
              </p:cNvSpPr>
              <p:nvPr/>
            </p:nvSpPr>
            <p:spPr>
              <a:xfrm>
                <a:off x="4817161" y="2407991"/>
                <a:ext cx="121921" cy="121920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5" name="Straight Connector 154"/>
              <p:cNvCxnSpPr>
                <a:stCxn id="147" idx="5"/>
                <a:endCxn id="150" idx="1"/>
              </p:cNvCxnSpPr>
              <p:nvPr/>
            </p:nvCxnSpPr>
            <p:spPr>
              <a:xfrm rot="12593387" flipH="1" flipV="1">
                <a:off x="3791675" y="1649777"/>
                <a:ext cx="597985" cy="286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>
                <a:stCxn id="153" idx="4"/>
                <a:endCxn id="148" idx="7"/>
              </p:cNvCxnSpPr>
              <p:nvPr/>
            </p:nvCxnSpPr>
            <p:spPr>
              <a:xfrm rot="12593387" flipH="1" flipV="1">
                <a:off x="4183832" y="2563553"/>
                <a:ext cx="155526" cy="2657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Oval 156"/>
              <p:cNvSpPr>
                <a:spLocks noChangeAspect="1"/>
              </p:cNvSpPr>
              <p:nvPr/>
            </p:nvSpPr>
            <p:spPr>
              <a:xfrm>
                <a:off x="4603081" y="2691938"/>
                <a:ext cx="121921" cy="12192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8" name="Straight Connector 157"/>
              <p:cNvCxnSpPr>
                <a:stCxn id="157" idx="3"/>
                <a:endCxn id="148" idx="7"/>
              </p:cNvCxnSpPr>
              <p:nvPr/>
            </p:nvCxnSpPr>
            <p:spPr>
              <a:xfrm rot="12593387" flipV="1">
                <a:off x="4300166" y="2710385"/>
                <a:ext cx="283395" cy="2256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stCxn id="157" idx="1"/>
                <a:endCxn id="153" idx="5"/>
              </p:cNvCxnSpPr>
              <p:nvPr/>
            </p:nvCxnSpPr>
            <p:spPr>
              <a:xfrm rot="12593387">
                <a:off x="4278477" y="2616031"/>
                <a:ext cx="367486" cy="23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stCxn id="157" idx="7"/>
                <a:endCxn id="154" idx="4"/>
              </p:cNvCxnSpPr>
              <p:nvPr/>
            </p:nvCxnSpPr>
            <p:spPr>
              <a:xfrm rot="12593387" flipH="1">
                <a:off x="4763340" y="2499274"/>
                <a:ext cx="58591" cy="24115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>
                <a:stCxn id="149" idx="3"/>
                <a:endCxn id="157" idx="6"/>
              </p:cNvCxnSpPr>
              <p:nvPr/>
            </p:nvCxnSpPr>
            <p:spPr>
              <a:xfrm rot="12593387" flipV="1">
                <a:off x="4797175" y="2482507"/>
                <a:ext cx="1352385" cy="650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>
                <a:stCxn id="153" idx="1"/>
                <a:endCxn id="147" idx="4"/>
              </p:cNvCxnSpPr>
              <p:nvPr/>
            </p:nvCxnSpPr>
            <p:spPr>
              <a:xfrm rot="12593387">
                <a:off x="3659165" y="1686686"/>
                <a:ext cx="758779" cy="6027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stCxn id="149" idx="1"/>
                <a:endCxn id="150" idx="6"/>
              </p:cNvCxnSpPr>
              <p:nvPr/>
            </p:nvCxnSpPr>
            <p:spPr>
              <a:xfrm rot="12593387" flipV="1">
                <a:off x="4338639" y="2273906"/>
                <a:ext cx="1926935" cy="33837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Straight Connector 138"/>
            <p:cNvCxnSpPr>
              <a:stCxn id="154" idx="6"/>
              <a:endCxn id="149" idx="2"/>
            </p:cNvCxnSpPr>
            <p:nvPr/>
          </p:nvCxnSpPr>
          <p:spPr>
            <a:xfrm rot="12593387" flipH="1">
              <a:off x="5014323" y="4434875"/>
              <a:ext cx="1297183" cy="3328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0" idx="5"/>
              <a:endCxn id="154" idx="1"/>
            </p:cNvCxnSpPr>
            <p:nvPr/>
          </p:nvCxnSpPr>
          <p:spPr>
            <a:xfrm rot="12593387" flipH="1" flipV="1">
              <a:off x="4394004" y="4237897"/>
              <a:ext cx="554975" cy="24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7" idx="4"/>
              <a:endCxn id="148" idx="0"/>
            </p:cNvCxnSpPr>
            <p:nvPr/>
          </p:nvCxnSpPr>
          <p:spPr>
            <a:xfrm>
              <a:off x="3916435" y="3472211"/>
              <a:ext cx="367193" cy="13211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50" idx="4"/>
              <a:endCxn id="153" idx="0"/>
            </p:cNvCxnSpPr>
            <p:nvPr/>
          </p:nvCxnSpPr>
          <p:spPr>
            <a:xfrm rot="12593387" flipH="1" flipV="1">
              <a:off x="4319837" y="4119415"/>
              <a:ext cx="73020" cy="2521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53" idx="6"/>
              <a:endCxn id="154" idx="2"/>
            </p:cNvCxnSpPr>
            <p:nvPr/>
          </p:nvCxnSpPr>
          <p:spPr>
            <a:xfrm rot="12593387" flipH="1">
              <a:off x="4424205" y="4297206"/>
              <a:ext cx="432208" cy="2632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48" idx="6"/>
              <a:endCxn id="149" idx="3"/>
            </p:cNvCxnSpPr>
            <p:nvPr/>
          </p:nvCxnSpPr>
          <p:spPr>
            <a:xfrm rot="12593387" flipH="1">
              <a:off x="4485367" y="4332805"/>
              <a:ext cx="1701484" cy="1014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7" idx="6"/>
              <a:endCxn id="149" idx="1"/>
            </p:cNvCxnSpPr>
            <p:nvPr/>
          </p:nvCxnSpPr>
          <p:spPr>
            <a:xfrm rot="12593387" flipH="1">
              <a:off x="3804321" y="4063056"/>
              <a:ext cx="2696384" cy="20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8" name="Rectangle 237"/>
          <p:cNvSpPr/>
          <p:nvPr/>
        </p:nvSpPr>
        <p:spPr>
          <a:xfrm>
            <a:off x="391971" y="2947876"/>
            <a:ext cx="1883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</a:t>
            </a:r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graph G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6053544" y="2805935"/>
            <a:ext cx="2834136" cy="6641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straight-line drawing of 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height 4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1545122" y="1906782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3079431" y="4011982"/>
            <a:ext cx="1649601" cy="1595493"/>
            <a:chOff x="4808241" y="3857340"/>
            <a:chExt cx="1552860" cy="1552860"/>
          </a:xfrm>
        </p:grpSpPr>
        <p:grpSp>
          <p:nvGrpSpPr>
            <p:cNvPr id="196" name="Group 195"/>
            <p:cNvGrpSpPr/>
            <p:nvPr/>
          </p:nvGrpSpPr>
          <p:grpSpPr>
            <a:xfrm>
              <a:off x="4874286" y="3857340"/>
              <a:ext cx="1452828" cy="1552860"/>
              <a:chOff x="4874286" y="3857340"/>
              <a:chExt cx="1452828" cy="1552860"/>
            </a:xfrm>
          </p:grpSpPr>
          <p:cxnSp>
            <p:nvCxnSpPr>
              <p:cNvPr id="205" name="Straight Connector 204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6327114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oup 196"/>
            <p:cNvGrpSpPr/>
            <p:nvPr/>
          </p:nvGrpSpPr>
          <p:grpSpPr>
            <a:xfrm rot="16200000">
              <a:off x="4858257" y="3841311"/>
              <a:ext cx="1452828" cy="1552860"/>
              <a:chOff x="5026686" y="4009740"/>
              <a:chExt cx="1452828" cy="1552860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>
                <a:off x="5026686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4" name="Group 133"/>
          <p:cNvGrpSpPr>
            <a:grpSpLocks noChangeAspect="1"/>
          </p:cNvGrpSpPr>
          <p:nvPr/>
        </p:nvGrpSpPr>
        <p:grpSpPr>
          <a:xfrm>
            <a:off x="3083132" y="3985015"/>
            <a:ext cx="1654720" cy="1630467"/>
            <a:chOff x="3800221" y="1389368"/>
            <a:chExt cx="1621731" cy="1597946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800221" y="1389368"/>
              <a:ext cx="121919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4205519" y="2865394"/>
              <a:ext cx="121919" cy="1219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5300031" y="2108910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Oval 178"/>
            <p:cNvSpPr>
              <a:spLocks noChangeAspect="1"/>
            </p:cNvSpPr>
            <p:nvPr/>
          </p:nvSpPr>
          <p:spPr>
            <a:xfrm>
              <a:off x="4255330" y="1775245"/>
              <a:ext cx="121921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4564085" y="2432307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4564085" y="2109891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2" name="Straight Connector 181"/>
            <p:cNvCxnSpPr>
              <a:stCxn id="175" idx="5"/>
              <a:endCxn id="179" idx="1"/>
            </p:cNvCxnSpPr>
            <p:nvPr/>
          </p:nvCxnSpPr>
          <p:spPr>
            <a:xfrm>
              <a:off x="3904285" y="1493433"/>
              <a:ext cx="368900" cy="2996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80" idx="3"/>
              <a:endCxn id="176" idx="7"/>
            </p:cNvCxnSpPr>
            <p:nvPr/>
          </p:nvCxnSpPr>
          <p:spPr>
            <a:xfrm flipH="1">
              <a:off x="4309584" y="2536372"/>
              <a:ext cx="272356" cy="3468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8" idx="3"/>
              <a:endCxn id="180" idx="6"/>
            </p:cNvCxnSpPr>
            <p:nvPr/>
          </p:nvCxnSpPr>
          <p:spPr>
            <a:xfrm flipH="1">
              <a:off x="4686006" y="2212975"/>
              <a:ext cx="631880" cy="2802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211" idx="1"/>
              <a:endCxn id="175" idx="5"/>
            </p:cNvCxnSpPr>
            <p:nvPr/>
          </p:nvCxnSpPr>
          <p:spPr>
            <a:xfrm flipH="1" flipV="1">
              <a:off x="3904285" y="1493433"/>
              <a:ext cx="319087" cy="6381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78" idx="2"/>
              <a:endCxn id="179" idx="6"/>
            </p:cNvCxnSpPr>
            <p:nvPr/>
          </p:nvCxnSpPr>
          <p:spPr>
            <a:xfrm flipH="1" flipV="1">
              <a:off x="4377251" y="1836205"/>
              <a:ext cx="922780" cy="3336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176" idx="0"/>
              <a:endCxn id="211" idx="4"/>
            </p:cNvCxnSpPr>
            <p:nvPr/>
          </p:nvCxnSpPr>
          <p:spPr>
            <a:xfrm flipH="1" flipV="1">
              <a:off x="4266478" y="2235604"/>
              <a:ext cx="1" cy="6297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>
              <a:stCxn id="180" idx="2"/>
              <a:endCxn id="211" idx="5"/>
            </p:cNvCxnSpPr>
            <p:nvPr/>
          </p:nvCxnSpPr>
          <p:spPr>
            <a:xfrm flipH="1" flipV="1">
              <a:off x="4309584" y="2217749"/>
              <a:ext cx="254501" cy="2755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>
              <a:stCxn id="211" idx="0"/>
              <a:endCxn id="179" idx="3"/>
            </p:cNvCxnSpPr>
            <p:nvPr/>
          </p:nvCxnSpPr>
          <p:spPr>
            <a:xfrm flipV="1">
              <a:off x="4266478" y="1879310"/>
              <a:ext cx="6707" cy="23437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Straight Connector 139"/>
          <p:cNvCxnSpPr>
            <a:stCxn id="181" idx="6"/>
            <a:endCxn id="178" idx="2"/>
          </p:cNvCxnSpPr>
          <p:nvPr/>
        </p:nvCxnSpPr>
        <p:spPr>
          <a:xfrm flipV="1">
            <a:off x="3986935" y="4781402"/>
            <a:ext cx="626516" cy="10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79" idx="5"/>
            <a:endCxn id="181" idx="1"/>
          </p:cNvCxnSpPr>
          <p:nvPr/>
        </p:nvCxnSpPr>
        <p:spPr>
          <a:xfrm>
            <a:off x="3653682" y="4484928"/>
            <a:ext cx="227070" cy="2534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75" idx="4"/>
            <a:endCxn id="176" idx="1"/>
          </p:cNvCxnSpPr>
          <p:nvPr/>
        </p:nvCxnSpPr>
        <p:spPr>
          <a:xfrm>
            <a:off x="3145332" y="4109416"/>
            <a:ext cx="369561" cy="13998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79" idx="4"/>
            <a:endCxn id="180" idx="1"/>
          </p:cNvCxnSpPr>
          <p:nvPr/>
        </p:nvCxnSpPr>
        <p:spPr>
          <a:xfrm>
            <a:off x="3609700" y="4503146"/>
            <a:ext cx="271052" cy="5642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80" idx="0"/>
            <a:endCxn id="181" idx="4"/>
          </p:cNvCxnSpPr>
          <p:nvPr/>
        </p:nvCxnSpPr>
        <p:spPr>
          <a:xfrm flipV="1">
            <a:off x="3924735" y="4844603"/>
            <a:ext cx="0" cy="2045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75" idx="6"/>
            <a:endCxn id="178" idx="1"/>
          </p:cNvCxnSpPr>
          <p:nvPr/>
        </p:nvCxnSpPr>
        <p:spPr>
          <a:xfrm>
            <a:off x="3207531" y="4047216"/>
            <a:ext cx="1424138" cy="6902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>
            <a:spLocks noChangeAspect="1"/>
          </p:cNvSpPr>
          <p:nvPr/>
        </p:nvSpPr>
        <p:spPr>
          <a:xfrm>
            <a:off x="3496673" y="4724072"/>
            <a:ext cx="124401" cy="12440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3" name="Straight Connector 212"/>
          <p:cNvCxnSpPr>
            <a:stCxn id="176" idx="6"/>
          </p:cNvCxnSpPr>
          <p:nvPr/>
        </p:nvCxnSpPr>
        <p:spPr>
          <a:xfrm flipV="1">
            <a:off x="3621074" y="4825383"/>
            <a:ext cx="1010597" cy="7278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5515813" y="4479691"/>
            <a:ext cx="3463500" cy="1098672"/>
            <a:chOff x="6379526" y="4479691"/>
            <a:chExt cx="1649601" cy="1098672"/>
          </a:xfrm>
        </p:grpSpPr>
        <p:cxnSp>
          <p:nvCxnSpPr>
            <p:cNvPr id="291" name="Straight Connector 290"/>
            <p:cNvCxnSpPr/>
            <p:nvPr/>
          </p:nvCxnSpPr>
          <p:spPr>
            <a:xfrm rot="16200000">
              <a:off x="7204327" y="4753562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>
              <a:off x="7204327" y="4359518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rot="16200000">
              <a:off x="7204327" y="4000996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16200000">
              <a:off x="7204327" y="3654890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1" name="Group 300"/>
          <p:cNvGrpSpPr>
            <a:grpSpLocks noChangeAspect="1"/>
          </p:cNvGrpSpPr>
          <p:nvPr/>
        </p:nvGrpSpPr>
        <p:grpSpPr>
          <a:xfrm>
            <a:off x="6630203" y="4410271"/>
            <a:ext cx="2217270" cy="1222954"/>
            <a:chOff x="4042278" y="1768169"/>
            <a:chExt cx="2173070" cy="1198560"/>
          </a:xfrm>
        </p:grpSpPr>
        <p:sp>
          <p:nvSpPr>
            <p:cNvPr id="302" name="Oval 301"/>
            <p:cNvSpPr>
              <a:spLocks noChangeAspect="1"/>
            </p:cNvSpPr>
            <p:nvPr/>
          </p:nvSpPr>
          <p:spPr>
            <a:xfrm>
              <a:off x="4042278" y="1768169"/>
              <a:ext cx="121919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3" name="Oval 302"/>
            <p:cNvSpPr>
              <a:spLocks noChangeAspect="1"/>
            </p:cNvSpPr>
            <p:nvPr/>
          </p:nvSpPr>
          <p:spPr>
            <a:xfrm>
              <a:off x="4217775" y="2844809"/>
              <a:ext cx="121919" cy="1219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4" name="Oval 303"/>
            <p:cNvSpPr>
              <a:spLocks noChangeAspect="1"/>
            </p:cNvSpPr>
            <p:nvPr/>
          </p:nvSpPr>
          <p:spPr>
            <a:xfrm>
              <a:off x="6093427" y="2801704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5" name="Oval 304"/>
            <p:cNvSpPr>
              <a:spLocks noChangeAspect="1"/>
            </p:cNvSpPr>
            <p:nvPr/>
          </p:nvSpPr>
          <p:spPr>
            <a:xfrm>
              <a:off x="4520978" y="2123084"/>
              <a:ext cx="121921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6" name="Oval 305"/>
            <p:cNvSpPr>
              <a:spLocks noChangeAspect="1"/>
            </p:cNvSpPr>
            <p:nvPr/>
          </p:nvSpPr>
          <p:spPr>
            <a:xfrm>
              <a:off x="4564085" y="2461933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" name="Oval 306"/>
            <p:cNvSpPr>
              <a:spLocks noChangeAspect="1"/>
            </p:cNvSpPr>
            <p:nvPr/>
          </p:nvSpPr>
          <p:spPr>
            <a:xfrm>
              <a:off x="4989521" y="2455295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8" name="Straight Connector 307"/>
            <p:cNvCxnSpPr>
              <a:stCxn id="302" idx="5"/>
              <a:endCxn id="305" idx="1"/>
            </p:cNvCxnSpPr>
            <p:nvPr/>
          </p:nvCxnSpPr>
          <p:spPr>
            <a:xfrm>
              <a:off x="4146342" y="1872234"/>
              <a:ext cx="392491" cy="2687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>
              <a:stCxn id="306" idx="3"/>
              <a:endCxn id="303" idx="7"/>
            </p:cNvCxnSpPr>
            <p:nvPr/>
          </p:nvCxnSpPr>
          <p:spPr>
            <a:xfrm flipH="1">
              <a:off x="4321840" y="2565998"/>
              <a:ext cx="260100" cy="2966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>
              <a:stCxn id="304" idx="3"/>
              <a:endCxn id="306" idx="5"/>
            </p:cNvCxnSpPr>
            <p:nvPr/>
          </p:nvCxnSpPr>
          <p:spPr>
            <a:xfrm flipH="1" flipV="1">
              <a:off x="4668151" y="2565998"/>
              <a:ext cx="1443131" cy="3397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>
              <a:stCxn id="322" idx="1"/>
              <a:endCxn id="302" idx="4"/>
            </p:cNvCxnSpPr>
            <p:nvPr/>
          </p:nvCxnSpPr>
          <p:spPr>
            <a:xfrm flipH="1" flipV="1">
              <a:off x="4103238" y="1890089"/>
              <a:ext cx="222554" cy="5873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>
              <a:stCxn id="304" idx="2"/>
              <a:endCxn id="305" idx="6"/>
            </p:cNvCxnSpPr>
            <p:nvPr/>
          </p:nvCxnSpPr>
          <p:spPr>
            <a:xfrm flipH="1" flipV="1">
              <a:off x="4642899" y="2184044"/>
              <a:ext cx="1450527" cy="6786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stCxn id="303" idx="0"/>
              <a:endCxn id="322" idx="4"/>
            </p:cNvCxnSpPr>
            <p:nvPr/>
          </p:nvCxnSpPr>
          <p:spPr>
            <a:xfrm flipV="1">
              <a:off x="4278735" y="2581543"/>
              <a:ext cx="90163" cy="2632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>
              <a:stCxn id="306" idx="2"/>
              <a:endCxn id="322" idx="6"/>
            </p:cNvCxnSpPr>
            <p:nvPr/>
          </p:nvCxnSpPr>
          <p:spPr>
            <a:xfrm flipH="1" flipV="1">
              <a:off x="4429859" y="2520583"/>
              <a:ext cx="134226" cy="23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>
              <a:stCxn id="322" idx="7"/>
              <a:endCxn id="305" idx="3"/>
            </p:cNvCxnSpPr>
            <p:nvPr/>
          </p:nvCxnSpPr>
          <p:spPr>
            <a:xfrm flipV="1">
              <a:off x="4412004" y="2227149"/>
              <a:ext cx="126829" cy="2503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6" name="Straight Connector 315"/>
          <p:cNvCxnSpPr>
            <a:stCxn id="307" idx="6"/>
            <a:endCxn id="304" idx="2"/>
          </p:cNvCxnSpPr>
          <p:nvPr/>
        </p:nvCxnSpPr>
        <p:spPr>
          <a:xfrm>
            <a:off x="7721114" y="5173582"/>
            <a:ext cx="1001958" cy="3534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>
            <a:stCxn id="305" idx="5"/>
            <a:endCxn id="307" idx="1"/>
          </p:cNvCxnSpPr>
          <p:nvPr/>
        </p:nvCxnSpPr>
        <p:spPr>
          <a:xfrm>
            <a:off x="7224823" y="4878591"/>
            <a:ext cx="390108" cy="251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>
            <a:stCxn id="302" idx="3"/>
            <a:endCxn id="303" idx="1"/>
          </p:cNvCxnSpPr>
          <p:nvPr/>
        </p:nvCxnSpPr>
        <p:spPr>
          <a:xfrm>
            <a:off x="6648421" y="4516454"/>
            <a:ext cx="179067" cy="1010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>
            <a:stCxn id="305" idx="4"/>
            <a:endCxn id="306" idx="0"/>
          </p:cNvCxnSpPr>
          <p:nvPr/>
        </p:nvCxnSpPr>
        <p:spPr>
          <a:xfrm>
            <a:off x="7180841" y="4896809"/>
            <a:ext cx="43983" cy="2213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stCxn id="306" idx="6"/>
            <a:endCxn id="307" idx="2"/>
          </p:cNvCxnSpPr>
          <p:nvPr/>
        </p:nvCxnSpPr>
        <p:spPr>
          <a:xfrm flipV="1">
            <a:off x="7287024" y="5173582"/>
            <a:ext cx="309689" cy="67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stCxn id="302" idx="6"/>
            <a:endCxn id="304" idx="1"/>
          </p:cNvCxnSpPr>
          <p:nvPr/>
        </p:nvCxnSpPr>
        <p:spPr>
          <a:xfrm>
            <a:off x="6754602" y="4472471"/>
            <a:ext cx="1986688" cy="1010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Oval 321"/>
          <p:cNvSpPr>
            <a:spLocks noChangeAspect="1"/>
          </p:cNvSpPr>
          <p:nvPr/>
        </p:nvSpPr>
        <p:spPr>
          <a:xfrm>
            <a:off x="6901266" y="5115798"/>
            <a:ext cx="124401" cy="12440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3" name="Straight Connector 322"/>
          <p:cNvCxnSpPr>
            <a:stCxn id="303" idx="6"/>
            <a:endCxn id="304" idx="3"/>
          </p:cNvCxnSpPr>
          <p:nvPr/>
        </p:nvCxnSpPr>
        <p:spPr>
          <a:xfrm flipV="1">
            <a:off x="6933669" y="5571024"/>
            <a:ext cx="1807621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2831967" y="82662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3322664" y="248495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4737852" y="147094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2789892" y="389799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330112" y="563322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4712336" y="460347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8608255" y="557102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6706443" y="560012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6334010" y="424300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8805304" y="245895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7592523" y="117188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5969618" y="250693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05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26315" y="938365"/>
            <a:ext cx="2010670" cy="25262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Straight-line Drawings with Small Height</a:t>
            </a:r>
            <a:endParaRPr lang="en-US" sz="3600" b="1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68301" y="95414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8448" y="241443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17148" y="233150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33928" y="135695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6877" y="177478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581957" y="180833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1301896" y="1107483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468588" y="2304287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130197" y="2270569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Isosceles Triangle 134"/>
          <p:cNvSpPr/>
          <p:nvPr/>
        </p:nvSpPr>
        <p:spPr>
          <a:xfrm>
            <a:off x="1110529" y="1597820"/>
            <a:ext cx="489660" cy="369922"/>
          </a:xfrm>
          <a:prstGeom prst="triangl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1312618" y="1545515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1049569" y="19155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>
            <a:stCxn id="119" idx="4"/>
            <a:endCxn id="136" idx="0"/>
          </p:cNvCxnSpPr>
          <p:nvPr/>
        </p:nvCxnSpPr>
        <p:spPr>
          <a:xfrm>
            <a:off x="1362856" y="1229403"/>
            <a:ext cx="10722" cy="316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38" idx="2"/>
            <a:endCxn id="120" idx="7"/>
          </p:cNvCxnSpPr>
          <p:nvPr/>
        </p:nvCxnSpPr>
        <p:spPr>
          <a:xfrm flipH="1">
            <a:off x="572653" y="1976463"/>
            <a:ext cx="476916" cy="3456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21" idx="2"/>
          </p:cNvCxnSpPr>
          <p:nvPr/>
        </p:nvCxnSpPr>
        <p:spPr>
          <a:xfrm flipH="1" flipV="1">
            <a:off x="1649187" y="2010847"/>
            <a:ext cx="481010" cy="3206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Group 236"/>
          <p:cNvGrpSpPr>
            <a:grpSpLocks noChangeAspect="1"/>
          </p:cNvGrpSpPr>
          <p:nvPr/>
        </p:nvGrpSpPr>
        <p:grpSpPr>
          <a:xfrm>
            <a:off x="3176845" y="948412"/>
            <a:ext cx="1658421" cy="1595498"/>
            <a:chOff x="3701442" y="2588467"/>
            <a:chExt cx="1105614" cy="1063665"/>
          </a:xfrm>
        </p:grpSpPr>
        <p:grpSp>
          <p:nvGrpSpPr>
            <p:cNvPr id="65" name="Group 64"/>
            <p:cNvGrpSpPr/>
            <p:nvPr/>
          </p:nvGrpSpPr>
          <p:grpSpPr>
            <a:xfrm>
              <a:off x="3701442" y="2588470"/>
              <a:ext cx="1099734" cy="1063662"/>
              <a:chOff x="4808241" y="3857340"/>
              <a:chExt cx="1552860" cy="155286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4874286" y="3857340"/>
                <a:ext cx="1452828" cy="1552860"/>
                <a:chOff x="4874286" y="3857340"/>
                <a:chExt cx="1452828" cy="1552860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4874286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5257800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5606742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5943600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6327114" y="38573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 rot="16200000">
                <a:off x="4858257" y="3841311"/>
                <a:ext cx="1452828" cy="1552860"/>
                <a:chOff x="5026686" y="4009740"/>
                <a:chExt cx="1452828" cy="1552860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>
                  <a:off x="5026686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5410200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5759142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6096000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479514" y="4009740"/>
                  <a:ext cx="0" cy="1552860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8" name="Group 77"/>
            <p:cNvGrpSpPr>
              <a:grpSpLocks noChangeAspect="1"/>
            </p:cNvGrpSpPr>
            <p:nvPr/>
          </p:nvGrpSpPr>
          <p:grpSpPr>
            <a:xfrm>
              <a:off x="3702981" y="2588467"/>
              <a:ext cx="1104075" cy="1046659"/>
              <a:chOff x="3798856" y="1415793"/>
              <a:chExt cx="1623096" cy="1538675"/>
            </a:xfrm>
          </p:grpSpPr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3798856" y="1415793"/>
                <a:ext cx="121919" cy="12192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Oval 79"/>
              <p:cNvSpPr>
                <a:spLocks noChangeAspect="1"/>
              </p:cNvSpPr>
              <p:nvPr/>
            </p:nvSpPr>
            <p:spPr>
              <a:xfrm>
                <a:off x="4158728" y="2832548"/>
                <a:ext cx="121919" cy="12192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Oval 80"/>
              <p:cNvSpPr>
                <a:spLocks noChangeAspect="1"/>
              </p:cNvSpPr>
              <p:nvPr/>
            </p:nvSpPr>
            <p:spPr>
              <a:xfrm>
                <a:off x="5300031" y="2108910"/>
                <a:ext cx="121921" cy="121920"/>
              </a:xfrm>
              <a:prstGeom prst="ellipse">
                <a:avLst/>
              </a:prstGeom>
              <a:solidFill>
                <a:srgbClr val="FF4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>
              <a:xfrm>
                <a:off x="4200689" y="1797280"/>
                <a:ext cx="121921" cy="121920"/>
              </a:xfrm>
              <a:prstGeom prst="ellipse">
                <a:avLst/>
              </a:prstGeom>
              <a:solidFill>
                <a:srgbClr val="BD92D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>
              <a:xfrm>
                <a:off x="4203528" y="2109650"/>
                <a:ext cx="121921" cy="12192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Oval 83"/>
              <p:cNvSpPr>
                <a:spLocks noChangeAspect="1"/>
              </p:cNvSpPr>
              <p:nvPr/>
            </p:nvSpPr>
            <p:spPr>
              <a:xfrm>
                <a:off x="4578192" y="2109891"/>
                <a:ext cx="121921" cy="121920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5" name="Straight Connector 84"/>
              <p:cNvCxnSpPr>
                <a:stCxn id="79" idx="5"/>
                <a:endCxn id="82" idx="1"/>
              </p:cNvCxnSpPr>
              <p:nvPr/>
            </p:nvCxnSpPr>
            <p:spPr>
              <a:xfrm>
                <a:off x="3902922" y="1519859"/>
                <a:ext cx="315622" cy="29527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83" idx="4"/>
                <a:endCxn id="80" idx="7"/>
              </p:cNvCxnSpPr>
              <p:nvPr/>
            </p:nvCxnSpPr>
            <p:spPr>
              <a:xfrm flipH="1">
                <a:off x="4262793" y="2231570"/>
                <a:ext cx="1695" cy="61883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Oval 96"/>
              <p:cNvSpPr>
                <a:spLocks noChangeAspect="1"/>
              </p:cNvSpPr>
              <p:nvPr/>
            </p:nvSpPr>
            <p:spPr>
              <a:xfrm>
                <a:off x="4566968" y="2437399"/>
                <a:ext cx="121921" cy="12192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8" name="Straight Connector 97"/>
              <p:cNvCxnSpPr>
                <a:stCxn id="97" idx="3"/>
                <a:endCxn id="80" idx="7"/>
              </p:cNvCxnSpPr>
              <p:nvPr/>
            </p:nvCxnSpPr>
            <p:spPr>
              <a:xfrm flipH="1">
                <a:off x="4262793" y="2541464"/>
                <a:ext cx="322029" cy="3089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97" idx="1"/>
                <a:endCxn id="83" idx="5"/>
              </p:cNvCxnSpPr>
              <p:nvPr/>
            </p:nvCxnSpPr>
            <p:spPr>
              <a:xfrm flipH="1" flipV="1">
                <a:off x="4307594" y="2213716"/>
                <a:ext cx="277228" cy="2415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97" idx="0"/>
                <a:endCxn id="84" idx="4"/>
              </p:cNvCxnSpPr>
              <p:nvPr/>
            </p:nvCxnSpPr>
            <p:spPr>
              <a:xfrm flipV="1">
                <a:off x="4627928" y="2231811"/>
                <a:ext cx="11224" cy="2055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stCxn id="81" idx="3"/>
                <a:endCxn id="97" idx="6"/>
              </p:cNvCxnSpPr>
              <p:nvPr/>
            </p:nvCxnSpPr>
            <p:spPr>
              <a:xfrm flipH="1">
                <a:off x="4688889" y="2212976"/>
                <a:ext cx="628997" cy="28538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83" idx="1"/>
                <a:endCxn id="79" idx="4"/>
              </p:cNvCxnSpPr>
              <p:nvPr/>
            </p:nvCxnSpPr>
            <p:spPr>
              <a:xfrm flipH="1" flipV="1">
                <a:off x="3859816" y="1537713"/>
                <a:ext cx="361566" cy="58979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81" idx="1"/>
                <a:endCxn id="82" idx="6"/>
              </p:cNvCxnSpPr>
              <p:nvPr/>
            </p:nvCxnSpPr>
            <p:spPr>
              <a:xfrm flipH="1" flipV="1">
                <a:off x="4322610" y="1858239"/>
                <a:ext cx="995275" cy="26852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7" name="Straight Connector 86"/>
            <p:cNvCxnSpPr>
              <a:stCxn id="84" idx="6"/>
              <a:endCxn id="81" idx="2"/>
            </p:cNvCxnSpPr>
            <p:nvPr/>
          </p:nvCxnSpPr>
          <p:spPr>
            <a:xfrm flipV="1">
              <a:off x="4316041" y="3101416"/>
              <a:ext cx="408081" cy="6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5"/>
              <a:endCxn id="84" idx="1"/>
            </p:cNvCxnSpPr>
            <p:nvPr/>
          </p:nvCxnSpPr>
          <p:spPr>
            <a:xfrm>
              <a:off x="4047108" y="2918756"/>
              <a:ext cx="198144" cy="1540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9" idx="4"/>
              <a:endCxn id="80" idx="0"/>
            </p:cNvCxnSpPr>
            <p:nvPr/>
          </p:nvCxnSpPr>
          <p:spPr>
            <a:xfrm>
              <a:off x="3744447" y="2671401"/>
              <a:ext cx="244795" cy="8807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2" idx="4"/>
              <a:endCxn id="83" idx="0"/>
            </p:cNvCxnSpPr>
            <p:nvPr/>
          </p:nvCxnSpPr>
          <p:spPr>
            <a:xfrm>
              <a:off x="4017786" y="2930901"/>
              <a:ext cx="1931" cy="1295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3" idx="6"/>
              <a:endCxn id="84" idx="2"/>
            </p:cNvCxnSpPr>
            <p:nvPr/>
          </p:nvCxnSpPr>
          <p:spPr>
            <a:xfrm>
              <a:off x="4061184" y="3101919"/>
              <a:ext cx="171923" cy="16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0" idx="6"/>
              <a:endCxn id="81" idx="3"/>
            </p:cNvCxnSpPr>
            <p:nvPr/>
          </p:nvCxnSpPr>
          <p:spPr>
            <a:xfrm flipV="1">
              <a:off x="4030709" y="3130738"/>
              <a:ext cx="705558" cy="4629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79" idx="6"/>
              <a:endCxn id="81" idx="1"/>
            </p:cNvCxnSpPr>
            <p:nvPr/>
          </p:nvCxnSpPr>
          <p:spPr>
            <a:xfrm>
              <a:off x="3785914" y="2629934"/>
              <a:ext cx="950353" cy="4421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25"/>
          <p:cNvSpPr/>
          <p:nvPr/>
        </p:nvSpPr>
        <p:spPr>
          <a:xfrm>
            <a:off x="525634" y="1181823"/>
            <a:ext cx="770467" cy="1126067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414634" y="1181823"/>
            <a:ext cx="778934" cy="1100667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64014" y="2375338"/>
            <a:ext cx="1583267" cy="245584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601834" y="2333290"/>
            <a:ext cx="702734" cy="62774"/>
          </a:xfrm>
          <a:custGeom>
            <a:avLst/>
            <a:gdLst>
              <a:gd name="connsiteX0" fmla="*/ 0 w 702734"/>
              <a:gd name="connsiteY0" fmla="*/ 50800 h 62774"/>
              <a:gd name="connsiteX1" fmla="*/ 313267 w 702734"/>
              <a:gd name="connsiteY1" fmla="*/ 59267 h 62774"/>
              <a:gd name="connsiteX2" fmla="*/ 702734 w 702734"/>
              <a:gd name="connsiteY2" fmla="*/ 0 h 6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734" h="62774">
                <a:moveTo>
                  <a:pt x="0" y="50800"/>
                </a:moveTo>
                <a:cubicBezTo>
                  <a:pt x="98072" y="59267"/>
                  <a:pt x="196145" y="67734"/>
                  <a:pt x="313267" y="59267"/>
                </a:cubicBezTo>
                <a:cubicBezTo>
                  <a:pt x="430389" y="50800"/>
                  <a:pt x="566561" y="25400"/>
                  <a:pt x="702734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135886" y="2032824"/>
            <a:ext cx="188742" cy="261694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Freeform 231"/>
          <p:cNvSpPr/>
          <p:nvPr/>
        </p:nvSpPr>
        <p:spPr>
          <a:xfrm>
            <a:off x="1392119" y="2012265"/>
            <a:ext cx="189838" cy="302046"/>
          </a:xfrm>
          <a:custGeom>
            <a:avLst/>
            <a:gdLst>
              <a:gd name="connsiteX0" fmla="*/ 0 w 155749"/>
              <a:gd name="connsiteY0" fmla="*/ 185895 h 185895"/>
              <a:gd name="connsiteX1" fmla="*/ 75362 w 155749"/>
              <a:gd name="connsiteY1" fmla="*/ 50242 h 185895"/>
              <a:gd name="connsiteX2" fmla="*/ 155749 w 155749"/>
              <a:gd name="connsiteY2" fmla="*/ 0 h 18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49" h="185895">
                <a:moveTo>
                  <a:pt x="0" y="185895"/>
                </a:moveTo>
                <a:cubicBezTo>
                  <a:pt x="24702" y="133559"/>
                  <a:pt x="49404" y="81224"/>
                  <a:pt x="75362" y="50242"/>
                </a:cubicBezTo>
                <a:cubicBezTo>
                  <a:pt x="101320" y="19259"/>
                  <a:pt x="128534" y="9629"/>
                  <a:pt x="155749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Freeform 232"/>
          <p:cNvSpPr/>
          <p:nvPr/>
        </p:nvSpPr>
        <p:spPr>
          <a:xfrm>
            <a:off x="1392119" y="2369576"/>
            <a:ext cx="738553" cy="55647"/>
          </a:xfrm>
          <a:custGeom>
            <a:avLst/>
            <a:gdLst>
              <a:gd name="connsiteX0" fmla="*/ 0 w 738553"/>
              <a:gd name="connsiteY0" fmla="*/ 20096 h 55647"/>
              <a:gd name="connsiteX1" fmla="*/ 301450 w 738553"/>
              <a:gd name="connsiteY1" fmla="*/ 55266 h 55647"/>
              <a:gd name="connsiteX2" fmla="*/ 738553 w 738553"/>
              <a:gd name="connsiteY2" fmla="*/ 0 h 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553" h="55647">
                <a:moveTo>
                  <a:pt x="0" y="20096"/>
                </a:moveTo>
                <a:cubicBezTo>
                  <a:pt x="89179" y="39355"/>
                  <a:pt x="178358" y="58615"/>
                  <a:pt x="301450" y="55266"/>
                </a:cubicBezTo>
                <a:cubicBezTo>
                  <a:pt x="424542" y="51917"/>
                  <a:pt x="581547" y="25958"/>
                  <a:pt x="738553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1285942" y="2294518"/>
            <a:ext cx="121920" cy="1219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Freeform 234"/>
          <p:cNvSpPr/>
          <p:nvPr/>
        </p:nvSpPr>
        <p:spPr>
          <a:xfrm>
            <a:off x="1022978" y="1211441"/>
            <a:ext cx="289640" cy="726056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Freeform 235"/>
          <p:cNvSpPr/>
          <p:nvPr/>
        </p:nvSpPr>
        <p:spPr>
          <a:xfrm>
            <a:off x="1427288" y="1570732"/>
            <a:ext cx="733529" cy="713433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066306" y="232606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681676" y="2800455"/>
            <a:ext cx="2834136" cy="6641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straight-line drawing of 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a 5×5 grid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5" name="Group 164"/>
          <p:cNvGrpSpPr/>
          <p:nvPr/>
        </p:nvGrpSpPr>
        <p:grpSpPr>
          <a:xfrm rot="16200000">
            <a:off x="6852733" y="71399"/>
            <a:ext cx="1085215" cy="3739777"/>
            <a:chOff x="5039783" y="4009740"/>
            <a:chExt cx="1056217" cy="1554676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5039783" y="4011556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5410200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759142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096000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oup 241"/>
          <p:cNvGrpSpPr/>
          <p:nvPr/>
        </p:nvGrpSpPr>
        <p:grpSpPr>
          <a:xfrm rot="9006613">
            <a:off x="6086160" y="1224480"/>
            <a:ext cx="2789006" cy="1999195"/>
            <a:chOff x="3711699" y="3347810"/>
            <a:chExt cx="2789006" cy="1999195"/>
          </a:xfrm>
        </p:grpSpPr>
        <p:grpSp>
          <p:nvGrpSpPr>
            <p:cNvPr id="137" name="Group 136"/>
            <p:cNvGrpSpPr>
              <a:grpSpLocks noChangeAspect="1"/>
            </p:cNvGrpSpPr>
            <p:nvPr/>
          </p:nvGrpSpPr>
          <p:grpSpPr>
            <a:xfrm>
              <a:off x="3711699" y="3347810"/>
              <a:ext cx="2720879" cy="1752293"/>
              <a:chOff x="3659165" y="1415793"/>
              <a:chExt cx="2666634" cy="1717342"/>
            </a:xfrm>
          </p:grpSpPr>
          <p:sp>
            <p:nvSpPr>
              <p:cNvPr id="147" name="Oval 146"/>
              <p:cNvSpPr>
                <a:spLocks noChangeAspect="1"/>
              </p:cNvSpPr>
              <p:nvPr/>
            </p:nvSpPr>
            <p:spPr>
              <a:xfrm>
                <a:off x="3798856" y="1415793"/>
                <a:ext cx="121919" cy="12192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Oval 147"/>
              <p:cNvSpPr>
                <a:spLocks noChangeAspect="1"/>
              </p:cNvSpPr>
              <p:nvPr/>
            </p:nvSpPr>
            <p:spPr>
              <a:xfrm>
                <a:off x="4158728" y="2832548"/>
                <a:ext cx="121919" cy="12192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Oval 148"/>
              <p:cNvSpPr>
                <a:spLocks noChangeAspect="1"/>
              </p:cNvSpPr>
              <p:nvPr/>
            </p:nvSpPr>
            <p:spPr>
              <a:xfrm>
                <a:off x="6203878" y="2758679"/>
                <a:ext cx="121921" cy="121920"/>
              </a:xfrm>
              <a:prstGeom prst="ellipse">
                <a:avLst/>
              </a:prstGeom>
              <a:solidFill>
                <a:srgbClr val="FF4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>
                <a:off x="4260560" y="2048694"/>
                <a:ext cx="121921" cy="121920"/>
              </a:xfrm>
              <a:prstGeom prst="ellipse">
                <a:avLst/>
              </a:prstGeom>
              <a:solidFill>
                <a:srgbClr val="BD92D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>
              <a:xfrm>
                <a:off x="4199438" y="2420557"/>
                <a:ext cx="121921" cy="12192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Oval 153"/>
              <p:cNvSpPr>
                <a:spLocks noChangeAspect="1"/>
              </p:cNvSpPr>
              <p:nvPr/>
            </p:nvSpPr>
            <p:spPr>
              <a:xfrm>
                <a:off x="4817161" y="2407991"/>
                <a:ext cx="121921" cy="121920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5" name="Straight Connector 154"/>
              <p:cNvCxnSpPr>
                <a:stCxn id="147" idx="5"/>
                <a:endCxn id="150" idx="1"/>
              </p:cNvCxnSpPr>
              <p:nvPr/>
            </p:nvCxnSpPr>
            <p:spPr>
              <a:xfrm rot="12593387" flipH="1" flipV="1">
                <a:off x="3791675" y="1649777"/>
                <a:ext cx="597985" cy="286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>
                <a:stCxn id="153" idx="4"/>
                <a:endCxn id="148" idx="7"/>
              </p:cNvCxnSpPr>
              <p:nvPr/>
            </p:nvCxnSpPr>
            <p:spPr>
              <a:xfrm rot="12593387" flipH="1" flipV="1">
                <a:off x="4183832" y="2563553"/>
                <a:ext cx="155526" cy="2657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Oval 156"/>
              <p:cNvSpPr>
                <a:spLocks noChangeAspect="1"/>
              </p:cNvSpPr>
              <p:nvPr/>
            </p:nvSpPr>
            <p:spPr>
              <a:xfrm>
                <a:off x="4603081" y="2691938"/>
                <a:ext cx="121921" cy="12192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8" name="Straight Connector 157"/>
              <p:cNvCxnSpPr>
                <a:stCxn id="157" idx="3"/>
                <a:endCxn id="148" idx="7"/>
              </p:cNvCxnSpPr>
              <p:nvPr/>
            </p:nvCxnSpPr>
            <p:spPr>
              <a:xfrm rot="12593387" flipV="1">
                <a:off x="4300166" y="2710385"/>
                <a:ext cx="283395" cy="2256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stCxn id="157" idx="1"/>
                <a:endCxn id="153" idx="5"/>
              </p:cNvCxnSpPr>
              <p:nvPr/>
            </p:nvCxnSpPr>
            <p:spPr>
              <a:xfrm rot="12593387">
                <a:off x="4278477" y="2616031"/>
                <a:ext cx="367486" cy="23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stCxn id="157" idx="7"/>
                <a:endCxn id="154" idx="4"/>
              </p:cNvCxnSpPr>
              <p:nvPr/>
            </p:nvCxnSpPr>
            <p:spPr>
              <a:xfrm rot="12593387" flipH="1">
                <a:off x="4763340" y="2499274"/>
                <a:ext cx="58591" cy="24115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>
                <a:stCxn id="149" idx="3"/>
                <a:endCxn id="157" idx="6"/>
              </p:cNvCxnSpPr>
              <p:nvPr/>
            </p:nvCxnSpPr>
            <p:spPr>
              <a:xfrm rot="12593387" flipV="1">
                <a:off x="4797175" y="2482507"/>
                <a:ext cx="1352385" cy="650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>
                <a:stCxn id="153" idx="1"/>
                <a:endCxn id="147" idx="4"/>
              </p:cNvCxnSpPr>
              <p:nvPr/>
            </p:nvCxnSpPr>
            <p:spPr>
              <a:xfrm rot="12593387">
                <a:off x="3659165" y="1686686"/>
                <a:ext cx="758779" cy="6027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stCxn id="149" idx="1"/>
                <a:endCxn id="150" idx="6"/>
              </p:cNvCxnSpPr>
              <p:nvPr/>
            </p:nvCxnSpPr>
            <p:spPr>
              <a:xfrm rot="12593387" flipV="1">
                <a:off x="4338639" y="2273906"/>
                <a:ext cx="1926935" cy="33837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Straight Connector 138"/>
            <p:cNvCxnSpPr>
              <a:stCxn id="154" idx="6"/>
              <a:endCxn id="149" idx="2"/>
            </p:cNvCxnSpPr>
            <p:nvPr/>
          </p:nvCxnSpPr>
          <p:spPr>
            <a:xfrm rot="12593387" flipH="1">
              <a:off x="5014323" y="4434875"/>
              <a:ext cx="1297183" cy="3328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0" idx="5"/>
              <a:endCxn id="154" idx="1"/>
            </p:cNvCxnSpPr>
            <p:nvPr/>
          </p:nvCxnSpPr>
          <p:spPr>
            <a:xfrm rot="12593387" flipH="1" flipV="1">
              <a:off x="4394004" y="4237897"/>
              <a:ext cx="554975" cy="24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7" idx="4"/>
              <a:endCxn id="148" idx="0"/>
            </p:cNvCxnSpPr>
            <p:nvPr/>
          </p:nvCxnSpPr>
          <p:spPr>
            <a:xfrm>
              <a:off x="3916435" y="3472211"/>
              <a:ext cx="367193" cy="13211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50" idx="4"/>
              <a:endCxn id="153" idx="0"/>
            </p:cNvCxnSpPr>
            <p:nvPr/>
          </p:nvCxnSpPr>
          <p:spPr>
            <a:xfrm rot="12593387" flipH="1" flipV="1">
              <a:off x="4319837" y="4119415"/>
              <a:ext cx="73020" cy="2521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53" idx="6"/>
              <a:endCxn id="154" idx="2"/>
            </p:cNvCxnSpPr>
            <p:nvPr/>
          </p:nvCxnSpPr>
          <p:spPr>
            <a:xfrm rot="12593387" flipH="1">
              <a:off x="4424205" y="4297206"/>
              <a:ext cx="432208" cy="2632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48" idx="6"/>
              <a:endCxn id="149" idx="3"/>
            </p:cNvCxnSpPr>
            <p:nvPr/>
          </p:nvCxnSpPr>
          <p:spPr>
            <a:xfrm rot="12593387" flipH="1">
              <a:off x="4485367" y="4332805"/>
              <a:ext cx="1701484" cy="1014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7" idx="6"/>
              <a:endCxn id="149" idx="1"/>
            </p:cNvCxnSpPr>
            <p:nvPr/>
          </p:nvCxnSpPr>
          <p:spPr>
            <a:xfrm rot="12593387" flipH="1">
              <a:off x="3804321" y="4063056"/>
              <a:ext cx="2696384" cy="20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8" name="Rectangle 237"/>
          <p:cNvSpPr/>
          <p:nvPr/>
        </p:nvSpPr>
        <p:spPr>
          <a:xfrm>
            <a:off x="391971" y="2947876"/>
            <a:ext cx="1883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</a:t>
            </a:r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graph G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6053544" y="2805935"/>
            <a:ext cx="2834136" cy="6641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straight-line drawing of </a:t>
            </a:r>
            <a:r>
              <a:rPr lang="en-CA" sz="2000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height 4</a:t>
            </a:r>
            <a:endParaRPr lang="en-CA" sz="20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779192" y="381006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181530" y="548613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715683" y="548613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Freeform 248"/>
          <p:cNvSpPr/>
          <p:nvPr/>
        </p:nvSpPr>
        <p:spPr>
          <a:xfrm>
            <a:off x="486606" y="3998068"/>
            <a:ext cx="641803" cy="1381328"/>
          </a:xfrm>
          <a:custGeom>
            <a:avLst/>
            <a:gdLst>
              <a:gd name="connsiteX0" fmla="*/ 19232 w 641803"/>
              <a:gd name="connsiteY0" fmla="*/ 1381328 h 1381328"/>
              <a:gd name="connsiteX1" fmla="*/ 77598 w 641803"/>
              <a:gd name="connsiteY1" fmla="*/ 603115 h 1381328"/>
              <a:gd name="connsiteX2" fmla="*/ 641803 w 641803"/>
              <a:gd name="connsiteY2" fmla="*/ 0 h 138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803" h="1381328">
                <a:moveTo>
                  <a:pt x="19232" y="1381328"/>
                </a:moveTo>
                <a:cubicBezTo>
                  <a:pt x="-3466" y="1107332"/>
                  <a:pt x="-26164" y="833336"/>
                  <a:pt x="77598" y="603115"/>
                </a:cubicBezTo>
                <a:cubicBezTo>
                  <a:pt x="181360" y="372894"/>
                  <a:pt x="411581" y="186447"/>
                  <a:pt x="641803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Freeform 249"/>
          <p:cNvSpPr/>
          <p:nvPr/>
        </p:nvSpPr>
        <p:spPr>
          <a:xfrm>
            <a:off x="1215956" y="3998068"/>
            <a:ext cx="700015" cy="1361872"/>
          </a:xfrm>
          <a:custGeom>
            <a:avLst/>
            <a:gdLst>
              <a:gd name="connsiteX0" fmla="*/ 0 w 632298"/>
              <a:gd name="connsiteY0" fmla="*/ 0 h 1391055"/>
              <a:gd name="connsiteX1" fmla="*/ 505839 w 632298"/>
              <a:gd name="connsiteY1" fmla="*/ 554477 h 1391055"/>
              <a:gd name="connsiteX2" fmla="*/ 632298 w 632298"/>
              <a:gd name="connsiteY2" fmla="*/ 1391055 h 139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2298" h="1391055">
                <a:moveTo>
                  <a:pt x="0" y="0"/>
                </a:moveTo>
                <a:cubicBezTo>
                  <a:pt x="200228" y="161317"/>
                  <a:pt x="400456" y="322635"/>
                  <a:pt x="505839" y="554477"/>
                </a:cubicBezTo>
                <a:cubicBezTo>
                  <a:pt x="611222" y="786320"/>
                  <a:pt x="621760" y="1088687"/>
                  <a:pt x="632298" y="1391055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Freeform 250"/>
          <p:cNvSpPr/>
          <p:nvPr/>
        </p:nvSpPr>
        <p:spPr>
          <a:xfrm>
            <a:off x="544749" y="5447489"/>
            <a:ext cx="1332689" cy="155751"/>
          </a:xfrm>
          <a:custGeom>
            <a:avLst/>
            <a:gdLst>
              <a:gd name="connsiteX0" fmla="*/ 0 w 1332689"/>
              <a:gd name="connsiteY0" fmla="*/ 19456 h 155751"/>
              <a:gd name="connsiteX1" fmla="*/ 671208 w 1332689"/>
              <a:gd name="connsiteY1" fmla="*/ 155643 h 155751"/>
              <a:gd name="connsiteX2" fmla="*/ 1332689 w 1332689"/>
              <a:gd name="connsiteY2" fmla="*/ 0 h 15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2689" h="155751">
                <a:moveTo>
                  <a:pt x="0" y="19456"/>
                </a:moveTo>
                <a:cubicBezTo>
                  <a:pt x="224546" y="89171"/>
                  <a:pt x="449093" y="158886"/>
                  <a:pt x="671208" y="155643"/>
                </a:cubicBezTo>
                <a:cubicBezTo>
                  <a:pt x="893323" y="152400"/>
                  <a:pt x="1113006" y="76200"/>
                  <a:pt x="1332689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Freeform 252"/>
          <p:cNvSpPr/>
          <p:nvPr/>
        </p:nvSpPr>
        <p:spPr>
          <a:xfrm>
            <a:off x="1094681" y="4683570"/>
            <a:ext cx="175098" cy="319432"/>
          </a:xfrm>
          <a:custGeom>
            <a:avLst/>
            <a:gdLst>
              <a:gd name="connsiteX0" fmla="*/ 0 w 175098"/>
              <a:gd name="connsiteY0" fmla="*/ 846306 h 846306"/>
              <a:gd name="connsiteX1" fmla="*/ 38911 w 175098"/>
              <a:gd name="connsiteY1" fmla="*/ 437745 h 846306"/>
              <a:gd name="connsiteX2" fmla="*/ 175098 w 175098"/>
              <a:gd name="connsiteY2" fmla="*/ 0 h 84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098" h="846306">
                <a:moveTo>
                  <a:pt x="0" y="846306"/>
                </a:moveTo>
                <a:cubicBezTo>
                  <a:pt x="4864" y="712551"/>
                  <a:pt x="9728" y="578796"/>
                  <a:pt x="38911" y="437745"/>
                </a:cubicBezTo>
                <a:cubicBezTo>
                  <a:pt x="68094" y="296694"/>
                  <a:pt x="121596" y="148347"/>
                  <a:pt x="175098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Freeform 253"/>
          <p:cNvSpPr/>
          <p:nvPr/>
        </p:nvSpPr>
        <p:spPr>
          <a:xfrm>
            <a:off x="564204" y="5080823"/>
            <a:ext cx="502102" cy="318027"/>
          </a:xfrm>
          <a:custGeom>
            <a:avLst/>
            <a:gdLst>
              <a:gd name="connsiteX0" fmla="*/ 350196 w 350196"/>
              <a:gd name="connsiteY0" fmla="*/ 0 h 408562"/>
              <a:gd name="connsiteX1" fmla="*/ 194553 w 350196"/>
              <a:gd name="connsiteY1" fmla="*/ 291830 h 408562"/>
              <a:gd name="connsiteX2" fmla="*/ 0 w 350196"/>
              <a:gd name="connsiteY2" fmla="*/ 408562 h 40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196" h="408562">
                <a:moveTo>
                  <a:pt x="350196" y="0"/>
                </a:moveTo>
                <a:cubicBezTo>
                  <a:pt x="301557" y="111868"/>
                  <a:pt x="252919" y="223736"/>
                  <a:pt x="194553" y="291830"/>
                </a:cubicBezTo>
                <a:cubicBezTo>
                  <a:pt x="136187" y="359924"/>
                  <a:pt x="68093" y="384243"/>
                  <a:pt x="0" y="408562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Freeform 254"/>
          <p:cNvSpPr/>
          <p:nvPr/>
        </p:nvSpPr>
        <p:spPr>
          <a:xfrm>
            <a:off x="1122996" y="5120524"/>
            <a:ext cx="764170" cy="317237"/>
          </a:xfrm>
          <a:custGeom>
            <a:avLst/>
            <a:gdLst>
              <a:gd name="connsiteX0" fmla="*/ 0 w 914400"/>
              <a:gd name="connsiteY0" fmla="*/ 0 h 466928"/>
              <a:gd name="connsiteX1" fmla="*/ 359923 w 914400"/>
              <a:gd name="connsiteY1" fmla="*/ 359923 h 466928"/>
              <a:gd name="connsiteX2" fmla="*/ 914400 w 914400"/>
              <a:gd name="connsiteY2" fmla="*/ 466928 h 4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466928">
                <a:moveTo>
                  <a:pt x="0" y="0"/>
                </a:moveTo>
                <a:cubicBezTo>
                  <a:pt x="103761" y="141051"/>
                  <a:pt x="207523" y="282102"/>
                  <a:pt x="359923" y="359923"/>
                </a:cubicBezTo>
                <a:cubicBezTo>
                  <a:pt x="512323" y="437744"/>
                  <a:pt x="713361" y="452336"/>
                  <a:pt x="914400" y="466928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1087421" y="484328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1523682" y="484847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Freeform 257"/>
          <p:cNvSpPr/>
          <p:nvPr/>
        </p:nvSpPr>
        <p:spPr>
          <a:xfrm>
            <a:off x="1308690" y="4672262"/>
            <a:ext cx="262647" cy="311285"/>
          </a:xfrm>
          <a:custGeom>
            <a:avLst/>
            <a:gdLst>
              <a:gd name="connsiteX0" fmla="*/ 0 w 262647"/>
              <a:gd name="connsiteY0" fmla="*/ 0 h 311285"/>
              <a:gd name="connsiteX1" fmla="*/ 184825 w 262647"/>
              <a:gd name="connsiteY1" fmla="*/ 145915 h 311285"/>
              <a:gd name="connsiteX2" fmla="*/ 262647 w 262647"/>
              <a:gd name="connsiteY2" fmla="*/ 311285 h 31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647" h="311285">
                <a:moveTo>
                  <a:pt x="0" y="0"/>
                </a:moveTo>
                <a:cubicBezTo>
                  <a:pt x="70525" y="47017"/>
                  <a:pt x="141051" y="94034"/>
                  <a:pt x="184825" y="145915"/>
                </a:cubicBezTo>
                <a:cubicBezTo>
                  <a:pt x="228600" y="197796"/>
                  <a:pt x="262647" y="311285"/>
                  <a:pt x="262647" y="311285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267441" y="445854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" name="Freeform 258"/>
          <p:cNvSpPr/>
          <p:nvPr/>
        </p:nvSpPr>
        <p:spPr>
          <a:xfrm>
            <a:off x="1162775" y="5080824"/>
            <a:ext cx="359923" cy="58366"/>
          </a:xfrm>
          <a:custGeom>
            <a:avLst/>
            <a:gdLst>
              <a:gd name="connsiteX0" fmla="*/ 0 w 359923"/>
              <a:gd name="connsiteY0" fmla="*/ 0 h 58366"/>
              <a:gd name="connsiteX1" fmla="*/ 194553 w 359923"/>
              <a:gd name="connsiteY1" fmla="*/ 58366 h 58366"/>
              <a:gd name="connsiteX2" fmla="*/ 359923 w 359923"/>
              <a:gd name="connsiteY2" fmla="*/ 0 h 5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9923" h="58366">
                <a:moveTo>
                  <a:pt x="0" y="0"/>
                </a:moveTo>
                <a:cubicBezTo>
                  <a:pt x="67283" y="29183"/>
                  <a:pt x="134566" y="58366"/>
                  <a:pt x="194553" y="58366"/>
                </a:cubicBezTo>
                <a:cubicBezTo>
                  <a:pt x="254540" y="58366"/>
                  <a:pt x="307231" y="29183"/>
                  <a:pt x="359923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Freeform 260"/>
          <p:cNvSpPr/>
          <p:nvPr/>
        </p:nvSpPr>
        <p:spPr>
          <a:xfrm>
            <a:off x="1565963" y="5076448"/>
            <a:ext cx="330931" cy="302948"/>
          </a:xfrm>
          <a:custGeom>
            <a:avLst/>
            <a:gdLst>
              <a:gd name="connsiteX0" fmla="*/ 0 w 486383"/>
              <a:gd name="connsiteY0" fmla="*/ 0 h 428017"/>
              <a:gd name="connsiteX1" fmla="*/ 184825 w 486383"/>
              <a:gd name="connsiteY1" fmla="*/ 214008 h 428017"/>
              <a:gd name="connsiteX2" fmla="*/ 486383 w 486383"/>
              <a:gd name="connsiteY2" fmla="*/ 428017 h 42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383" h="428017">
                <a:moveTo>
                  <a:pt x="0" y="0"/>
                </a:moveTo>
                <a:cubicBezTo>
                  <a:pt x="51880" y="71336"/>
                  <a:pt x="103761" y="142672"/>
                  <a:pt x="184825" y="214008"/>
                </a:cubicBezTo>
                <a:cubicBezTo>
                  <a:pt x="265889" y="285344"/>
                  <a:pt x="376136" y="356680"/>
                  <a:pt x="486383" y="42801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Oval 211"/>
          <p:cNvSpPr>
            <a:spLocks noChangeAspect="1"/>
          </p:cNvSpPr>
          <p:nvPr/>
        </p:nvSpPr>
        <p:spPr>
          <a:xfrm>
            <a:off x="1053067" y="4998605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1545122" y="1906782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Freeform 262"/>
          <p:cNvSpPr/>
          <p:nvPr/>
        </p:nvSpPr>
        <p:spPr>
          <a:xfrm>
            <a:off x="768485" y="4713841"/>
            <a:ext cx="281084" cy="325478"/>
          </a:xfrm>
          <a:custGeom>
            <a:avLst/>
            <a:gdLst>
              <a:gd name="connsiteX0" fmla="*/ 145915 w 145915"/>
              <a:gd name="connsiteY0" fmla="*/ 184826 h 184826"/>
              <a:gd name="connsiteX1" fmla="*/ 0 w 145915"/>
              <a:gd name="connsiteY1" fmla="*/ 0 h 18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5915" h="184826">
                <a:moveTo>
                  <a:pt x="145915" y="184826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Freeform 264"/>
          <p:cNvSpPr/>
          <p:nvPr/>
        </p:nvSpPr>
        <p:spPr>
          <a:xfrm>
            <a:off x="768485" y="4036979"/>
            <a:ext cx="359924" cy="593387"/>
          </a:xfrm>
          <a:custGeom>
            <a:avLst/>
            <a:gdLst>
              <a:gd name="connsiteX0" fmla="*/ 0 w 359924"/>
              <a:gd name="connsiteY0" fmla="*/ 593387 h 593387"/>
              <a:gd name="connsiteX1" fmla="*/ 184826 w 359924"/>
              <a:gd name="connsiteY1" fmla="*/ 262647 h 593387"/>
              <a:gd name="connsiteX2" fmla="*/ 359924 w 359924"/>
              <a:gd name="connsiteY2" fmla="*/ 0 h 59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9924" h="593387">
                <a:moveTo>
                  <a:pt x="0" y="593387"/>
                </a:moveTo>
                <a:cubicBezTo>
                  <a:pt x="62419" y="477466"/>
                  <a:pt x="124839" y="361545"/>
                  <a:pt x="184826" y="262647"/>
                </a:cubicBezTo>
                <a:cubicBezTo>
                  <a:pt x="244813" y="163749"/>
                  <a:pt x="302368" y="81874"/>
                  <a:pt x="359924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Freeform 280"/>
          <p:cNvSpPr/>
          <p:nvPr/>
        </p:nvSpPr>
        <p:spPr>
          <a:xfrm>
            <a:off x="768485" y="4612349"/>
            <a:ext cx="498955" cy="45719"/>
          </a:xfrm>
          <a:custGeom>
            <a:avLst/>
            <a:gdLst>
              <a:gd name="connsiteX0" fmla="*/ 272375 w 272375"/>
              <a:gd name="connsiteY0" fmla="*/ 0 h 136187"/>
              <a:gd name="connsiteX1" fmla="*/ 0 w 272375"/>
              <a:gd name="connsiteY1" fmla="*/ 136187 h 13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2375" h="136187">
                <a:moveTo>
                  <a:pt x="272375" y="0"/>
                </a:moveTo>
                <a:lnTo>
                  <a:pt x="0" y="136187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Freeform 281"/>
          <p:cNvSpPr/>
          <p:nvPr/>
        </p:nvSpPr>
        <p:spPr>
          <a:xfrm>
            <a:off x="521550" y="4713840"/>
            <a:ext cx="205327" cy="665555"/>
          </a:xfrm>
          <a:custGeom>
            <a:avLst/>
            <a:gdLst>
              <a:gd name="connsiteX0" fmla="*/ 0 w 145915"/>
              <a:gd name="connsiteY0" fmla="*/ 680936 h 680936"/>
              <a:gd name="connsiteX1" fmla="*/ 68094 w 145915"/>
              <a:gd name="connsiteY1" fmla="*/ 350195 h 680936"/>
              <a:gd name="connsiteX2" fmla="*/ 145915 w 145915"/>
              <a:gd name="connsiteY2" fmla="*/ 0 h 68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915" h="680936">
                <a:moveTo>
                  <a:pt x="0" y="680936"/>
                </a:moveTo>
                <a:cubicBezTo>
                  <a:pt x="21887" y="572310"/>
                  <a:pt x="43775" y="463684"/>
                  <a:pt x="68094" y="350195"/>
                </a:cubicBezTo>
                <a:cubicBezTo>
                  <a:pt x="92413" y="236706"/>
                  <a:pt x="119164" y="118353"/>
                  <a:pt x="145915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617571" y="477502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3" name="Freeform 282"/>
          <p:cNvSpPr/>
          <p:nvPr/>
        </p:nvSpPr>
        <p:spPr>
          <a:xfrm>
            <a:off x="1196502" y="4017523"/>
            <a:ext cx="106637" cy="593388"/>
          </a:xfrm>
          <a:custGeom>
            <a:avLst/>
            <a:gdLst>
              <a:gd name="connsiteX0" fmla="*/ 97277 w 106637"/>
              <a:gd name="connsiteY0" fmla="*/ 593388 h 593388"/>
              <a:gd name="connsiteX1" fmla="*/ 97277 w 106637"/>
              <a:gd name="connsiteY1" fmla="*/ 252920 h 593388"/>
              <a:gd name="connsiteX2" fmla="*/ 0 w 106637"/>
              <a:gd name="connsiteY2" fmla="*/ 0 h 59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37" h="593388">
                <a:moveTo>
                  <a:pt x="97277" y="593388"/>
                </a:moveTo>
                <a:cubicBezTo>
                  <a:pt x="105383" y="472603"/>
                  <a:pt x="113490" y="351818"/>
                  <a:pt x="97277" y="252920"/>
                </a:cubicBezTo>
                <a:cubicBezTo>
                  <a:pt x="81064" y="154022"/>
                  <a:pt x="40532" y="77011"/>
                  <a:pt x="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4" name="Freeform 283"/>
          <p:cNvSpPr/>
          <p:nvPr/>
        </p:nvSpPr>
        <p:spPr>
          <a:xfrm>
            <a:off x="1225685" y="4027251"/>
            <a:ext cx="412011" cy="1011677"/>
          </a:xfrm>
          <a:custGeom>
            <a:avLst/>
            <a:gdLst>
              <a:gd name="connsiteX0" fmla="*/ 369651 w 412011"/>
              <a:gd name="connsiteY0" fmla="*/ 1011677 h 1011677"/>
              <a:gd name="connsiteX1" fmla="*/ 408562 w 412011"/>
              <a:gd name="connsiteY1" fmla="*/ 632298 h 1011677"/>
              <a:gd name="connsiteX2" fmla="*/ 291830 w 412011"/>
              <a:gd name="connsiteY2" fmla="*/ 350196 h 1011677"/>
              <a:gd name="connsiteX3" fmla="*/ 0 w 412011"/>
              <a:gd name="connsiteY3" fmla="*/ 0 h 101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011" h="1011677">
                <a:moveTo>
                  <a:pt x="369651" y="1011677"/>
                </a:moveTo>
                <a:cubicBezTo>
                  <a:pt x="395591" y="877111"/>
                  <a:pt x="421532" y="742545"/>
                  <a:pt x="408562" y="632298"/>
                </a:cubicBezTo>
                <a:cubicBezTo>
                  <a:pt x="395592" y="522051"/>
                  <a:pt x="359924" y="455579"/>
                  <a:pt x="291830" y="350196"/>
                </a:cubicBezTo>
                <a:cubicBezTo>
                  <a:pt x="223736" y="244813"/>
                  <a:pt x="111868" y="122406"/>
                  <a:pt x="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5" name="Oval 284"/>
          <p:cNvSpPr>
            <a:spLocks noChangeAspect="1"/>
          </p:cNvSpPr>
          <p:nvPr/>
        </p:nvSpPr>
        <p:spPr>
          <a:xfrm>
            <a:off x="678342" y="4597108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" name="Oval 285"/>
          <p:cNvSpPr>
            <a:spLocks noChangeAspect="1"/>
          </p:cNvSpPr>
          <p:nvPr/>
        </p:nvSpPr>
        <p:spPr>
          <a:xfrm>
            <a:off x="1225390" y="4594440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Oval 286"/>
          <p:cNvSpPr>
            <a:spLocks noChangeAspect="1"/>
          </p:cNvSpPr>
          <p:nvPr/>
        </p:nvSpPr>
        <p:spPr>
          <a:xfrm>
            <a:off x="1871700" y="5359940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Oval 287"/>
          <p:cNvSpPr>
            <a:spLocks noChangeAspect="1"/>
          </p:cNvSpPr>
          <p:nvPr/>
        </p:nvSpPr>
        <p:spPr>
          <a:xfrm>
            <a:off x="1480151" y="4978359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9" name="Oval 288"/>
          <p:cNvSpPr>
            <a:spLocks noChangeAspect="1"/>
          </p:cNvSpPr>
          <p:nvPr/>
        </p:nvSpPr>
        <p:spPr>
          <a:xfrm>
            <a:off x="442094" y="5364215"/>
            <a:ext cx="121920" cy="1219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" name="Oval 289"/>
          <p:cNvSpPr>
            <a:spLocks noChangeAspect="1"/>
          </p:cNvSpPr>
          <p:nvPr/>
        </p:nvSpPr>
        <p:spPr>
          <a:xfrm>
            <a:off x="1106838" y="3924055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3" name="Group 132"/>
          <p:cNvGrpSpPr/>
          <p:nvPr/>
        </p:nvGrpSpPr>
        <p:grpSpPr>
          <a:xfrm>
            <a:off x="3079431" y="4011982"/>
            <a:ext cx="1649601" cy="1595493"/>
            <a:chOff x="4808241" y="3857340"/>
            <a:chExt cx="1552860" cy="1552860"/>
          </a:xfrm>
        </p:grpSpPr>
        <p:grpSp>
          <p:nvGrpSpPr>
            <p:cNvPr id="196" name="Group 195"/>
            <p:cNvGrpSpPr/>
            <p:nvPr/>
          </p:nvGrpSpPr>
          <p:grpSpPr>
            <a:xfrm>
              <a:off x="4874286" y="3857340"/>
              <a:ext cx="1452828" cy="1552860"/>
              <a:chOff x="4874286" y="3857340"/>
              <a:chExt cx="1452828" cy="1552860"/>
            </a:xfrm>
          </p:grpSpPr>
          <p:cxnSp>
            <p:nvCxnSpPr>
              <p:cNvPr id="205" name="Straight Connector 204"/>
              <p:cNvCxnSpPr/>
              <p:nvPr/>
            </p:nvCxnSpPr>
            <p:spPr>
              <a:xfrm>
                <a:off x="4874286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52578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>
                <a:off x="5606742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5943600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6327114" y="38573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oup 196"/>
            <p:cNvGrpSpPr/>
            <p:nvPr/>
          </p:nvGrpSpPr>
          <p:grpSpPr>
            <a:xfrm rot="16200000">
              <a:off x="4858257" y="3841311"/>
              <a:ext cx="1452828" cy="1552860"/>
              <a:chOff x="5026686" y="4009740"/>
              <a:chExt cx="1452828" cy="1552860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>
                <a:off x="5026686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54102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5759142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6096000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6479514" y="4009740"/>
                <a:ext cx="0" cy="155286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4" name="Group 133"/>
          <p:cNvGrpSpPr>
            <a:grpSpLocks noChangeAspect="1"/>
          </p:cNvGrpSpPr>
          <p:nvPr/>
        </p:nvGrpSpPr>
        <p:grpSpPr>
          <a:xfrm>
            <a:off x="3083132" y="3985015"/>
            <a:ext cx="1654720" cy="1630467"/>
            <a:chOff x="3800221" y="1389368"/>
            <a:chExt cx="1621731" cy="1597946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800221" y="1389368"/>
              <a:ext cx="121919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4205519" y="2865394"/>
              <a:ext cx="121919" cy="1219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5300031" y="2108910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Oval 178"/>
            <p:cNvSpPr>
              <a:spLocks noChangeAspect="1"/>
            </p:cNvSpPr>
            <p:nvPr/>
          </p:nvSpPr>
          <p:spPr>
            <a:xfrm>
              <a:off x="4255330" y="1775245"/>
              <a:ext cx="121921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4564085" y="2432307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4564085" y="2109891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2" name="Straight Connector 181"/>
            <p:cNvCxnSpPr>
              <a:stCxn id="175" idx="5"/>
              <a:endCxn id="179" idx="1"/>
            </p:cNvCxnSpPr>
            <p:nvPr/>
          </p:nvCxnSpPr>
          <p:spPr>
            <a:xfrm>
              <a:off x="3904285" y="1493433"/>
              <a:ext cx="368900" cy="2996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80" idx="3"/>
              <a:endCxn id="176" idx="7"/>
            </p:cNvCxnSpPr>
            <p:nvPr/>
          </p:nvCxnSpPr>
          <p:spPr>
            <a:xfrm flipH="1">
              <a:off x="4309584" y="2536372"/>
              <a:ext cx="272356" cy="3468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178" idx="3"/>
              <a:endCxn id="180" idx="6"/>
            </p:cNvCxnSpPr>
            <p:nvPr/>
          </p:nvCxnSpPr>
          <p:spPr>
            <a:xfrm flipH="1">
              <a:off x="4686006" y="2212975"/>
              <a:ext cx="631880" cy="2802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211" idx="1"/>
              <a:endCxn id="175" idx="5"/>
            </p:cNvCxnSpPr>
            <p:nvPr/>
          </p:nvCxnSpPr>
          <p:spPr>
            <a:xfrm flipH="1" flipV="1">
              <a:off x="3904285" y="1493433"/>
              <a:ext cx="319087" cy="6381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78" idx="2"/>
              <a:endCxn id="179" idx="6"/>
            </p:cNvCxnSpPr>
            <p:nvPr/>
          </p:nvCxnSpPr>
          <p:spPr>
            <a:xfrm flipH="1" flipV="1">
              <a:off x="4377251" y="1836205"/>
              <a:ext cx="922780" cy="3336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176" idx="0"/>
              <a:endCxn id="211" idx="4"/>
            </p:cNvCxnSpPr>
            <p:nvPr/>
          </p:nvCxnSpPr>
          <p:spPr>
            <a:xfrm flipH="1" flipV="1">
              <a:off x="4266478" y="2235604"/>
              <a:ext cx="1" cy="6297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>
              <a:stCxn id="180" idx="2"/>
              <a:endCxn id="211" idx="5"/>
            </p:cNvCxnSpPr>
            <p:nvPr/>
          </p:nvCxnSpPr>
          <p:spPr>
            <a:xfrm flipH="1" flipV="1">
              <a:off x="4309584" y="2217749"/>
              <a:ext cx="254501" cy="2755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>
              <a:stCxn id="211" idx="0"/>
              <a:endCxn id="179" idx="3"/>
            </p:cNvCxnSpPr>
            <p:nvPr/>
          </p:nvCxnSpPr>
          <p:spPr>
            <a:xfrm flipV="1">
              <a:off x="4266478" y="1879310"/>
              <a:ext cx="6707" cy="23437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Straight Connector 139"/>
          <p:cNvCxnSpPr>
            <a:stCxn id="181" idx="6"/>
            <a:endCxn id="178" idx="2"/>
          </p:cNvCxnSpPr>
          <p:nvPr/>
        </p:nvCxnSpPr>
        <p:spPr>
          <a:xfrm flipV="1">
            <a:off x="3986935" y="4781402"/>
            <a:ext cx="626516" cy="10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79" idx="5"/>
            <a:endCxn id="181" idx="1"/>
          </p:cNvCxnSpPr>
          <p:nvPr/>
        </p:nvCxnSpPr>
        <p:spPr>
          <a:xfrm>
            <a:off x="3653682" y="4484928"/>
            <a:ext cx="227070" cy="2534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75" idx="4"/>
            <a:endCxn id="176" idx="1"/>
          </p:cNvCxnSpPr>
          <p:nvPr/>
        </p:nvCxnSpPr>
        <p:spPr>
          <a:xfrm>
            <a:off x="3145332" y="4109416"/>
            <a:ext cx="369561" cy="13998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79" idx="4"/>
            <a:endCxn id="180" idx="1"/>
          </p:cNvCxnSpPr>
          <p:nvPr/>
        </p:nvCxnSpPr>
        <p:spPr>
          <a:xfrm>
            <a:off x="3609700" y="4503146"/>
            <a:ext cx="271052" cy="5642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80" idx="0"/>
            <a:endCxn id="181" idx="4"/>
          </p:cNvCxnSpPr>
          <p:nvPr/>
        </p:nvCxnSpPr>
        <p:spPr>
          <a:xfrm flipV="1">
            <a:off x="3924735" y="4844603"/>
            <a:ext cx="0" cy="2045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75" idx="6"/>
            <a:endCxn id="178" idx="1"/>
          </p:cNvCxnSpPr>
          <p:nvPr/>
        </p:nvCxnSpPr>
        <p:spPr>
          <a:xfrm>
            <a:off x="3207531" y="4047216"/>
            <a:ext cx="1424138" cy="6902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>
            <a:spLocks noChangeAspect="1"/>
          </p:cNvSpPr>
          <p:nvPr/>
        </p:nvSpPr>
        <p:spPr>
          <a:xfrm>
            <a:off x="3496673" y="4724072"/>
            <a:ext cx="124401" cy="12440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3" name="Straight Connector 212"/>
          <p:cNvCxnSpPr>
            <a:stCxn id="176" idx="6"/>
          </p:cNvCxnSpPr>
          <p:nvPr/>
        </p:nvCxnSpPr>
        <p:spPr>
          <a:xfrm flipV="1">
            <a:off x="3621074" y="4825383"/>
            <a:ext cx="1010597" cy="7278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5515813" y="4479691"/>
            <a:ext cx="3463500" cy="1098672"/>
            <a:chOff x="6379526" y="4479691"/>
            <a:chExt cx="1649601" cy="1098672"/>
          </a:xfrm>
        </p:grpSpPr>
        <p:cxnSp>
          <p:nvCxnSpPr>
            <p:cNvPr id="291" name="Straight Connector 290"/>
            <p:cNvCxnSpPr/>
            <p:nvPr/>
          </p:nvCxnSpPr>
          <p:spPr>
            <a:xfrm rot="16200000">
              <a:off x="7204327" y="4753562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>
              <a:off x="7204327" y="4359518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rot="16200000">
              <a:off x="7204327" y="4000996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16200000">
              <a:off x="7204327" y="3654890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1" name="Group 300"/>
          <p:cNvGrpSpPr>
            <a:grpSpLocks noChangeAspect="1"/>
          </p:cNvGrpSpPr>
          <p:nvPr/>
        </p:nvGrpSpPr>
        <p:grpSpPr>
          <a:xfrm>
            <a:off x="6630203" y="4410271"/>
            <a:ext cx="2217270" cy="1222954"/>
            <a:chOff x="4042278" y="1768169"/>
            <a:chExt cx="2173070" cy="1198560"/>
          </a:xfrm>
        </p:grpSpPr>
        <p:sp>
          <p:nvSpPr>
            <p:cNvPr id="302" name="Oval 301"/>
            <p:cNvSpPr>
              <a:spLocks noChangeAspect="1"/>
            </p:cNvSpPr>
            <p:nvPr/>
          </p:nvSpPr>
          <p:spPr>
            <a:xfrm>
              <a:off x="4042278" y="1768169"/>
              <a:ext cx="121919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3" name="Oval 302"/>
            <p:cNvSpPr>
              <a:spLocks noChangeAspect="1"/>
            </p:cNvSpPr>
            <p:nvPr/>
          </p:nvSpPr>
          <p:spPr>
            <a:xfrm>
              <a:off x="4217775" y="2844809"/>
              <a:ext cx="121919" cy="1219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4" name="Oval 303"/>
            <p:cNvSpPr>
              <a:spLocks noChangeAspect="1"/>
            </p:cNvSpPr>
            <p:nvPr/>
          </p:nvSpPr>
          <p:spPr>
            <a:xfrm>
              <a:off x="6093427" y="2801704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5" name="Oval 304"/>
            <p:cNvSpPr>
              <a:spLocks noChangeAspect="1"/>
            </p:cNvSpPr>
            <p:nvPr/>
          </p:nvSpPr>
          <p:spPr>
            <a:xfrm>
              <a:off x="4520978" y="2123084"/>
              <a:ext cx="121921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6" name="Oval 305"/>
            <p:cNvSpPr>
              <a:spLocks noChangeAspect="1"/>
            </p:cNvSpPr>
            <p:nvPr/>
          </p:nvSpPr>
          <p:spPr>
            <a:xfrm>
              <a:off x="4564085" y="2461933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" name="Oval 306"/>
            <p:cNvSpPr>
              <a:spLocks noChangeAspect="1"/>
            </p:cNvSpPr>
            <p:nvPr/>
          </p:nvSpPr>
          <p:spPr>
            <a:xfrm>
              <a:off x="4989521" y="2455295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8" name="Straight Connector 307"/>
            <p:cNvCxnSpPr>
              <a:stCxn id="302" idx="5"/>
              <a:endCxn id="305" idx="1"/>
            </p:cNvCxnSpPr>
            <p:nvPr/>
          </p:nvCxnSpPr>
          <p:spPr>
            <a:xfrm>
              <a:off x="4146342" y="1872234"/>
              <a:ext cx="392491" cy="2687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>
              <a:stCxn id="306" idx="3"/>
              <a:endCxn id="303" idx="7"/>
            </p:cNvCxnSpPr>
            <p:nvPr/>
          </p:nvCxnSpPr>
          <p:spPr>
            <a:xfrm flipH="1">
              <a:off x="4321840" y="2565998"/>
              <a:ext cx="260100" cy="2966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>
              <a:stCxn id="304" idx="3"/>
              <a:endCxn id="306" idx="5"/>
            </p:cNvCxnSpPr>
            <p:nvPr/>
          </p:nvCxnSpPr>
          <p:spPr>
            <a:xfrm flipH="1" flipV="1">
              <a:off x="4668151" y="2565998"/>
              <a:ext cx="1443131" cy="3397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>
              <a:stCxn id="322" idx="1"/>
              <a:endCxn id="302" idx="4"/>
            </p:cNvCxnSpPr>
            <p:nvPr/>
          </p:nvCxnSpPr>
          <p:spPr>
            <a:xfrm flipH="1" flipV="1">
              <a:off x="4103238" y="1890089"/>
              <a:ext cx="222554" cy="5873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>
              <a:stCxn id="304" idx="2"/>
              <a:endCxn id="305" idx="6"/>
            </p:cNvCxnSpPr>
            <p:nvPr/>
          </p:nvCxnSpPr>
          <p:spPr>
            <a:xfrm flipH="1" flipV="1">
              <a:off x="4642899" y="2184044"/>
              <a:ext cx="1450527" cy="6786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stCxn id="303" idx="0"/>
              <a:endCxn id="322" idx="4"/>
            </p:cNvCxnSpPr>
            <p:nvPr/>
          </p:nvCxnSpPr>
          <p:spPr>
            <a:xfrm flipV="1">
              <a:off x="4278735" y="2581543"/>
              <a:ext cx="90163" cy="2632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>
              <a:stCxn id="306" idx="2"/>
              <a:endCxn id="322" idx="6"/>
            </p:cNvCxnSpPr>
            <p:nvPr/>
          </p:nvCxnSpPr>
          <p:spPr>
            <a:xfrm flipH="1" flipV="1">
              <a:off x="4429859" y="2520583"/>
              <a:ext cx="134226" cy="23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>
              <a:stCxn id="322" idx="7"/>
              <a:endCxn id="305" idx="3"/>
            </p:cNvCxnSpPr>
            <p:nvPr/>
          </p:nvCxnSpPr>
          <p:spPr>
            <a:xfrm flipV="1">
              <a:off x="4412004" y="2227149"/>
              <a:ext cx="126829" cy="2503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6" name="Straight Connector 315"/>
          <p:cNvCxnSpPr>
            <a:stCxn id="307" idx="6"/>
            <a:endCxn id="304" idx="2"/>
          </p:cNvCxnSpPr>
          <p:nvPr/>
        </p:nvCxnSpPr>
        <p:spPr>
          <a:xfrm>
            <a:off x="7721114" y="5173582"/>
            <a:ext cx="1001958" cy="3534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>
            <a:stCxn id="305" idx="5"/>
            <a:endCxn id="307" idx="1"/>
          </p:cNvCxnSpPr>
          <p:nvPr/>
        </p:nvCxnSpPr>
        <p:spPr>
          <a:xfrm>
            <a:off x="7224823" y="4878591"/>
            <a:ext cx="390108" cy="251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>
            <a:stCxn id="302" idx="3"/>
            <a:endCxn id="303" idx="1"/>
          </p:cNvCxnSpPr>
          <p:nvPr/>
        </p:nvCxnSpPr>
        <p:spPr>
          <a:xfrm>
            <a:off x="6648421" y="4516454"/>
            <a:ext cx="179067" cy="1010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>
            <a:stCxn id="305" idx="4"/>
            <a:endCxn id="306" idx="0"/>
          </p:cNvCxnSpPr>
          <p:nvPr/>
        </p:nvCxnSpPr>
        <p:spPr>
          <a:xfrm>
            <a:off x="7180841" y="4896809"/>
            <a:ext cx="43983" cy="2213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stCxn id="306" idx="6"/>
            <a:endCxn id="307" idx="2"/>
          </p:cNvCxnSpPr>
          <p:nvPr/>
        </p:nvCxnSpPr>
        <p:spPr>
          <a:xfrm flipV="1">
            <a:off x="7287024" y="5173582"/>
            <a:ext cx="309689" cy="67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stCxn id="302" idx="6"/>
            <a:endCxn id="304" idx="1"/>
          </p:cNvCxnSpPr>
          <p:nvPr/>
        </p:nvCxnSpPr>
        <p:spPr>
          <a:xfrm>
            <a:off x="6754602" y="4472471"/>
            <a:ext cx="1986688" cy="1010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Oval 321"/>
          <p:cNvSpPr>
            <a:spLocks noChangeAspect="1"/>
          </p:cNvSpPr>
          <p:nvPr/>
        </p:nvSpPr>
        <p:spPr>
          <a:xfrm>
            <a:off x="6901266" y="5115798"/>
            <a:ext cx="124401" cy="12440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3" name="Straight Connector 322"/>
          <p:cNvCxnSpPr>
            <a:stCxn id="303" idx="6"/>
            <a:endCxn id="304" idx="3"/>
          </p:cNvCxnSpPr>
          <p:nvPr/>
        </p:nvCxnSpPr>
        <p:spPr>
          <a:xfrm flipV="1">
            <a:off x="6933669" y="5571024"/>
            <a:ext cx="1807621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2831967" y="82662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3322664" y="248495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4737852" y="147094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2789892" y="389799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330112" y="563322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4712336" y="460347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8608255" y="557102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6706443" y="560012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6334010" y="424300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8805304" y="245895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7592523" y="117188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5969618" y="250693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947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2663" y="215165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810" y="361194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1510" y="3529018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8290" y="255446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1239" y="2972290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6319" y="300584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296258" y="2304992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62950" y="3501796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124559" y="3468078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1104891" y="2795329"/>
            <a:ext cx="489660" cy="369922"/>
          </a:xfrm>
          <a:prstGeom prst="triangl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306980" y="2743024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043931" y="3113012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>
            <a:stCxn id="11" idx="4"/>
            <a:endCxn id="15" idx="0"/>
          </p:cNvCxnSpPr>
          <p:nvPr/>
        </p:nvCxnSpPr>
        <p:spPr>
          <a:xfrm>
            <a:off x="1357218" y="2426912"/>
            <a:ext cx="10722" cy="316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2" idx="7"/>
          </p:cNvCxnSpPr>
          <p:nvPr/>
        </p:nvCxnSpPr>
        <p:spPr>
          <a:xfrm flipH="1">
            <a:off x="567015" y="3173972"/>
            <a:ext cx="476916" cy="3456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2"/>
          </p:cNvCxnSpPr>
          <p:nvPr/>
        </p:nvCxnSpPr>
        <p:spPr>
          <a:xfrm flipH="1" flipV="1">
            <a:off x="1643549" y="3208356"/>
            <a:ext cx="481010" cy="3206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519996" y="2379332"/>
            <a:ext cx="770467" cy="1126067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408996" y="2379332"/>
            <a:ext cx="778934" cy="1100667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58376" y="3572847"/>
            <a:ext cx="1583267" cy="245584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96196" y="3530799"/>
            <a:ext cx="702734" cy="62774"/>
          </a:xfrm>
          <a:custGeom>
            <a:avLst/>
            <a:gdLst>
              <a:gd name="connsiteX0" fmla="*/ 0 w 702734"/>
              <a:gd name="connsiteY0" fmla="*/ 50800 h 62774"/>
              <a:gd name="connsiteX1" fmla="*/ 313267 w 702734"/>
              <a:gd name="connsiteY1" fmla="*/ 59267 h 62774"/>
              <a:gd name="connsiteX2" fmla="*/ 702734 w 702734"/>
              <a:gd name="connsiteY2" fmla="*/ 0 h 6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734" h="62774">
                <a:moveTo>
                  <a:pt x="0" y="50800"/>
                </a:moveTo>
                <a:cubicBezTo>
                  <a:pt x="98072" y="59267"/>
                  <a:pt x="196145" y="67734"/>
                  <a:pt x="313267" y="59267"/>
                </a:cubicBezTo>
                <a:cubicBezTo>
                  <a:pt x="430389" y="50800"/>
                  <a:pt x="566561" y="25400"/>
                  <a:pt x="702734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Freeform 23"/>
          <p:cNvSpPr/>
          <p:nvPr/>
        </p:nvSpPr>
        <p:spPr>
          <a:xfrm flipH="1" flipV="1">
            <a:off x="1145982" y="3231353"/>
            <a:ext cx="990110" cy="315035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reeform 24"/>
          <p:cNvSpPr/>
          <p:nvPr/>
        </p:nvSpPr>
        <p:spPr>
          <a:xfrm flipV="1">
            <a:off x="1100976" y="3231353"/>
            <a:ext cx="225025" cy="315034"/>
          </a:xfrm>
          <a:custGeom>
            <a:avLst/>
            <a:gdLst>
              <a:gd name="connsiteX0" fmla="*/ 0 w 155749"/>
              <a:gd name="connsiteY0" fmla="*/ 185895 h 185895"/>
              <a:gd name="connsiteX1" fmla="*/ 75362 w 155749"/>
              <a:gd name="connsiteY1" fmla="*/ 50242 h 185895"/>
              <a:gd name="connsiteX2" fmla="*/ 155749 w 155749"/>
              <a:gd name="connsiteY2" fmla="*/ 0 h 18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49" h="185895">
                <a:moveTo>
                  <a:pt x="0" y="185895"/>
                </a:moveTo>
                <a:cubicBezTo>
                  <a:pt x="24702" y="133559"/>
                  <a:pt x="49404" y="81224"/>
                  <a:pt x="75362" y="50242"/>
                </a:cubicBezTo>
                <a:cubicBezTo>
                  <a:pt x="101320" y="19259"/>
                  <a:pt x="128534" y="9629"/>
                  <a:pt x="155749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386481" y="3567085"/>
            <a:ext cx="738553" cy="55647"/>
          </a:xfrm>
          <a:custGeom>
            <a:avLst/>
            <a:gdLst>
              <a:gd name="connsiteX0" fmla="*/ 0 w 738553"/>
              <a:gd name="connsiteY0" fmla="*/ 20096 h 55647"/>
              <a:gd name="connsiteX1" fmla="*/ 301450 w 738553"/>
              <a:gd name="connsiteY1" fmla="*/ 55266 h 55647"/>
              <a:gd name="connsiteX2" fmla="*/ 738553 w 738553"/>
              <a:gd name="connsiteY2" fmla="*/ 0 h 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553" h="55647">
                <a:moveTo>
                  <a:pt x="0" y="20096"/>
                </a:moveTo>
                <a:cubicBezTo>
                  <a:pt x="89179" y="39355"/>
                  <a:pt x="178358" y="58615"/>
                  <a:pt x="301450" y="55266"/>
                </a:cubicBezTo>
                <a:cubicBezTo>
                  <a:pt x="424542" y="51917"/>
                  <a:pt x="581547" y="25958"/>
                  <a:pt x="738553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1280304" y="3492027"/>
            <a:ext cx="121920" cy="1219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017340" y="2408950"/>
            <a:ext cx="289640" cy="726056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1421650" y="2768241"/>
            <a:ext cx="733529" cy="713433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0668" y="352357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1539484" y="3104291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265239" y="8518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681357" y="2020116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024317" y="195377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3452115" y="97455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2785469" y="1931999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4114756" y="190502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2831106" y="103402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3542306" y="103402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Freeform 91"/>
          <p:cNvSpPr/>
          <p:nvPr/>
        </p:nvSpPr>
        <p:spPr>
          <a:xfrm>
            <a:off x="2861810" y="1988840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495455" y="108007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911572" y="224830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6254532" y="218196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222316" y="17365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5682331" y="120274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5015684" y="2160190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6344972" y="213321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5480469" y="1849163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>
            <a:stCxn id="113" idx="2"/>
            <a:endCxn id="109" idx="7"/>
          </p:cNvCxnSpPr>
          <p:nvPr/>
        </p:nvCxnSpPr>
        <p:spPr>
          <a:xfrm flipH="1">
            <a:off x="5098936" y="1897931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Freeform 116"/>
          <p:cNvSpPr/>
          <p:nvPr/>
        </p:nvSpPr>
        <p:spPr>
          <a:xfrm>
            <a:off x="5061321" y="126221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Freeform 117"/>
          <p:cNvSpPr/>
          <p:nvPr/>
        </p:nvSpPr>
        <p:spPr>
          <a:xfrm>
            <a:off x="5772521" y="126221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5092025" y="2217031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Freeform 120"/>
          <p:cNvSpPr/>
          <p:nvPr/>
        </p:nvSpPr>
        <p:spPr>
          <a:xfrm flipH="1" flipV="1">
            <a:off x="5562110" y="1943835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5459196" y="1285913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315690" y="265208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731807" y="3820316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8074768" y="3753977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7528192" y="297433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42551" y="3308595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502566" y="2774756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6835919" y="3732200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8165207" y="3705225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511144" y="3125182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7300704" y="3421172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1" name="Straight Connector 140"/>
          <p:cNvCxnSpPr>
            <a:stCxn id="135" idx="4"/>
            <a:endCxn id="139" idx="0"/>
          </p:cNvCxnSpPr>
          <p:nvPr/>
        </p:nvCxnSpPr>
        <p:spPr>
          <a:xfrm>
            <a:off x="7551334" y="2872292"/>
            <a:ext cx="8578" cy="2528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40" idx="2"/>
            <a:endCxn id="136" idx="7"/>
          </p:cNvCxnSpPr>
          <p:nvPr/>
        </p:nvCxnSpPr>
        <p:spPr>
          <a:xfrm flipH="1">
            <a:off x="6919171" y="3469940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reeform 143"/>
          <p:cNvSpPr/>
          <p:nvPr/>
        </p:nvSpPr>
        <p:spPr>
          <a:xfrm>
            <a:off x="6881556" y="2834228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7592756" y="2834228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Freeform 145"/>
          <p:cNvSpPr/>
          <p:nvPr/>
        </p:nvSpPr>
        <p:spPr>
          <a:xfrm>
            <a:off x="6912260" y="3789040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Freeform 147"/>
          <p:cNvSpPr/>
          <p:nvPr/>
        </p:nvSpPr>
        <p:spPr>
          <a:xfrm flipH="1" flipV="1">
            <a:off x="7382345" y="3515845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Freeform 151"/>
          <p:cNvSpPr/>
          <p:nvPr/>
        </p:nvSpPr>
        <p:spPr>
          <a:xfrm>
            <a:off x="7279432" y="2857923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Freeform 152"/>
          <p:cNvSpPr/>
          <p:nvPr/>
        </p:nvSpPr>
        <p:spPr>
          <a:xfrm>
            <a:off x="7602880" y="3145355"/>
            <a:ext cx="586823" cy="570746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4247170" y="306596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663288" y="4234193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006248" y="4167854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459672" y="3388209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974031" y="3722471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658095" y="3749312"/>
            <a:ext cx="278414" cy="182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4434046" y="3188633"/>
            <a:ext cx="97536" cy="97536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3767400" y="4146076"/>
            <a:ext cx="97536" cy="975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5096687" y="4119102"/>
            <a:ext cx="97536" cy="97536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Isosceles Triangle 166"/>
          <p:cNvSpPr/>
          <p:nvPr/>
        </p:nvSpPr>
        <p:spPr>
          <a:xfrm>
            <a:off x="4280953" y="3580902"/>
            <a:ext cx="391728" cy="295938"/>
          </a:xfrm>
          <a:prstGeom prst="triangl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4442624" y="3539058"/>
            <a:ext cx="97536" cy="97536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4232185" y="3835049"/>
            <a:ext cx="97536" cy="975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0" name="Straight Connector 169"/>
          <p:cNvCxnSpPr>
            <a:stCxn id="164" idx="4"/>
            <a:endCxn id="168" idx="0"/>
          </p:cNvCxnSpPr>
          <p:nvPr/>
        </p:nvCxnSpPr>
        <p:spPr>
          <a:xfrm>
            <a:off x="4482814" y="3286169"/>
            <a:ext cx="8578" cy="2528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9" idx="2"/>
            <a:endCxn id="165" idx="7"/>
          </p:cNvCxnSpPr>
          <p:nvPr/>
        </p:nvCxnSpPr>
        <p:spPr>
          <a:xfrm flipH="1">
            <a:off x="3850652" y="3883817"/>
            <a:ext cx="381533" cy="2765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6" idx="2"/>
          </p:cNvCxnSpPr>
          <p:nvPr/>
        </p:nvCxnSpPr>
        <p:spPr>
          <a:xfrm flipH="1" flipV="1">
            <a:off x="4711879" y="3911324"/>
            <a:ext cx="384808" cy="2565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Freeform 172"/>
          <p:cNvSpPr/>
          <p:nvPr/>
        </p:nvSpPr>
        <p:spPr>
          <a:xfrm>
            <a:off x="3813037" y="3248105"/>
            <a:ext cx="616374" cy="900854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Freeform 173"/>
          <p:cNvSpPr/>
          <p:nvPr/>
        </p:nvSpPr>
        <p:spPr>
          <a:xfrm>
            <a:off x="4524237" y="3248105"/>
            <a:ext cx="623147" cy="880534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Freeform 174"/>
          <p:cNvSpPr/>
          <p:nvPr/>
        </p:nvSpPr>
        <p:spPr>
          <a:xfrm>
            <a:off x="3843741" y="4202917"/>
            <a:ext cx="1266614" cy="196467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Freeform 176"/>
          <p:cNvSpPr/>
          <p:nvPr/>
        </p:nvSpPr>
        <p:spPr>
          <a:xfrm flipH="1" flipV="1">
            <a:off x="4313826" y="3929722"/>
            <a:ext cx="792088" cy="252028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Freeform 180"/>
          <p:cNvSpPr/>
          <p:nvPr/>
        </p:nvSpPr>
        <p:spPr>
          <a:xfrm>
            <a:off x="4210912" y="3271799"/>
            <a:ext cx="231712" cy="580845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Freeform 181"/>
          <p:cNvSpPr/>
          <p:nvPr/>
        </p:nvSpPr>
        <p:spPr>
          <a:xfrm>
            <a:off x="4534360" y="3559232"/>
            <a:ext cx="586823" cy="570746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Oval 183"/>
          <p:cNvSpPr>
            <a:spLocks noChangeAspect="1"/>
          </p:cNvSpPr>
          <p:nvPr/>
        </p:nvSpPr>
        <p:spPr>
          <a:xfrm>
            <a:off x="4628627" y="3828072"/>
            <a:ext cx="97536" cy="9753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Freeform 238"/>
          <p:cNvSpPr/>
          <p:nvPr/>
        </p:nvSpPr>
        <p:spPr>
          <a:xfrm>
            <a:off x="7380321" y="3209970"/>
            <a:ext cx="142875" cy="228600"/>
          </a:xfrm>
          <a:custGeom>
            <a:avLst/>
            <a:gdLst>
              <a:gd name="connsiteX0" fmla="*/ 0 w 142875"/>
              <a:gd name="connsiteY0" fmla="*/ 228600 h 228600"/>
              <a:gd name="connsiteX1" fmla="*/ 142875 w 142875"/>
              <a:gd name="connsiteY1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875" h="228600">
                <a:moveTo>
                  <a:pt x="0" y="228600"/>
                </a:moveTo>
                <a:lnTo>
                  <a:pt x="142875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1062663" y="474762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332810" y="620791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2011510" y="612499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1328290" y="515043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721239" y="556826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1576319" y="5601815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Oval 246"/>
          <p:cNvSpPr>
            <a:spLocks noChangeAspect="1"/>
          </p:cNvSpPr>
          <p:nvPr/>
        </p:nvSpPr>
        <p:spPr>
          <a:xfrm>
            <a:off x="1296258" y="4900966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Oval 247"/>
          <p:cNvSpPr>
            <a:spLocks noChangeAspect="1"/>
          </p:cNvSpPr>
          <p:nvPr/>
        </p:nvSpPr>
        <p:spPr>
          <a:xfrm>
            <a:off x="462950" y="6097770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Oval 248"/>
          <p:cNvSpPr>
            <a:spLocks noChangeAspect="1"/>
          </p:cNvSpPr>
          <p:nvPr/>
        </p:nvSpPr>
        <p:spPr>
          <a:xfrm>
            <a:off x="2124559" y="6064052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Isosceles Triangle 249"/>
          <p:cNvSpPr/>
          <p:nvPr/>
        </p:nvSpPr>
        <p:spPr>
          <a:xfrm>
            <a:off x="1104891" y="5391303"/>
            <a:ext cx="489660" cy="369922"/>
          </a:xfrm>
          <a:prstGeom prst="triangl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Oval 250"/>
          <p:cNvSpPr>
            <a:spLocks noChangeAspect="1"/>
          </p:cNvSpPr>
          <p:nvPr/>
        </p:nvSpPr>
        <p:spPr>
          <a:xfrm>
            <a:off x="1306980" y="5338998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Oval 251"/>
          <p:cNvSpPr>
            <a:spLocks noChangeAspect="1"/>
          </p:cNvSpPr>
          <p:nvPr/>
        </p:nvSpPr>
        <p:spPr>
          <a:xfrm>
            <a:off x="1043931" y="5708986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3" name="Straight Connector 252"/>
          <p:cNvCxnSpPr>
            <a:stCxn id="247" idx="4"/>
            <a:endCxn id="251" idx="0"/>
          </p:cNvCxnSpPr>
          <p:nvPr/>
        </p:nvCxnSpPr>
        <p:spPr>
          <a:xfrm>
            <a:off x="1357218" y="5022886"/>
            <a:ext cx="10722" cy="316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252" idx="2"/>
            <a:endCxn id="248" idx="7"/>
          </p:cNvCxnSpPr>
          <p:nvPr/>
        </p:nvCxnSpPr>
        <p:spPr>
          <a:xfrm flipH="1">
            <a:off x="567015" y="5769946"/>
            <a:ext cx="476916" cy="3456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>
            <a:stCxn id="249" idx="2"/>
          </p:cNvCxnSpPr>
          <p:nvPr/>
        </p:nvCxnSpPr>
        <p:spPr>
          <a:xfrm flipH="1" flipV="1">
            <a:off x="1643549" y="5804330"/>
            <a:ext cx="481010" cy="3206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Freeform 255"/>
          <p:cNvSpPr/>
          <p:nvPr/>
        </p:nvSpPr>
        <p:spPr>
          <a:xfrm>
            <a:off x="519996" y="4975306"/>
            <a:ext cx="770467" cy="1126067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Freeform 256"/>
          <p:cNvSpPr/>
          <p:nvPr/>
        </p:nvSpPr>
        <p:spPr>
          <a:xfrm>
            <a:off x="1408996" y="4975306"/>
            <a:ext cx="778934" cy="1100667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Freeform 257"/>
          <p:cNvSpPr/>
          <p:nvPr/>
        </p:nvSpPr>
        <p:spPr>
          <a:xfrm>
            <a:off x="558376" y="6168821"/>
            <a:ext cx="1583267" cy="245584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" name="Freeform 258"/>
          <p:cNvSpPr/>
          <p:nvPr/>
        </p:nvSpPr>
        <p:spPr>
          <a:xfrm>
            <a:off x="1017340" y="5004924"/>
            <a:ext cx="289640" cy="726056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Freeform 259"/>
          <p:cNvSpPr/>
          <p:nvPr/>
        </p:nvSpPr>
        <p:spPr>
          <a:xfrm>
            <a:off x="1421650" y="5364215"/>
            <a:ext cx="733529" cy="713433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Oval 260"/>
          <p:cNvSpPr>
            <a:spLocks noChangeAspect="1"/>
          </p:cNvSpPr>
          <p:nvPr/>
        </p:nvSpPr>
        <p:spPr>
          <a:xfrm>
            <a:off x="1539484" y="5700265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Freeform 261"/>
          <p:cNvSpPr/>
          <p:nvPr/>
        </p:nvSpPr>
        <p:spPr>
          <a:xfrm>
            <a:off x="584711" y="5821856"/>
            <a:ext cx="981075" cy="361950"/>
          </a:xfrm>
          <a:custGeom>
            <a:avLst/>
            <a:gdLst>
              <a:gd name="connsiteX0" fmla="*/ 0 w 981075"/>
              <a:gd name="connsiteY0" fmla="*/ 361950 h 361950"/>
              <a:gd name="connsiteX1" fmla="*/ 542925 w 981075"/>
              <a:gd name="connsiteY1" fmla="*/ 238125 h 361950"/>
              <a:gd name="connsiteX2" fmla="*/ 981075 w 981075"/>
              <a:gd name="connsiteY2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075" h="361950">
                <a:moveTo>
                  <a:pt x="0" y="361950"/>
                </a:moveTo>
                <a:cubicBezTo>
                  <a:pt x="189706" y="330200"/>
                  <a:pt x="379413" y="298450"/>
                  <a:pt x="542925" y="238125"/>
                </a:cubicBezTo>
                <a:cubicBezTo>
                  <a:pt x="706437" y="177800"/>
                  <a:pt x="843756" y="88900"/>
                  <a:pt x="981075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Plane 3-Trees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Down Arrow 263"/>
          <p:cNvSpPr/>
          <p:nvPr/>
        </p:nvSpPr>
        <p:spPr>
          <a:xfrm rot="17827552">
            <a:off x="4612389" y="1194525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Down Arrow 264"/>
          <p:cNvSpPr/>
          <p:nvPr/>
        </p:nvSpPr>
        <p:spPr>
          <a:xfrm rot="19742985">
            <a:off x="6578187" y="2434877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Down Arrow 265"/>
          <p:cNvSpPr/>
          <p:nvPr/>
        </p:nvSpPr>
        <p:spPr>
          <a:xfrm rot="4416308">
            <a:off x="5755955" y="3679950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Down Arrow 266"/>
          <p:cNvSpPr/>
          <p:nvPr/>
        </p:nvSpPr>
        <p:spPr>
          <a:xfrm rot="6446213">
            <a:off x="2973070" y="3561153"/>
            <a:ext cx="364990" cy="466965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21550" y="3924055"/>
            <a:ext cx="1730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planar 3-tree 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2411761" y="5679250"/>
            <a:ext cx="2232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planar 3-tree </a:t>
            </a:r>
            <a:endParaRPr lang="en-CA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1" name="Straight Connector 270"/>
          <p:cNvCxnSpPr/>
          <p:nvPr/>
        </p:nvCxnSpPr>
        <p:spPr>
          <a:xfrm>
            <a:off x="0" y="4149080"/>
            <a:ext cx="8037385" cy="27089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431085" y="6039290"/>
            <a:ext cx="3191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latin typeface="Times New Roman" pitchFamily="18" charset="0"/>
                <a:cs typeface="Times New Roman" pitchFamily="18" charset="0"/>
              </a:rPr>
              <a:t>Every vertex is of degree </a:t>
            </a:r>
            <a:r>
              <a:rPr lang="en-CA" spc="50" dirty="0" smtClean="0">
                <a:ln w="11430"/>
                <a:latin typeface="Times New Roman" pitchFamily="18" charset="0"/>
                <a:cs typeface="Times New Roman" pitchFamily="18" charset="0"/>
              </a:rPr>
              <a:t>four.</a:t>
            </a:r>
            <a:endParaRPr lang="en-CA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87366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roup 233"/>
          <p:cNvGrpSpPr/>
          <p:nvPr/>
        </p:nvGrpSpPr>
        <p:grpSpPr>
          <a:xfrm>
            <a:off x="3356865" y="3580790"/>
            <a:ext cx="4921434" cy="2998560"/>
            <a:chOff x="4820732" y="3771311"/>
            <a:chExt cx="3270141" cy="2998560"/>
          </a:xfrm>
        </p:grpSpPr>
        <p:grpSp>
          <p:nvGrpSpPr>
            <p:cNvPr id="235" name="Group 234"/>
            <p:cNvGrpSpPr/>
            <p:nvPr/>
          </p:nvGrpSpPr>
          <p:grpSpPr>
            <a:xfrm>
              <a:off x="4820732" y="3771311"/>
              <a:ext cx="3270141" cy="1277869"/>
              <a:chOff x="4820732" y="3771311"/>
              <a:chExt cx="3270141" cy="1277869"/>
            </a:xfrm>
          </p:grpSpPr>
          <p:cxnSp>
            <p:nvCxnSpPr>
              <p:cNvPr id="242" name="Straight Connector 241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4820732" y="4178409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>
                <a:off x="4833547" y="4626406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4833547" y="504918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Group 235"/>
            <p:cNvGrpSpPr/>
            <p:nvPr/>
          </p:nvGrpSpPr>
          <p:grpSpPr>
            <a:xfrm>
              <a:off x="4820732" y="5492002"/>
              <a:ext cx="3270141" cy="1277869"/>
              <a:chOff x="4820732" y="3771311"/>
              <a:chExt cx="3270141" cy="1277869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>
                <a:off x="4820732" y="3771311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>
                <a:off x="4820732" y="4178409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4833547" y="4626406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4833547" y="504918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46" name="Straight Connector 245"/>
          <p:cNvCxnSpPr/>
          <p:nvPr/>
        </p:nvCxnSpPr>
        <p:spPr>
          <a:xfrm flipH="1" flipV="1">
            <a:off x="3667601" y="3580790"/>
            <a:ext cx="1118819" cy="8616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633737" y="3564015"/>
            <a:ext cx="903768" cy="1309364"/>
          </a:xfrm>
          <a:custGeom>
            <a:avLst/>
            <a:gdLst>
              <a:gd name="connsiteX0" fmla="*/ 0 w 903768"/>
              <a:gd name="connsiteY0" fmla="*/ 0 h 1690577"/>
              <a:gd name="connsiteX1" fmla="*/ 776177 w 903768"/>
              <a:gd name="connsiteY1" fmla="*/ 361507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808075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478466 w 903768"/>
              <a:gd name="connsiteY3" fmla="*/ 1275907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509690 w 903768"/>
              <a:gd name="connsiteY3" fmla="*/ 1080096 h 1690577"/>
              <a:gd name="connsiteX4" fmla="*/ 467833 w 903768"/>
              <a:gd name="connsiteY4" fmla="*/ 1244010 h 1690577"/>
              <a:gd name="connsiteX5" fmla="*/ 53163 w 903768"/>
              <a:gd name="connsiteY5" fmla="*/ 1690577 h 1690577"/>
              <a:gd name="connsiteX6" fmla="*/ 0 w 903768"/>
              <a:gd name="connsiteY6" fmla="*/ 1690577 h 1690577"/>
              <a:gd name="connsiteX7" fmla="*/ 0 w 903768"/>
              <a:gd name="connsiteY7" fmla="*/ 0 h 1690577"/>
              <a:gd name="connsiteX0" fmla="*/ 0 w 903768"/>
              <a:gd name="connsiteY0" fmla="*/ 0 h 1727777"/>
              <a:gd name="connsiteX1" fmla="*/ 642362 w 903768"/>
              <a:gd name="connsiteY1" fmla="*/ 517004 h 1727777"/>
              <a:gd name="connsiteX2" fmla="*/ 903768 w 903768"/>
              <a:gd name="connsiteY2" fmla="*/ 548914 h 1727777"/>
              <a:gd name="connsiteX3" fmla="*/ 509690 w 903768"/>
              <a:gd name="connsiteY3" fmla="*/ 1080096 h 1727777"/>
              <a:gd name="connsiteX4" fmla="*/ 39626 w 903768"/>
              <a:gd name="connsiteY4" fmla="*/ 1727777 h 1727777"/>
              <a:gd name="connsiteX5" fmla="*/ 53163 w 903768"/>
              <a:gd name="connsiteY5" fmla="*/ 1690577 h 1727777"/>
              <a:gd name="connsiteX6" fmla="*/ 0 w 903768"/>
              <a:gd name="connsiteY6" fmla="*/ 1690577 h 1727777"/>
              <a:gd name="connsiteX7" fmla="*/ 0 w 903768"/>
              <a:gd name="connsiteY7" fmla="*/ 0 h 1727777"/>
              <a:gd name="connsiteX0" fmla="*/ 0 w 903768"/>
              <a:gd name="connsiteY0" fmla="*/ 0 h 1727777"/>
              <a:gd name="connsiteX1" fmla="*/ 642362 w 903768"/>
              <a:gd name="connsiteY1" fmla="*/ 517004 h 1727777"/>
              <a:gd name="connsiteX2" fmla="*/ 903768 w 903768"/>
              <a:gd name="connsiteY2" fmla="*/ 548914 h 1727777"/>
              <a:gd name="connsiteX3" fmla="*/ 509690 w 903768"/>
              <a:gd name="connsiteY3" fmla="*/ 1080096 h 1727777"/>
              <a:gd name="connsiteX4" fmla="*/ 39626 w 903768"/>
              <a:gd name="connsiteY4" fmla="*/ 1727777 h 1727777"/>
              <a:gd name="connsiteX5" fmla="*/ 28825 w 903768"/>
              <a:gd name="connsiteY5" fmla="*/ 1614262 h 1727777"/>
              <a:gd name="connsiteX6" fmla="*/ 0 w 903768"/>
              <a:gd name="connsiteY6" fmla="*/ 1690577 h 1727777"/>
              <a:gd name="connsiteX7" fmla="*/ 0 w 903768"/>
              <a:gd name="connsiteY7" fmla="*/ 0 h 1727777"/>
              <a:gd name="connsiteX0" fmla="*/ 0 w 903768"/>
              <a:gd name="connsiteY0" fmla="*/ 0 h 1690577"/>
              <a:gd name="connsiteX1" fmla="*/ 642362 w 903768"/>
              <a:gd name="connsiteY1" fmla="*/ 517004 h 1690577"/>
              <a:gd name="connsiteX2" fmla="*/ 903768 w 903768"/>
              <a:gd name="connsiteY2" fmla="*/ 548914 h 1690577"/>
              <a:gd name="connsiteX3" fmla="*/ 509690 w 903768"/>
              <a:gd name="connsiteY3" fmla="*/ 1080096 h 1690577"/>
              <a:gd name="connsiteX4" fmla="*/ 4858 w 903768"/>
              <a:gd name="connsiteY4" fmla="*/ 1660440 h 1690577"/>
              <a:gd name="connsiteX5" fmla="*/ 28825 w 903768"/>
              <a:gd name="connsiteY5" fmla="*/ 1614262 h 1690577"/>
              <a:gd name="connsiteX6" fmla="*/ 0 w 903768"/>
              <a:gd name="connsiteY6" fmla="*/ 1690577 h 1690577"/>
              <a:gd name="connsiteX7" fmla="*/ 0 w 903768"/>
              <a:gd name="connsiteY7" fmla="*/ 0 h 169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768" h="1690577">
                <a:moveTo>
                  <a:pt x="0" y="0"/>
                </a:moveTo>
                <a:lnTo>
                  <a:pt x="642362" y="517004"/>
                </a:lnTo>
                <a:lnTo>
                  <a:pt x="903768" y="548914"/>
                </a:lnTo>
                <a:lnTo>
                  <a:pt x="509690" y="1080096"/>
                </a:lnTo>
                <a:lnTo>
                  <a:pt x="4858" y="1660440"/>
                </a:lnTo>
                <a:lnTo>
                  <a:pt x="28825" y="1614262"/>
                </a:lnTo>
                <a:lnTo>
                  <a:pt x="0" y="1690577"/>
                </a:lnTo>
                <a:cubicBezTo>
                  <a:pt x="3544" y="1119963"/>
                  <a:pt x="7089" y="549349"/>
                  <a:pt x="0" y="0"/>
                </a:cubicBez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Technical  Details (</a:t>
            </a:r>
            <a:r>
              <a:rPr lang="en-CA" sz="3600" dirty="0" smtClean="0">
                <a:latin typeface="Times New Roman" pitchFamily="18" charset="0"/>
                <a:cs typeface="Times New Roman" pitchFamily="18" charset="0"/>
              </a:rPr>
              <a:t>Merge 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36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CA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36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1" name="Group 260"/>
          <p:cNvGrpSpPr/>
          <p:nvPr/>
        </p:nvGrpSpPr>
        <p:grpSpPr>
          <a:xfrm>
            <a:off x="251520" y="3564015"/>
            <a:ext cx="2864491" cy="1260140"/>
            <a:chOff x="251520" y="3564015"/>
            <a:chExt cx="3270141" cy="126014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51520" y="3564015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1520" y="3971113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64335" y="4419110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4335" y="4824155"/>
              <a:ext cx="32573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>
            <a:spLocks noChangeAspect="1"/>
          </p:cNvSpPr>
          <p:nvPr/>
        </p:nvSpPr>
        <p:spPr>
          <a:xfrm>
            <a:off x="566555" y="349284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566555" y="4734145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788401" y="3907857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1196625" y="390785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061610" y="4356909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484873" y="391129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6" name="Straight Connector 5"/>
          <p:cNvCxnSpPr>
            <a:stCxn id="32" idx="4"/>
            <a:endCxn id="33" idx="0"/>
          </p:cNvCxnSpPr>
          <p:nvPr/>
        </p:nvCxnSpPr>
        <p:spPr>
          <a:xfrm>
            <a:off x="628756" y="3617241"/>
            <a:ext cx="0" cy="1116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5"/>
            <a:endCxn id="34" idx="1"/>
          </p:cNvCxnSpPr>
          <p:nvPr/>
        </p:nvCxnSpPr>
        <p:spPr>
          <a:xfrm>
            <a:off x="672738" y="3599023"/>
            <a:ext cx="133881" cy="327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3" idx="7"/>
            <a:endCxn id="34" idx="3"/>
          </p:cNvCxnSpPr>
          <p:nvPr/>
        </p:nvCxnSpPr>
        <p:spPr>
          <a:xfrm flipV="1">
            <a:off x="672738" y="4014040"/>
            <a:ext cx="133881" cy="7383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7"/>
            <a:endCxn id="35" idx="4"/>
          </p:cNvCxnSpPr>
          <p:nvPr/>
        </p:nvCxnSpPr>
        <p:spPr>
          <a:xfrm flipV="1">
            <a:off x="672738" y="4032259"/>
            <a:ext cx="586088" cy="720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2" idx="5"/>
            <a:endCxn id="35" idx="1"/>
          </p:cNvCxnSpPr>
          <p:nvPr/>
        </p:nvCxnSpPr>
        <p:spPr>
          <a:xfrm>
            <a:off x="672738" y="3599023"/>
            <a:ext cx="542105" cy="3270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4" idx="6"/>
            <a:endCxn id="35" idx="2"/>
          </p:cNvCxnSpPr>
          <p:nvPr/>
        </p:nvCxnSpPr>
        <p:spPr>
          <a:xfrm>
            <a:off x="912802" y="3970058"/>
            <a:ext cx="28382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6" idx="0"/>
            <a:endCxn id="35" idx="4"/>
          </p:cNvCxnSpPr>
          <p:nvPr/>
        </p:nvCxnSpPr>
        <p:spPr>
          <a:xfrm flipV="1">
            <a:off x="1123811" y="4032259"/>
            <a:ext cx="135015" cy="324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6" idx="3"/>
            <a:endCxn id="33" idx="6"/>
          </p:cNvCxnSpPr>
          <p:nvPr/>
        </p:nvCxnSpPr>
        <p:spPr>
          <a:xfrm flipH="1">
            <a:off x="690956" y="4463092"/>
            <a:ext cx="388872" cy="333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32" idx="6"/>
          </p:cNvCxnSpPr>
          <p:nvPr/>
        </p:nvCxnSpPr>
        <p:spPr>
          <a:xfrm flipH="1" flipV="1">
            <a:off x="690956" y="3555041"/>
            <a:ext cx="2001449" cy="1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37" idx="3"/>
            <a:endCxn id="36" idx="7"/>
          </p:cNvCxnSpPr>
          <p:nvPr/>
        </p:nvCxnSpPr>
        <p:spPr>
          <a:xfrm flipH="1">
            <a:off x="1167793" y="4017479"/>
            <a:ext cx="335298" cy="357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7" idx="2"/>
            <a:endCxn id="35" idx="6"/>
          </p:cNvCxnSpPr>
          <p:nvPr/>
        </p:nvCxnSpPr>
        <p:spPr>
          <a:xfrm flipH="1" flipV="1">
            <a:off x="1321026" y="3970059"/>
            <a:ext cx="163847" cy="3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591056" y="3621049"/>
            <a:ext cx="1090734" cy="3030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33" idx="5"/>
          </p:cNvCxnSpPr>
          <p:nvPr/>
        </p:nvCxnSpPr>
        <p:spPr>
          <a:xfrm flipH="1">
            <a:off x="672738" y="3791769"/>
            <a:ext cx="2009052" cy="104855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59856" y="476753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71557" y="306896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44732" y="391244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36642" y="346239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523128" y="383404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151620" y="410901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CA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556665" y="4964105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000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sz="2000" b="1" dirty="0"/>
          </a:p>
        </p:txBody>
      </p:sp>
      <p:sp>
        <p:nvSpPr>
          <p:cNvPr id="286" name="Rectangle 285"/>
          <p:cNvSpPr/>
          <p:nvPr/>
        </p:nvSpPr>
        <p:spPr>
          <a:xfrm>
            <a:off x="6937546" y="3996248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000" b="1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CA" sz="2000" b="1" dirty="0"/>
          </a:p>
        </p:txBody>
      </p:sp>
      <p:pic>
        <p:nvPicPr>
          <p:cNvPr id="1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535" y="696825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5" name="Freeform 144"/>
          <p:cNvSpPr/>
          <p:nvPr/>
        </p:nvSpPr>
        <p:spPr>
          <a:xfrm>
            <a:off x="631424" y="891887"/>
            <a:ext cx="854015" cy="1733910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8" name="Straight Connector 147"/>
          <p:cNvCxnSpPr>
            <a:endCxn id="32" idx="6"/>
          </p:cNvCxnSpPr>
          <p:nvPr/>
        </p:nvCxnSpPr>
        <p:spPr>
          <a:xfrm flipH="1" flipV="1">
            <a:off x="690956" y="3555041"/>
            <a:ext cx="2001449" cy="257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Oval 152"/>
          <p:cNvSpPr>
            <a:spLocks noChangeAspect="1"/>
          </p:cNvSpPr>
          <p:nvPr/>
        </p:nvSpPr>
        <p:spPr>
          <a:xfrm>
            <a:off x="3796309" y="6095561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3931324" y="5656125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4066339" y="524046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157" name="Straight Connector 156"/>
          <p:cNvCxnSpPr>
            <a:endCxn id="153" idx="1"/>
          </p:cNvCxnSpPr>
          <p:nvPr/>
        </p:nvCxnSpPr>
        <p:spPr>
          <a:xfrm>
            <a:off x="3652606" y="3834045"/>
            <a:ext cx="161921" cy="22797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3667601" y="3823920"/>
            <a:ext cx="259424" cy="19040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endCxn id="156" idx="1"/>
          </p:cNvCxnSpPr>
          <p:nvPr/>
        </p:nvCxnSpPr>
        <p:spPr>
          <a:xfrm>
            <a:off x="3671900" y="3788670"/>
            <a:ext cx="412657" cy="14700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Oval 166"/>
          <p:cNvSpPr>
            <a:spLocks noChangeAspect="1"/>
          </p:cNvSpPr>
          <p:nvPr/>
        </p:nvSpPr>
        <p:spPr>
          <a:xfrm>
            <a:off x="4291364" y="4790416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4707023" y="5240466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5011444" y="5240466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>
            <a:off x="5298669" y="5222248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4786419" y="4391508"/>
            <a:ext cx="124401" cy="12440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175" name="Oval 174"/>
          <p:cNvSpPr>
            <a:spLocks noChangeAspect="1"/>
          </p:cNvSpPr>
          <p:nvPr/>
        </p:nvSpPr>
        <p:spPr>
          <a:xfrm>
            <a:off x="4381374" y="3900930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195" name="Straight Connector 194"/>
          <p:cNvCxnSpPr>
            <a:stCxn id="175" idx="2"/>
          </p:cNvCxnSpPr>
          <p:nvPr/>
        </p:nvCxnSpPr>
        <p:spPr>
          <a:xfrm flipH="1" flipV="1">
            <a:off x="3682515" y="3555040"/>
            <a:ext cx="698859" cy="4080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71" idx="1"/>
          </p:cNvCxnSpPr>
          <p:nvPr/>
        </p:nvCxnSpPr>
        <p:spPr>
          <a:xfrm flipH="1" flipV="1">
            <a:off x="3671900" y="3621049"/>
            <a:ext cx="1644987" cy="1619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169" idx="0"/>
          </p:cNvCxnSpPr>
          <p:nvPr/>
        </p:nvCxnSpPr>
        <p:spPr>
          <a:xfrm flipH="1" flipV="1">
            <a:off x="3667601" y="3648734"/>
            <a:ext cx="1406044" cy="1591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68" idx="0"/>
          </p:cNvCxnSpPr>
          <p:nvPr/>
        </p:nvCxnSpPr>
        <p:spPr>
          <a:xfrm flipH="1" flipV="1">
            <a:off x="3667601" y="3680002"/>
            <a:ext cx="1101623" cy="1560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67" idx="0"/>
          </p:cNvCxnSpPr>
          <p:nvPr/>
        </p:nvCxnSpPr>
        <p:spPr>
          <a:xfrm flipH="1" flipV="1">
            <a:off x="3667601" y="3699030"/>
            <a:ext cx="685964" cy="109138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" name="Oval 206"/>
          <p:cNvSpPr>
            <a:spLocks noChangeAspect="1"/>
          </p:cNvSpPr>
          <p:nvPr/>
        </p:nvSpPr>
        <p:spPr>
          <a:xfrm>
            <a:off x="6406599" y="5600506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sp>
        <p:nvSpPr>
          <p:cNvPr id="208" name="Rectangle 207"/>
          <p:cNvSpPr/>
          <p:nvPr/>
        </p:nvSpPr>
        <p:spPr>
          <a:xfrm>
            <a:off x="6468799" y="5330476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CA" sz="2000" dirty="0"/>
          </a:p>
        </p:txBody>
      </p:sp>
      <p:cxnSp>
        <p:nvCxnSpPr>
          <p:cNvPr id="211" name="Straight Connector 210"/>
          <p:cNvCxnSpPr>
            <a:stCxn id="175" idx="5"/>
            <a:endCxn id="207" idx="1"/>
          </p:cNvCxnSpPr>
          <p:nvPr/>
        </p:nvCxnSpPr>
        <p:spPr>
          <a:xfrm>
            <a:off x="4487557" y="4007113"/>
            <a:ext cx="1937260" cy="1611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stCxn id="169" idx="5"/>
            <a:endCxn id="207" idx="2"/>
          </p:cNvCxnSpPr>
          <p:nvPr/>
        </p:nvCxnSpPr>
        <p:spPr>
          <a:xfrm>
            <a:off x="5117627" y="5346649"/>
            <a:ext cx="1288972" cy="3160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56" idx="7"/>
            <a:endCxn id="167" idx="3"/>
          </p:cNvCxnSpPr>
          <p:nvPr/>
        </p:nvCxnSpPr>
        <p:spPr>
          <a:xfrm flipV="1">
            <a:off x="4172522" y="4896599"/>
            <a:ext cx="137060" cy="36208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0" name="Oval 219"/>
          <p:cNvSpPr>
            <a:spLocks noChangeAspect="1"/>
          </p:cNvSpPr>
          <p:nvPr/>
        </p:nvSpPr>
        <p:spPr>
          <a:xfrm>
            <a:off x="4300708" y="5233771"/>
            <a:ext cx="124401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/>
          </a:p>
        </p:txBody>
      </p:sp>
      <p:cxnSp>
        <p:nvCxnSpPr>
          <p:cNvPr id="223" name="Straight Connector 222"/>
          <p:cNvCxnSpPr>
            <a:stCxn id="168" idx="2"/>
            <a:endCxn id="220" idx="6"/>
          </p:cNvCxnSpPr>
          <p:nvPr/>
        </p:nvCxnSpPr>
        <p:spPr>
          <a:xfrm flipH="1" flipV="1">
            <a:off x="4425109" y="5295972"/>
            <a:ext cx="281914" cy="6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153" idx="6"/>
            <a:endCxn id="207" idx="3"/>
          </p:cNvCxnSpPr>
          <p:nvPr/>
        </p:nvCxnSpPr>
        <p:spPr>
          <a:xfrm flipV="1">
            <a:off x="3920710" y="5706689"/>
            <a:ext cx="2504107" cy="4510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154" idx="6"/>
            <a:endCxn id="220" idx="3"/>
          </p:cNvCxnSpPr>
          <p:nvPr/>
        </p:nvCxnSpPr>
        <p:spPr>
          <a:xfrm flipV="1">
            <a:off x="4055725" y="5339954"/>
            <a:ext cx="263201" cy="3783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174" idx="5"/>
          </p:cNvCxnSpPr>
          <p:nvPr/>
        </p:nvCxnSpPr>
        <p:spPr>
          <a:xfrm>
            <a:off x="4892602" y="4497691"/>
            <a:ext cx="468268" cy="713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endCxn id="37" idx="7"/>
          </p:cNvCxnSpPr>
          <p:nvPr/>
        </p:nvCxnSpPr>
        <p:spPr>
          <a:xfrm flipH="1">
            <a:off x="1591056" y="3654025"/>
            <a:ext cx="1101349" cy="275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endCxn id="37" idx="7"/>
          </p:cNvCxnSpPr>
          <p:nvPr/>
        </p:nvCxnSpPr>
        <p:spPr>
          <a:xfrm flipH="1">
            <a:off x="1591056" y="3699030"/>
            <a:ext cx="1090734" cy="2304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endCxn id="37" idx="7"/>
          </p:cNvCxnSpPr>
          <p:nvPr/>
        </p:nvCxnSpPr>
        <p:spPr>
          <a:xfrm flipH="1">
            <a:off x="1591056" y="3680002"/>
            <a:ext cx="1090734" cy="249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>
            <a:endCxn id="33" idx="5"/>
          </p:cNvCxnSpPr>
          <p:nvPr/>
        </p:nvCxnSpPr>
        <p:spPr>
          <a:xfrm flipH="1">
            <a:off x="672738" y="3814272"/>
            <a:ext cx="2009052" cy="1026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endCxn id="33" idx="5"/>
          </p:cNvCxnSpPr>
          <p:nvPr/>
        </p:nvCxnSpPr>
        <p:spPr>
          <a:xfrm flipH="1">
            <a:off x="672738" y="3834045"/>
            <a:ext cx="2009052" cy="10062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681790" y="3834045"/>
            <a:ext cx="970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2681790" y="3812802"/>
            <a:ext cx="990110" cy="14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2681790" y="3788670"/>
            <a:ext cx="99011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2681790" y="3699030"/>
            <a:ext cx="99011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>
            <a:off x="2681790" y="3680002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2681790" y="3621049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>
            <a:off x="2681790" y="3654025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2692405" y="3555993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2681790" y="3580790"/>
            <a:ext cx="9901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1" name="Rectangle 290"/>
          <p:cNvSpPr/>
          <p:nvPr/>
        </p:nvSpPr>
        <p:spPr>
          <a:xfrm>
            <a:off x="4291364" y="491416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CA" sz="2000" dirty="0"/>
          </a:p>
        </p:txBody>
      </p:sp>
      <p:sp>
        <p:nvSpPr>
          <p:cNvPr id="292" name="Rounded Rectangle 291"/>
          <p:cNvSpPr/>
          <p:nvPr/>
        </p:nvSpPr>
        <p:spPr>
          <a:xfrm>
            <a:off x="3356865" y="773705"/>
            <a:ext cx="5712244" cy="26102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is 		(2/3)×|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| = 4n/9+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CA" dirty="0"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2/3)×|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| = 4n/9+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λ∆)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sz="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Height of the final drawing is 	    </a:t>
            </a:r>
            <a:r>
              <a:rPr lang="en-CA" b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4n/9+</a:t>
            </a:r>
            <a:r>
              <a:rPr lang="en-US" b="1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λ∆</a:t>
            </a:r>
            <a:r>
              <a:rPr lang="el-GR" b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most </a:t>
            </a:r>
            <a:r>
              <a:rPr lang="en-US" b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6 bends per edge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C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two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bends to enter 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C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bends on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separator</a:t>
            </a:r>
            <a:endParaRPr lang="en-C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bends to 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return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Freeform 4104"/>
          <p:cNvSpPr/>
          <p:nvPr/>
        </p:nvSpPr>
        <p:spPr>
          <a:xfrm>
            <a:off x="859809" y="1685499"/>
            <a:ext cx="727754" cy="934871"/>
          </a:xfrm>
          <a:custGeom>
            <a:avLst/>
            <a:gdLst>
              <a:gd name="connsiteX0" fmla="*/ 0 w 727754"/>
              <a:gd name="connsiteY0" fmla="*/ 934871 h 934871"/>
              <a:gd name="connsiteX1" fmla="*/ 156949 w 727754"/>
              <a:gd name="connsiteY1" fmla="*/ 859808 h 934871"/>
              <a:gd name="connsiteX2" fmla="*/ 252484 w 727754"/>
              <a:gd name="connsiteY2" fmla="*/ 818865 h 934871"/>
              <a:gd name="connsiteX3" fmla="*/ 388961 w 727754"/>
              <a:gd name="connsiteY3" fmla="*/ 743802 h 934871"/>
              <a:gd name="connsiteX4" fmla="*/ 504967 w 727754"/>
              <a:gd name="connsiteY4" fmla="*/ 682388 h 934871"/>
              <a:gd name="connsiteX5" fmla="*/ 607325 w 727754"/>
              <a:gd name="connsiteY5" fmla="*/ 593677 h 934871"/>
              <a:gd name="connsiteX6" fmla="*/ 675564 w 727754"/>
              <a:gd name="connsiteY6" fmla="*/ 504967 h 934871"/>
              <a:gd name="connsiteX7" fmla="*/ 723331 w 727754"/>
              <a:gd name="connsiteY7" fmla="*/ 402608 h 934871"/>
              <a:gd name="connsiteX8" fmla="*/ 723331 w 727754"/>
              <a:gd name="connsiteY8" fmla="*/ 293426 h 934871"/>
              <a:gd name="connsiteX9" fmla="*/ 702860 w 727754"/>
              <a:gd name="connsiteY9" fmla="*/ 184244 h 934871"/>
              <a:gd name="connsiteX10" fmla="*/ 634621 w 727754"/>
              <a:gd name="connsiteY10" fmla="*/ 0 h 93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7754" h="934871">
                <a:moveTo>
                  <a:pt x="0" y="934871"/>
                </a:moveTo>
                <a:lnTo>
                  <a:pt x="156949" y="859808"/>
                </a:lnTo>
                <a:cubicBezTo>
                  <a:pt x="199030" y="840474"/>
                  <a:pt x="213815" y="838199"/>
                  <a:pt x="252484" y="818865"/>
                </a:cubicBezTo>
                <a:cubicBezTo>
                  <a:pt x="291153" y="799531"/>
                  <a:pt x="346881" y="766548"/>
                  <a:pt x="388961" y="743802"/>
                </a:cubicBezTo>
                <a:cubicBezTo>
                  <a:pt x="431042" y="721056"/>
                  <a:pt x="468573" y="707409"/>
                  <a:pt x="504967" y="682388"/>
                </a:cubicBezTo>
                <a:cubicBezTo>
                  <a:pt x="541361" y="657367"/>
                  <a:pt x="578892" y="623247"/>
                  <a:pt x="607325" y="593677"/>
                </a:cubicBezTo>
                <a:cubicBezTo>
                  <a:pt x="635758" y="564107"/>
                  <a:pt x="656230" y="536812"/>
                  <a:pt x="675564" y="504967"/>
                </a:cubicBezTo>
                <a:cubicBezTo>
                  <a:pt x="694898" y="473122"/>
                  <a:pt x="715370" y="437865"/>
                  <a:pt x="723331" y="402608"/>
                </a:cubicBezTo>
                <a:cubicBezTo>
                  <a:pt x="731292" y="367351"/>
                  <a:pt x="726743" y="329820"/>
                  <a:pt x="723331" y="293426"/>
                </a:cubicBezTo>
                <a:cubicBezTo>
                  <a:pt x="719919" y="257032"/>
                  <a:pt x="717645" y="233148"/>
                  <a:pt x="702860" y="184244"/>
                </a:cubicBezTo>
                <a:cubicBezTo>
                  <a:pt x="688075" y="135340"/>
                  <a:pt x="661348" y="67670"/>
                  <a:pt x="634621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7820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26315" y="938365"/>
            <a:ext cx="2010670" cy="20127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Straight-line Drawings </a:t>
            </a:r>
            <a:r>
              <a:rPr lang="en-US" sz="3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(Fixed Vs. Variable)</a:t>
            </a:r>
            <a:endParaRPr lang="en-US" sz="3600" b="1" spc="50" dirty="0">
              <a:ln w="11430"/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68301" y="95414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8448" y="241443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17148" y="2331509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33928" y="135695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6877" y="1774781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581957" y="180833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1301896" y="1107483"/>
            <a:ext cx="121920" cy="12192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468588" y="2304287"/>
            <a:ext cx="121920" cy="1219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2130197" y="2270569"/>
            <a:ext cx="121920" cy="121920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5" name="Isosceles Triangle 134"/>
          <p:cNvSpPr/>
          <p:nvPr/>
        </p:nvSpPr>
        <p:spPr>
          <a:xfrm>
            <a:off x="1110529" y="1597820"/>
            <a:ext cx="489660" cy="369922"/>
          </a:xfrm>
          <a:prstGeom prst="triangl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1312618" y="1545515"/>
            <a:ext cx="121920" cy="121920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1049569" y="1915503"/>
            <a:ext cx="121920" cy="12192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Connector 11"/>
          <p:cNvCxnSpPr>
            <a:stCxn id="119" idx="4"/>
            <a:endCxn id="136" idx="0"/>
          </p:cNvCxnSpPr>
          <p:nvPr/>
        </p:nvCxnSpPr>
        <p:spPr>
          <a:xfrm>
            <a:off x="1362856" y="1229403"/>
            <a:ext cx="10722" cy="316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38" idx="2"/>
            <a:endCxn id="120" idx="7"/>
          </p:cNvCxnSpPr>
          <p:nvPr/>
        </p:nvCxnSpPr>
        <p:spPr>
          <a:xfrm flipH="1">
            <a:off x="572653" y="1976463"/>
            <a:ext cx="476916" cy="3456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21" idx="2"/>
          </p:cNvCxnSpPr>
          <p:nvPr/>
        </p:nvCxnSpPr>
        <p:spPr>
          <a:xfrm flipH="1" flipV="1">
            <a:off x="1649187" y="2010847"/>
            <a:ext cx="481010" cy="3206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525634" y="1181823"/>
            <a:ext cx="770467" cy="1126067"/>
          </a:xfrm>
          <a:custGeom>
            <a:avLst/>
            <a:gdLst>
              <a:gd name="connsiteX0" fmla="*/ 0 w 770467"/>
              <a:gd name="connsiteY0" fmla="*/ 1126067 h 1126067"/>
              <a:gd name="connsiteX1" fmla="*/ 211667 w 770467"/>
              <a:gd name="connsiteY1" fmla="*/ 347134 h 1126067"/>
              <a:gd name="connsiteX2" fmla="*/ 770467 w 770467"/>
              <a:gd name="connsiteY2" fmla="*/ 0 h 11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1126067">
                <a:moveTo>
                  <a:pt x="0" y="1126067"/>
                </a:moveTo>
                <a:cubicBezTo>
                  <a:pt x="41628" y="830439"/>
                  <a:pt x="83256" y="534812"/>
                  <a:pt x="211667" y="347134"/>
                </a:cubicBezTo>
                <a:cubicBezTo>
                  <a:pt x="340078" y="159456"/>
                  <a:pt x="555272" y="79728"/>
                  <a:pt x="7704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1414634" y="1181823"/>
            <a:ext cx="778934" cy="1100667"/>
          </a:xfrm>
          <a:custGeom>
            <a:avLst/>
            <a:gdLst>
              <a:gd name="connsiteX0" fmla="*/ 0 w 778934"/>
              <a:gd name="connsiteY0" fmla="*/ 0 h 1100667"/>
              <a:gd name="connsiteX1" fmla="*/ 465667 w 778934"/>
              <a:gd name="connsiteY1" fmla="*/ 177800 h 1100667"/>
              <a:gd name="connsiteX2" fmla="*/ 719667 w 778934"/>
              <a:gd name="connsiteY2" fmla="*/ 558800 h 1100667"/>
              <a:gd name="connsiteX3" fmla="*/ 778934 w 778934"/>
              <a:gd name="connsiteY3" fmla="*/ 1100667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934" h="1100667">
                <a:moveTo>
                  <a:pt x="0" y="0"/>
                </a:moveTo>
                <a:cubicBezTo>
                  <a:pt x="172861" y="42333"/>
                  <a:pt x="345723" y="84667"/>
                  <a:pt x="465667" y="177800"/>
                </a:cubicBezTo>
                <a:cubicBezTo>
                  <a:pt x="585612" y="270933"/>
                  <a:pt x="667456" y="404989"/>
                  <a:pt x="719667" y="558800"/>
                </a:cubicBezTo>
                <a:cubicBezTo>
                  <a:pt x="771878" y="712611"/>
                  <a:pt x="775406" y="906639"/>
                  <a:pt x="778934" y="1100667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reeform 28"/>
          <p:cNvSpPr/>
          <p:nvPr/>
        </p:nvSpPr>
        <p:spPr>
          <a:xfrm>
            <a:off x="564014" y="2375338"/>
            <a:ext cx="1583267" cy="245584"/>
          </a:xfrm>
          <a:custGeom>
            <a:avLst/>
            <a:gdLst>
              <a:gd name="connsiteX0" fmla="*/ 0 w 1583267"/>
              <a:gd name="connsiteY0" fmla="*/ 16934 h 245584"/>
              <a:gd name="connsiteX1" fmla="*/ 762000 w 1583267"/>
              <a:gd name="connsiteY1" fmla="*/ 245534 h 245584"/>
              <a:gd name="connsiteX2" fmla="*/ 1583267 w 1583267"/>
              <a:gd name="connsiteY2" fmla="*/ 0 h 24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3267" h="245584">
                <a:moveTo>
                  <a:pt x="0" y="16934"/>
                </a:moveTo>
                <a:cubicBezTo>
                  <a:pt x="249061" y="132645"/>
                  <a:pt x="498122" y="248356"/>
                  <a:pt x="762000" y="245534"/>
                </a:cubicBezTo>
                <a:cubicBezTo>
                  <a:pt x="1025878" y="242712"/>
                  <a:pt x="1304572" y="121356"/>
                  <a:pt x="1583267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601834" y="2333290"/>
            <a:ext cx="702734" cy="62774"/>
          </a:xfrm>
          <a:custGeom>
            <a:avLst/>
            <a:gdLst>
              <a:gd name="connsiteX0" fmla="*/ 0 w 702734"/>
              <a:gd name="connsiteY0" fmla="*/ 50800 h 62774"/>
              <a:gd name="connsiteX1" fmla="*/ 313267 w 702734"/>
              <a:gd name="connsiteY1" fmla="*/ 59267 h 62774"/>
              <a:gd name="connsiteX2" fmla="*/ 702734 w 702734"/>
              <a:gd name="connsiteY2" fmla="*/ 0 h 6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2734" h="62774">
                <a:moveTo>
                  <a:pt x="0" y="50800"/>
                </a:moveTo>
                <a:cubicBezTo>
                  <a:pt x="98072" y="59267"/>
                  <a:pt x="196145" y="67734"/>
                  <a:pt x="313267" y="59267"/>
                </a:cubicBezTo>
                <a:cubicBezTo>
                  <a:pt x="430389" y="50800"/>
                  <a:pt x="566561" y="25400"/>
                  <a:pt x="702734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135886" y="2032824"/>
            <a:ext cx="188742" cy="261694"/>
          </a:xfrm>
          <a:custGeom>
            <a:avLst/>
            <a:gdLst>
              <a:gd name="connsiteX0" fmla="*/ 0 w 180870"/>
              <a:gd name="connsiteY0" fmla="*/ 0 h 145701"/>
              <a:gd name="connsiteX1" fmla="*/ 110531 w 180870"/>
              <a:gd name="connsiteY1" fmla="*/ 60290 h 145701"/>
              <a:gd name="connsiteX2" fmla="*/ 180870 w 180870"/>
              <a:gd name="connsiteY2" fmla="*/ 145701 h 14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870" h="145701">
                <a:moveTo>
                  <a:pt x="0" y="0"/>
                </a:moveTo>
                <a:cubicBezTo>
                  <a:pt x="40193" y="18003"/>
                  <a:pt x="80386" y="36007"/>
                  <a:pt x="110531" y="60290"/>
                </a:cubicBezTo>
                <a:cubicBezTo>
                  <a:pt x="140676" y="84573"/>
                  <a:pt x="160773" y="115137"/>
                  <a:pt x="180870" y="145701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2" name="Freeform 231"/>
          <p:cNvSpPr/>
          <p:nvPr/>
        </p:nvSpPr>
        <p:spPr>
          <a:xfrm>
            <a:off x="1392119" y="2012265"/>
            <a:ext cx="189838" cy="302046"/>
          </a:xfrm>
          <a:custGeom>
            <a:avLst/>
            <a:gdLst>
              <a:gd name="connsiteX0" fmla="*/ 0 w 155749"/>
              <a:gd name="connsiteY0" fmla="*/ 185895 h 185895"/>
              <a:gd name="connsiteX1" fmla="*/ 75362 w 155749"/>
              <a:gd name="connsiteY1" fmla="*/ 50242 h 185895"/>
              <a:gd name="connsiteX2" fmla="*/ 155749 w 155749"/>
              <a:gd name="connsiteY2" fmla="*/ 0 h 18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749" h="185895">
                <a:moveTo>
                  <a:pt x="0" y="185895"/>
                </a:moveTo>
                <a:cubicBezTo>
                  <a:pt x="24702" y="133559"/>
                  <a:pt x="49404" y="81224"/>
                  <a:pt x="75362" y="50242"/>
                </a:cubicBezTo>
                <a:cubicBezTo>
                  <a:pt x="101320" y="19259"/>
                  <a:pt x="128534" y="9629"/>
                  <a:pt x="155749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3" name="Freeform 232"/>
          <p:cNvSpPr/>
          <p:nvPr/>
        </p:nvSpPr>
        <p:spPr>
          <a:xfrm>
            <a:off x="1392119" y="2369576"/>
            <a:ext cx="738553" cy="55647"/>
          </a:xfrm>
          <a:custGeom>
            <a:avLst/>
            <a:gdLst>
              <a:gd name="connsiteX0" fmla="*/ 0 w 738553"/>
              <a:gd name="connsiteY0" fmla="*/ 20096 h 55647"/>
              <a:gd name="connsiteX1" fmla="*/ 301450 w 738553"/>
              <a:gd name="connsiteY1" fmla="*/ 55266 h 55647"/>
              <a:gd name="connsiteX2" fmla="*/ 738553 w 738553"/>
              <a:gd name="connsiteY2" fmla="*/ 0 h 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553" h="55647">
                <a:moveTo>
                  <a:pt x="0" y="20096"/>
                </a:moveTo>
                <a:cubicBezTo>
                  <a:pt x="89179" y="39355"/>
                  <a:pt x="178358" y="58615"/>
                  <a:pt x="301450" y="55266"/>
                </a:cubicBezTo>
                <a:cubicBezTo>
                  <a:pt x="424542" y="51917"/>
                  <a:pt x="581547" y="25958"/>
                  <a:pt x="738553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1285942" y="2294518"/>
            <a:ext cx="121920" cy="12192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5" name="Freeform 234"/>
          <p:cNvSpPr/>
          <p:nvPr/>
        </p:nvSpPr>
        <p:spPr>
          <a:xfrm>
            <a:off x="1022978" y="1211441"/>
            <a:ext cx="289640" cy="726056"/>
          </a:xfrm>
          <a:custGeom>
            <a:avLst/>
            <a:gdLst>
              <a:gd name="connsiteX0" fmla="*/ 47593 w 283730"/>
              <a:gd name="connsiteY0" fmla="*/ 718458 h 718458"/>
              <a:gd name="connsiteX1" fmla="*/ 17448 w 283730"/>
              <a:gd name="connsiteY1" fmla="*/ 366765 h 718458"/>
              <a:gd name="connsiteX2" fmla="*/ 283730 w 283730"/>
              <a:gd name="connsiteY2" fmla="*/ 0 h 71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30" h="718458">
                <a:moveTo>
                  <a:pt x="47593" y="718458"/>
                </a:moveTo>
                <a:cubicBezTo>
                  <a:pt x="12842" y="602483"/>
                  <a:pt x="-21908" y="486508"/>
                  <a:pt x="17448" y="366765"/>
                </a:cubicBezTo>
                <a:cubicBezTo>
                  <a:pt x="56804" y="247022"/>
                  <a:pt x="170267" y="123511"/>
                  <a:pt x="28373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6" name="Freeform 235"/>
          <p:cNvSpPr/>
          <p:nvPr/>
        </p:nvSpPr>
        <p:spPr>
          <a:xfrm>
            <a:off x="1427288" y="1570732"/>
            <a:ext cx="733529" cy="713433"/>
          </a:xfrm>
          <a:custGeom>
            <a:avLst/>
            <a:gdLst>
              <a:gd name="connsiteX0" fmla="*/ 0 w 733529"/>
              <a:gd name="connsiteY0" fmla="*/ 0 h 713433"/>
              <a:gd name="connsiteX1" fmla="*/ 477297 w 733529"/>
              <a:gd name="connsiteY1" fmla="*/ 236136 h 713433"/>
              <a:gd name="connsiteX2" fmla="*/ 733529 w 733529"/>
              <a:gd name="connsiteY2" fmla="*/ 713433 h 71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529" h="713433">
                <a:moveTo>
                  <a:pt x="0" y="0"/>
                </a:moveTo>
                <a:cubicBezTo>
                  <a:pt x="177521" y="58615"/>
                  <a:pt x="355042" y="117231"/>
                  <a:pt x="477297" y="236136"/>
                </a:cubicBezTo>
                <a:cubicBezTo>
                  <a:pt x="599552" y="355042"/>
                  <a:pt x="666540" y="534237"/>
                  <a:pt x="733529" y="713433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0" name="Rectangle 129"/>
          <p:cNvSpPr/>
          <p:nvPr/>
        </p:nvSpPr>
        <p:spPr>
          <a:xfrm>
            <a:off x="1066306" y="232606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391971" y="2618910"/>
            <a:ext cx="1883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planar </a:t>
            </a:r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graph </a:t>
            </a:r>
            <a:r>
              <a:rPr lang="en-CA" i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G</a:t>
            </a:r>
          </a:p>
        </p:txBody>
      </p:sp>
      <p:grpSp>
        <p:nvGrpSpPr>
          <p:cNvPr id="165" name="Group 164"/>
          <p:cNvGrpSpPr/>
          <p:nvPr/>
        </p:nvGrpSpPr>
        <p:grpSpPr>
          <a:xfrm rot="16200000">
            <a:off x="3839397" y="269747"/>
            <a:ext cx="1085215" cy="3343079"/>
            <a:chOff x="5039783" y="4009740"/>
            <a:chExt cx="1056217" cy="1554676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5039783" y="4011556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5410200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759142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096000" y="4009740"/>
              <a:ext cx="0" cy="15528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oup 241"/>
          <p:cNvGrpSpPr/>
          <p:nvPr/>
        </p:nvGrpSpPr>
        <p:grpSpPr>
          <a:xfrm rot="9006613">
            <a:off x="2874475" y="1224480"/>
            <a:ext cx="2789006" cy="1999195"/>
            <a:chOff x="3711699" y="3347810"/>
            <a:chExt cx="2789006" cy="1999195"/>
          </a:xfrm>
        </p:grpSpPr>
        <p:grpSp>
          <p:nvGrpSpPr>
            <p:cNvPr id="137" name="Group 136"/>
            <p:cNvGrpSpPr>
              <a:grpSpLocks noChangeAspect="1"/>
            </p:cNvGrpSpPr>
            <p:nvPr/>
          </p:nvGrpSpPr>
          <p:grpSpPr>
            <a:xfrm>
              <a:off x="3711699" y="3347810"/>
              <a:ext cx="2720879" cy="1752293"/>
              <a:chOff x="3659165" y="1415793"/>
              <a:chExt cx="2666634" cy="1717342"/>
            </a:xfrm>
          </p:grpSpPr>
          <p:sp>
            <p:nvSpPr>
              <p:cNvPr id="147" name="Oval 146"/>
              <p:cNvSpPr>
                <a:spLocks noChangeAspect="1"/>
              </p:cNvSpPr>
              <p:nvPr/>
            </p:nvSpPr>
            <p:spPr>
              <a:xfrm>
                <a:off x="3798856" y="1415793"/>
                <a:ext cx="121919" cy="12192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8" name="Oval 147"/>
              <p:cNvSpPr>
                <a:spLocks noChangeAspect="1"/>
              </p:cNvSpPr>
              <p:nvPr/>
            </p:nvSpPr>
            <p:spPr>
              <a:xfrm>
                <a:off x="4158728" y="2832548"/>
                <a:ext cx="121919" cy="12192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9" name="Oval 148"/>
              <p:cNvSpPr>
                <a:spLocks noChangeAspect="1"/>
              </p:cNvSpPr>
              <p:nvPr/>
            </p:nvSpPr>
            <p:spPr>
              <a:xfrm>
                <a:off x="6203878" y="2758679"/>
                <a:ext cx="121921" cy="121920"/>
              </a:xfrm>
              <a:prstGeom prst="ellipse">
                <a:avLst/>
              </a:prstGeom>
              <a:solidFill>
                <a:srgbClr val="FF4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>
                <a:off x="4260560" y="2048694"/>
                <a:ext cx="121921" cy="121920"/>
              </a:xfrm>
              <a:prstGeom prst="ellipse">
                <a:avLst/>
              </a:prstGeom>
              <a:solidFill>
                <a:srgbClr val="BD92D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3" name="Oval 152"/>
              <p:cNvSpPr>
                <a:spLocks noChangeAspect="1"/>
              </p:cNvSpPr>
              <p:nvPr/>
            </p:nvSpPr>
            <p:spPr>
              <a:xfrm>
                <a:off x="4199438" y="2420557"/>
                <a:ext cx="121921" cy="12192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4" name="Oval 153"/>
              <p:cNvSpPr>
                <a:spLocks noChangeAspect="1"/>
              </p:cNvSpPr>
              <p:nvPr/>
            </p:nvSpPr>
            <p:spPr>
              <a:xfrm>
                <a:off x="4817161" y="2407991"/>
                <a:ext cx="121921" cy="121920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55" name="Straight Connector 154"/>
              <p:cNvCxnSpPr>
                <a:stCxn id="147" idx="5"/>
                <a:endCxn id="150" idx="1"/>
              </p:cNvCxnSpPr>
              <p:nvPr/>
            </p:nvCxnSpPr>
            <p:spPr>
              <a:xfrm rot="12593387" flipH="1" flipV="1">
                <a:off x="3791675" y="1649777"/>
                <a:ext cx="597985" cy="286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>
                <a:stCxn id="153" idx="4"/>
                <a:endCxn id="148" idx="7"/>
              </p:cNvCxnSpPr>
              <p:nvPr/>
            </p:nvCxnSpPr>
            <p:spPr>
              <a:xfrm rot="12593387" flipH="1" flipV="1">
                <a:off x="4183832" y="2563553"/>
                <a:ext cx="155526" cy="2657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Oval 156"/>
              <p:cNvSpPr>
                <a:spLocks noChangeAspect="1"/>
              </p:cNvSpPr>
              <p:nvPr/>
            </p:nvSpPr>
            <p:spPr>
              <a:xfrm>
                <a:off x="4603081" y="2691938"/>
                <a:ext cx="121921" cy="12192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158" name="Straight Connector 157"/>
              <p:cNvCxnSpPr>
                <a:stCxn id="157" idx="3"/>
                <a:endCxn id="148" idx="7"/>
              </p:cNvCxnSpPr>
              <p:nvPr/>
            </p:nvCxnSpPr>
            <p:spPr>
              <a:xfrm rot="12593387" flipV="1">
                <a:off x="4300166" y="2710385"/>
                <a:ext cx="283395" cy="2256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stCxn id="157" idx="1"/>
                <a:endCxn id="153" idx="5"/>
              </p:cNvCxnSpPr>
              <p:nvPr/>
            </p:nvCxnSpPr>
            <p:spPr>
              <a:xfrm rot="12593387">
                <a:off x="4278477" y="2616031"/>
                <a:ext cx="367486" cy="23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stCxn id="157" idx="7"/>
                <a:endCxn id="154" idx="4"/>
              </p:cNvCxnSpPr>
              <p:nvPr/>
            </p:nvCxnSpPr>
            <p:spPr>
              <a:xfrm rot="12593387" flipH="1">
                <a:off x="4763340" y="2499274"/>
                <a:ext cx="58591" cy="24115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>
                <a:stCxn id="149" idx="3"/>
                <a:endCxn id="157" idx="6"/>
              </p:cNvCxnSpPr>
              <p:nvPr/>
            </p:nvCxnSpPr>
            <p:spPr>
              <a:xfrm rot="12593387" flipV="1">
                <a:off x="4797175" y="2482507"/>
                <a:ext cx="1352385" cy="6506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>
                <a:stCxn id="153" idx="1"/>
                <a:endCxn id="147" idx="4"/>
              </p:cNvCxnSpPr>
              <p:nvPr/>
            </p:nvCxnSpPr>
            <p:spPr>
              <a:xfrm rot="12593387">
                <a:off x="3659165" y="1686686"/>
                <a:ext cx="758779" cy="6027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stCxn id="149" idx="1"/>
                <a:endCxn id="150" idx="6"/>
              </p:cNvCxnSpPr>
              <p:nvPr/>
            </p:nvCxnSpPr>
            <p:spPr>
              <a:xfrm rot="12593387" flipV="1">
                <a:off x="4338639" y="2273906"/>
                <a:ext cx="1926935" cy="33837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Straight Connector 138"/>
            <p:cNvCxnSpPr>
              <a:stCxn id="154" idx="6"/>
              <a:endCxn id="149" idx="2"/>
            </p:cNvCxnSpPr>
            <p:nvPr/>
          </p:nvCxnSpPr>
          <p:spPr>
            <a:xfrm rot="12593387" flipH="1">
              <a:off x="5014323" y="4434875"/>
              <a:ext cx="1297183" cy="3328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0" idx="5"/>
              <a:endCxn id="154" idx="1"/>
            </p:cNvCxnSpPr>
            <p:nvPr/>
          </p:nvCxnSpPr>
          <p:spPr>
            <a:xfrm rot="12593387" flipH="1" flipV="1">
              <a:off x="4394004" y="4237897"/>
              <a:ext cx="554975" cy="24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7" idx="4"/>
              <a:endCxn id="148" idx="0"/>
            </p:cNvCxnSpPr>
            <p:nvPr/>
          </p:nvCxnSpPr>
          <p:spPr>
            <a:xfrm>
              <a:off x="3916435" y="3472211"/>
              <a:ext cx="367193" cy="13211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50" idx="4"/>
              <a:endCxn id="153" idx="0"/>
            </p:cNvCxnSpPr>
            <p:nvPr/>
          </p:nvCxnSpPr>
          <p:spPr>
            <a:xfrm rot="12593387" flipH="1" flipV="1">
              <a:off x="4319837" y="4119415"/>
              <a:ext cx="73020" cy="2521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53" idx="6"/>
              <a:endCxn id="154" idx="2"/>
            </p:cNvCxnSpPr>
            <p:nvPr/>
          </p:nvCxnSpPr>
          <p:spPr>
            <a:xfrm rot="12593387" flipH="1">
              <a:off x="4424205" y="4297206"/>
              <a:ext cx="432208" cy="2632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48" idx="6"/>
              <a:endCxn id="149" idx="3"/>
            </p:cNvCxnSpPr>
            <p:nvPr/>
          </p:nvCxnSpPr>
          <p:spPr>
            <a:xfrm rot="12593387" flipH="1">
              <a:off x="4485367" y="4332805"/>
              <a:ext cx="1701484" cy="1014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7" idx="6"/>
              <a:endCxn id="149" idx="1"/>
            </p:cNvCxnSpPr>
            <p:nvPr/>
          </p:nvCxnSpPr>
          <p:spPr>
            <a:xfrm rot="12593387" flipH="1">
              <a:off x="3804321" y="4063056"/>
              <a:ext cx="2696384" cy="201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Oval 213"/>
          <p:cNvSpPr>
            <a:spLocks noChangeAspect="1"/>
          </p:cNvSpPr>
          <p:nvPr/>
        </p:nvSpPr>
        <p:spPr>
          <a:xfrm>
            <a:off x="1545122" y="1906782"/>
            <a:ext cx="121920" cy="12192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54" name="Group 353"/>
          <p:cNvGrpSpPr/>
          <p:nvPr/>
        </p:nvGrpSpPr>
        <p:grpSpPr>
          <a:xfrm>
            <a:off x="6264994" y="1313765"/>
            <a:ext cx="2652118" cy="1222954"/>
            <a:chOff x="6264994" y="1313765"/>
            <a:chExt cx="2652118" cy="1222954"/>
          </a:xfrm>
        </p:grpSpPr>
        <p:grpSp>
          <p:nvGrpSpPr>
            <p:cNvPr id="64" name="Group 63"/>
            <p:cNvGrpSpPr/>
            <p:nvPr/>
          </p:nvGrpSpPr>
          <p:grpSpPr>
            <a:xfrm>
              <a:off x="6264994" y="1383185"/>
              <a:ext cx="2652118" cy="1098672"/>
              <a:chOff x="6379526" y="4479691"/>
              <a:chExt cx="1649601" cy="1098672"/>
            </a:xfrm>
          </p:grpSpPr>
          <p:cxnSp>
            <p:nvCxnSpPr>
              <p:cNvPr id="291" name="Straight Connector 290"/>
              <p:cNvCxnSpPr/>
              <p:nvPr/>
            </p:nvCxnSpPr>
            <p:spPr>
              <a:xfrm rot="16200000">
                <a:off x="7204327" y="4753562"/>
                <a:ext cx="0" cy="16496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16200000">
                <a:off x="7204327" y="4359518"/>
                <a:ext cx="0" cy="16496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16200000">
                <a:off x="7204327" y="4000996"/>
                <a:ext cx="0" cy="16496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16200000">
                <a:off x="7204327" y="3654890"/>
                <a:ext cx="0" cy="1649601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300"/>
            <p:cNvGrpSpPr>
              <a:grpSpLocks noChangeAspect="1"/>
            </p:cNvGrpSpPr>
            <p:nvPr/>
          </p:nvGrpSpPr>
          <p:grpSpPr>
            <a:xfrm>
              <a:off x="6568002" y="1313765"/>
              <a:ext cx="2217270" cy="1222954"/>
              <a:chOff x="4042278" y="1768169"/>
              <a:chExt cx="2173070" cy="1198560"/>
            </a:xfrm>
          </p:grpSpPr>
          <p:sp>
            <p:nvSpPr>
              <p:cNvPr id="302" name="Oval 301"/>
              <p:cNvSpPr>
                <a:spLocks noChangeAspect="1"/>
              </p:cNvSpPr>
              <p:nvPr/>
            </p:nvSpPr>
            <p:spPr>
              <a:xfrm>
                <a:off x="4042278" y="1768169"/>
                <a:ext cx="121919" cy="12192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3" name="Oval 302"/>
              <p:cNvSpPr>
                <a:spLocks noChangeAspect="1"/>
              </p:cNvSpPr>
              <p:nvPr/>
            </p:nvSpPr>
            <p:spPr>
              <a:xfrm>
                <a:off x="4217775" y="2844809"/>
                <a:ext cx="121919" cy="12192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4" name="Oval 303"/>
              <p:cNvSpPr>
                <a:spLocks noChangeAspect="1"/>
              </p:cNvSpPr>
              <p:nvPr/>
            </p:nvSpPr>
            <p:spPr>
              <a:xfrm>
                <a:off x="6093427" y="2801704"/>
                <a:ext cx="121921" cy="121920"/>
              </a:xfrm>
              <a:prstGeom prst="ellipse">
                <a:avLst/>
              </a:prstGeom>
              <a:solidFill>
                <a:srgbClr val="00B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5" name="Oval 304"/>
              <p:cNvSpPr>
                <a:spLocks noChangeAspect="1"/>
              </p:cNvSpPr>
              <p:nvPr/>
            </p:nvSpPr>
            <p:spPr>
              <a:xfrm>
                <a:off x="4520978" y="2123084"/>
                <a:ext cx="121921" cy="12192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6" name="Oval 305"/>
              <p:cNvSpPr>
                <a:spLocks noChangeAspect="1"/>
              </p:cNvSpPr>
              <p:nvPr/>
            </p:nvSpPr>
            <p:spPr>
              <a:xfrm>
                <a:off x="4564085" y="2461933"/>
                <a:ext cx="121921" cy="121920"/>
              </a:xfrm>
              <a:prstGeom prst="ellipse">
                <a:avLst/>
              </a:prstGeom>
              <a:solidFill>
                <a:srgbClr val="FF434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7" name="Oval 306"/>
              <p:cNvSpPr>
                <a:spLocks noChangeAspect="1"/>
              </p:cNvSpPr>
              <p:nvPr/>
            </p:nvSpPr>
            <p:spPr>
              <a:xfrm>
                <a:off x="4989521" y="2455295"/>
                <a:ext cx="121921" cy="121920"/>
              </a:xfrm>
              <a:prstGeom prst="ellipse">
                <a:avLst/>
              </a:prstGeom>
              <a:solidFill>
                <a:srgbClr val="BD92D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08" name="Straight Connector 307"/>
              <p:cNvCxnSpPr>
                <a:stCxn id="302" idx="5"/>
                <a:endCxn id="305" idx="1"/>
              </p:cNvCxnSpPr>
              <p:nvPr/>
            </p:nvCxnSpPr>
            <p:spPr>
              <a:xfrm>
                <a:off x="4146342" y="1872234"/>
                <a:ext cx="392491" cy="26870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>
                <a:stCxn id="306" idx="3"/>
                <a:endCxn id="303" idx="7"/>
              </p:cNvCxnSpPr>
              <p:nvPr/>
            </p:nvCxnSpPr>
            <p:spPr>
              <a:xfrm flipH="1">
                <a:off x="4321840" y="2565998"/>
                <a:ext cx="260100" cy="29666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>
                <a:stCxn id="304" idx="3"/>
                <a:endCxn id="306" idx="5"/>
              </p:cNvCxnSpPr>
              <p:nvPr/>
            </p:nvCxnSpPr>
            <p:spPr>
              <a:xfrm flipH="1" flipV="1">
                <a:off x="4668151" y="2565998"/>
                <a:ext cx="1443131" cy="3397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>
                <a:stCxn id="322" idx="1"/>
                <a:endCxn id="302" idx="4"/>
              </p:cNvCxnSpPr>
              <p:nvPr/>
            </p:nvCxnSpPr>
            <p:spPr>
              <a:xfrm flipH="1" flipV="1">
                <a:off x="4103238" y="1890089"/>
                <a:ext cx="222554" cy="58738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>
                <a:stCxn id="304" idx="2"/>
                <a:endCxn id="305" idx="6"/>
              </p:cNvCxnSpPr>
              <p:nvPr/>
            </p:nvCxnSpPr>
            <p:spPr>
              <a:xfrm flipH="1" flipV="1">
                <a:off x="4642899" y="2184044"/>
                <a:ext cx="1450527" cy="67862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>
                <a:stCxn id="303" idx="0"/>
                <a:endCxn id="322" idx="4"/>
              </p:cNvCxnSpPr>
              <p:nvPr/>
            </p:nvCxnSpPr>
            <p:spPr>
              <a:xfrm flipV="1">
                <a:off x="4278735" y="2581543"/>
                <a:ext cx="90163" cy="2632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>
                <a:stCxn id="306" idx="2"/>
                <a:endCxn id="322" idx="6"/>
              </p:cNvCxnSpPr>
              <p:nvPr/>
            </p:nvCxnSpPr>
            <p:spPr>
              <a:xfrm flipH="1" flipV="1">
                <a:off x="4429859" y="2520583"/>
                <a:ext cx="134226" cy="231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>
                <a:stCxn id="322" idx="7"/>
                <a:endCxn id="305" idx="3"/>
              </p:cNvCxnSpPr>
              <p:nvPr/>
            </p:nvCxnSpPr>
            <p:spPr>
              <a:xfrm flipV="1">
                <a:off x="4412004" y="2227149"/>
                <a:ext cx="126829" cy="25032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6" name="Straight Connector 315"/>
            <p:cNvCxnSpPr>
              <a:stCxn id="307" idx="6"/>
              <a:endCxn id="304" idx="2"/>
            </p:cNvCxnSpPr>
            <p:nvPr/>
          </p:nvCxnSpPr>
          <p:spPr>
            <a:xfrm>
              <a:off x="7658913" y="2077076"/>
              <a:ext cx="1001958" cy="3534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305" idx="5"/>
              <a:endCxn id="307" idx="1"/>
            </p:cNvCxnSpPr>
            <p:nvPr/>
          </p:nvCxnSpPr>
          <p:spPr>
            <a:xfrm>
              <a:off x="7162622" y="1782085"/>
              <a:ext cx="390108" cy="251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stCxn id="302" idx="3"/>
              <a:endCxn id="303" idx="1"/>
            </p:cNvCxnSpPr>
            <p:nvPr/>
          </p:nvCxnSpPr>
          <p:spPr>
            <a:xfrm>
              <a:off x="6586220" y="1419948"/>
              <a:ext cx="179067" cy="1010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stCxn id="305" idx="4"/>
              <a:endCxn id="306" idx="0"/>
            </p:cNvCxnSpPr>
            <p:nvPr/>
          </p:nvCxnSpPr>
          <p:spPr>
            <a:xfrm>
              <a:off x="7118640" y="1800303"/>
              <a:ext cx="43983" cy="2213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>
              <a:stCxn id="306" idx="6"/>
              <a:endCxn id="307" idx="2"/>
            </p:cNvCxnSpPr>
            <p:nvPr/>
          </p:nvCxnSpPr>
          <p:spPr>
            <a:xfrm flipV="1">
              <a:off x="7224823" y="2077076"/>
              <a:ext cx="309689" cy="6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stCxn id="302" idx="6"/>
              <a:endCxn id="304" idx="1"/>
            </p:cNvCxnSpPr>
            <p:nvPr/>
          </p:nvCxnSpPr>
          <p:spPr>
            <a:xfrm>
              <a:off x="6692401" y="1375965"/>
              <a:ext cx="1986688" cy="1010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Oval 321"/>
            <p:cNvSpPr>
              <a:spLocks noChangeAspect="1"/>
            </p:cNvSpPr>
            <p:nvPr/>
          </p:nvSpPr>
          <p:spPr>
            <a:xfrm>
              <a:off x="6839065" y="2019292"/>
              <a:ext cx="124401" cy="124401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23" name="Straight Connector 322"/>
            <p:cNvCxnSpPr>
              <a:stCxn id="303" idx="6"/>
              <a:endCxn id="304" idx="3"/>
            </p:cNvCxnSpPr>
            <p:nvPr/>
          </p:nvCxnSpPr>
          <p:spPr>
            <a:xfrm flipV="1">
              <a:off x="6871468" y="2474518"/>
              <a:ext cx="1807621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1" name="Group 520"/>
          <p:cNvGrpSpPr/>
          <p:nvPr/>
        </p:nvGrpSpPr>
        <p:grpSpPr>
          <a:xfrm>
            <a:off x="6597225" y="4713555"/>
            <a:ext cx="2487075" cy="1098672"/>
            <a:chOff x="6509140" y="4334115"/>
            <a:chExt cx="2652118" cy="1098672"/>
          </a:xfrm>
        </p:grpSpPr>
        <p:cxnSp>
          <p:nvCxnSpPr>
            <p:cNvPr id="382" name="Straight Connector 381"/>
            <p:cNvCxnSpPr/>
            <p:nvPr/>
          </p:nvCxnSpPr>
          <p:spPr>
            <a:xfrm rot="16200000">
              <a:off x="7835199" y="4106728"/>
              <a:ext cx="0" cy="265211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/>
            <p:nvPr/>
          </p:nvCxnSpPr>
          <p:spPr>
            <a:xfrm rot="16200000">
              <a:off x="7835199" y="3712684"/>
              <a:ext cx="0" cy="265211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/>
          </p:nvCxnSpPr>
          <p:spPr>
            <a:xfrm rot="16200000">
              <a:off x="7835199" y="3354162"/>
              <a:ext cx="0" cy="265211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/>
          </p:nvCxnSpPr>
          <p:spPr>
            <a:xfrm rot="16200000">
              <a:off x="7835199" y="3008056"/>
              <a:ext cx="0" cy="265211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8" name="Oval 367"/>
          <p:cNvSpPr>
            <a:spLocks noChangeAspect="1"/>
          </p:cNvSpPr>
          <p:nvPr/>
        </p:nvSpPr>
        <p:spPr>
          <a:xfrm>
            <a:off x="6735190" y="4644135"/>
            <a:ext cx="124399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9" name="Oval 368"/>
          <p:cNvSpPr>
            <a:spLocks noChangeAspect="1"/>
          </p:cNvSpPr>
          <p:nvPr/>
        </p:nvSpPr>
        <p:spPr>
          <a:xfrm>
            <a:off x="6914257" y="5742688"/>
            <a:ext cx="124399" cy="124401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0" name="Oval 369"/>
          <p:cNvSpPr>
            <a:spLocks noChangeAspect="1"/>
          </p:cNvSpPr>
          <p:nvPr/>
        </p:nvSpPr>
        <p:spPr>
          <a:xfrm>
            <a:off x="8828059" y="5698705"/>
            <a:ext cx="124401" cy="124401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1" name="Oval 370"/>
          <p:cNvSpPr>
            <a:spLocks noChangeAspect="1"/>
          </p:cNvSpPr>
          <p:nvPr/>
        </p:nvSpPr>
        <p:spPr>
          <a:xfrm>
            <a:off x="7223627" y="5006273"/>
            <a:ext cx="124401" cy="12440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2" name="Oval 371"/>
          <p:cNvSpPr>
            <a:spLocks noChangeAspect="1"/>
          </p:cNvSpPr>
          <p:nvPr/>
        </p:nvSpPr>
        <p:spPr>
          <a:xfrm>
            <a:off x="7267610" y="5352019"/>
            <a:ext cx="124401" cy="124401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3" name="Oval 372"/>
          <p:cNvSpPr>
            <a:spLocks noChangeAspect="1"/>
          </p:cNvSpPr>
          <p:nvPr/>
        </p:nvSpPr>
        <p:spPr>
          <a:xfrm>
            <a:off x="7701700" y="5345246"/>
            <a:ext cx="124401" cy="124401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74" name="Straight Connector 373"/>
          <p:cNvCxnSpPr>
            <a:stCxn id="368" idx="5"/>
            <a:endCxn id="371" idx="1"/>
          </p:cNvCxnSpPr>
          <p:nvPr/>
        </p:nvCxnSpPr>
        <p:spPr>
          <a:xfrm>
            <a:off x="6841371" y="4750318"/>
            <a:ext cx="400474" cy="2741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>
            <a:stCxn id="372" idx="3"/>
            <a:endCxn id="369" idx="7"/>
          </p:cNvCxnSpPr>
          <p:nvPr/>
        </p:nvCxnSpPr>
        <p:spPr>
          <a:xfrm flipH="1">
            <a:off x="7020438" y="5458202"/>
            <a:ext cx="265390" cy="3027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370" idx="3"/>
            <a:endCxn id="372" idx="5"/>
          </p:cNvCxnSpPr>
          <p:nvPr/>
        </p:nvCxnSpPr>
        <p:spPr>
          <a:xfrm flipH="1" flipV="1">
            <a:off x="7373793" y="5458202"/>
            <a:ext cx="1472484" cy="3466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>
            <a:stCxn id="366" idx="1"/>
            <a:endCxn id="368" idx="4"/>
          </p:cNvCxnSpPr>
          <p:nvPr/>
        </p:nvCxnSpPr>
        <p:spPr>
          <a:xfrm flipH="1" flipV="1">
            <a:off x="6797390" y="4768536"/>
            <a:ext cx="227081" cy="5993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>
            <a:stCxn id="370" idx="2"/>
            <a:endCxn id="371" idx="6"/>
          </p:cNvCxnSpPr>
          <p:nvPr/>
        </p:nvCxnSpPr>
        <p:spPr>
          <a:xfrm flipH="1" flipV="1">
            <a:off x="7348028" y="5068474"/>
            <a:ext cx="1480031" cy="692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>
            <a:stCxn id="369" idx="0"/>
            <a:endCxn id="366" idx="4"/>
          </p:cNvCxnSpPr>
          <p:nvPr/>
        </p:nvCxnSpPr>
        <p:spPr>
          <a:xfrm flipV="1">
            <a:off x="6976457" y="5474063"/>
            <a:ext cx="91997" cy="2686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>
            <a:stCxn id="372" idx="2"/>
            <a:endCxn id="366" idx="6"/>
          </p:cNvCxnSpPr>
          <p:nvPr/>
        </p:nvCxnSpPr>
        <p:spPr>
          <a:xfrm flipH="1" flipV="1">
            <a:off x="7130654" y="5411863"/>
            <a:ext cx="136956" cy="23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>
            <a:stCxn id="366" idx="7"/>
            <a:endCxn id="371" idx="3"/>
          </p:cNvCxnSpPr>
          <p:nvPr/>
        </p:nvCxnSpPr>
        <p:spPr>
          <a:xfrm flipV="1">
            <a:off x="7112436" y="5112457"/>
            <a:ext cx="129409" cy="2554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/>
          <p:cNvCxnSpPr>
            <a:stCxn id="373" idx="6"/>
            <a:endCxn id="370" idx="2"/>
          </p:cNvCxnSpPr>
          <p:nvPr/>
        </p:nvCxnSpPr>
        <p:spPr>
          <a:xfrm>
            <a:off x="7826101" y="5407446"/>
            <a:ext cx="1001958" cy="3534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Connector 360"/>
          <p:cNvCxnSpPr>
            <a:stCxn id="371" idx="5"/>
            <a:endCxn id="373" idx="1"/>
          </p:cNvCxnSpPr>
          <p:nvPr/>
        </p:nvCxnSpPr>
        <p:spPr>
          <a:xfrm>
            <a:off x="7329810" y="5112455"/>
            <a:ext cx="390108" cy="251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>
            <a:stCxn id="368" idx="3"/>
            <a:endCxn id="369" idx="1"/>
          </p:cNvCxnSpPr>
          <p:nvPr/>
        </p:nvCxnSpPr>
        <p:spPr>
          <a:xfrm>
            <a:off x="6753408" y="4750318"/>
            <a:ext cx="179067" cy="1010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>
            <a:stCxn id="371" idx="4"/>
            <a:endCxn id="372" idx="0"/>
          </p:cNvCxnSpPr>
          <p:nvPr/>
        </p:nvCxnSpPr>
        <p:spPr>
          <a:xfrm>
            <a:off x="7285828" y="5130673"/>
            <a:ext cx="43983" cy="2213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>
            <a:stCxn id="372" idx="6"/>
            <a:endCxn id="373" idx="2"/>
          </p:cNvCxnSpPr>
          <p:nvPr/>
        </p:nvCxnSpPr>
        <p:spPr>
          <a:xfrm flipV="1">
            <a:off x="7392011" y="5407446"/>
            <a:ext cx="309689" cy="67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>
            <a:stCxn id="368" idx="6"/>
            <a:endCxn id="370" idx="1"/>
          </p:cNvCxnSpPr>
          <p:nvPr/>
        </p:nvCxnSpPr>
        <p:spPr>
          <a:xfrm>
            <a:off x="6859589" y="4706335"/>
            <a:ext cx="1986688" cy="1010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Oval 365"/>
          <p:cNvSpPr>
            <a:spLocks noChangeAspect="1"/>
          </p:cNvSpPr>
          <p:nvPr/>
        </p:nvSpPr>
        <p:spPr>
          <a:xfrm>
            <a:off x="7006253" y="5349662"/>
            <a:ext cx="124401" cy="12440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67" name="Straight Connector 366"/>
          <p:cNvCxnSpPr>
            <a:stCxn id="369" idx="6"/>
            <a:endCxn id="370" idx="3"/>
          </p:cNvCxnSpPr>
          <p:nvPr/>
        </p:nvCxnSpPr>
        <p:spPr>
          <a:xfrm flipV="1">
            <a:off x="7038656" y="5804888"/>
            <a:ext cx="1807621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/>
          <p:nvPr/>
        </p:nvCxnSpPr>
        <p:spPr>
          <a:xfrm rot="16200000">
            <a:off x="1345482" y="4584800"/>
            <a:ext cx="0" cy="265211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Straight Connector 386"/>
          <p:cNvCxnSpPr/>
          <p:nvPr/>
        </p:nvCxnSpPr>
        <p:spPr>
          <a:xfrm rot="16200000">
            <a:off x="1345482" y="4332398"/>
            <a:ext cx="0" cy="265211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 rot="16200000">
            <a:off x="1345482" y="3832234"/>
            <a:ext cx="0" cy="265211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 rot="16200000">
            <a:off x="1349831" y="3647346"/>
            <a:ext cx="0" cy="265211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Oval 389"/>
          <p:cNvSpPr>
            <a:spLocks noChangeAspect="1"/>
          </p:cNvSpPr>
          <p:nvPr/>
        </p:nvSpPr>
        <p:spPr>
          <a:xfrm>
            <a:off x="509976" y="4903985"/>
            <a:ext cx="124399" cy="12440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1" name="Oval 390"/>
          <p:cNvSpPr>
            <a:spLocks noChangeAspect="1"/>
          </p:cNvSpPr>
          <p:nvPr/>
        </p:nvSpPr>
        <p:spPr>
          <a:xfrm>
            <a:off x="501497" y="5841320"/>
            <a:ext cx="124399" cy="124401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2" name="Oval 391"/>
          <p:cNvSpPr>
            <a:spLocks noChangeAspect="1"/>
          </p:cNvSpPr>
          <p:nvPr/>
        </p:nvSpPr>
        <p:spPr>
          <a:xfrm>
            <a:off x="2415299" y="5797337"/>
            <a:ext cx="124401" cy="124401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3" name="Oval 392"/>
          <p:cNvSpPr>
            <a:spLocks noChangeAspect="1"/>
          </p:cNvSpPr>
          <p:nvPr/>
        </p:nvSpPr>
        <p:spPr>
          <a:xfrm>
            <a:off x="810867" y="5104905"/>
            <a:ext cx="124401" cy="12440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4" name="Oval 393"/>
          <p:cNvSpPr>
            <a:spLocks noChangeAspect="1"/>
          </p:cNvSpPr>
          <p:nvPr/>
        </p:nvSpPr>
        <p:spPr>
          <a:xfrm>
            <a:off x="854850" y="5597535"/>
            <a:ext cx="124401" cy="124401"/>
          </a:xfrm>
          <a:prstGeom prst="ellipse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5" name="Oval 394"/>
          <p:cNvSpPr>
            <a:spLocks noChangeAspect="1"/>
          </p:cNvSpPr>
          <p:nvPr/>
        </p:nvSpPr>
        <p:spPr>
          <a:xfrm>
            <a:off x="1288940" y="5590762"/>
            <a:ext cx="124401" cy="124401"/>
          </a:xfrm>
          <a:prstGeom prst="ellipse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96" name="Straight Connector 395"/>
          <p:cNvCxnSpPr>
            <a:stCxn id="390" idx="5"/>
            <a:endCxn id="393" idx="1"/>
          </p:cNvCxnSpPr>
          <p:nvPr/>
        </p:nvCxnSpPr>
        <p:spPr>
          <a:xfrm>
            <a:off x="616157" y="5010168"/>
            <a:ext cx="212928" cy="1129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>
            <a:stCxn id="394" idx="3"/>
            <a:endCxn id="391" idx="7"/>
          </p:cNvCxnSpPr>
          <p:nvPr/>
        </p:nvCxnSpPr>
        <p:spPr>
          <a:xfrm flipH="1">
            <a:off x="607678" y="5703718"/>
            <a:ext cx="265390" cy="1558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>
            <a:stCxn id="392" idx="3"/>
            <a:endCxn id="394" idx="5"/>
          </p:cNvCxnSpPr>
          <p:nvPr/>
        </p:nvCxnSpPr>
        <p:spPr>
          <a:xfrm flipH="1" flipV="1">
            <a:off x="961033" y="5703718"/>
            <a:ext cx="1472484" cy="1998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>
            <a:stCxn id="410" idx="1"/>
            <a:endCxn id="390" idx="4"/>
          </p:cNvCxnSpPr>
          <p:nvPr/>
        </p:nvCxnSpPr>
        <p:spPr>
          <a:xfrm flipH="1" flipV="1">
            <a:off x="572176" y="5028386"/>
            <a:ext cx="39535" cy="5850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>
            <a:stCxn id="392" idx="2"/>
            <a:endCxn id="393" idx="6"/>
          </p:cNvCxnSpPr>
          <p:nvPr/>
        </p:nvCxnSpPr>
        <p:spPr>
          <a:xfrm flipH="1" flipV="1">
            <a:off x="935268" y="5167106"/>
            <a:ext cx="1480031" cy="692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>
            <a:stCxn id="391" idx="0"/>
            <a:endCxn id="410" idx="3"/>
          </p:cNvCxnSpPr>
          <p:nvPr/>
        </p:nvCxnSpPr>
        <p:spPr>
          <a:xfrm flipV="1">
            <a:off x="563697" y="5701361"/>
            <a:ext cx="48014" cy="1399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>
            <a:stCxn id="394" idx="2"/>
            <a:endCxn id="410" idx="6"/>
          </p:cNvCxnSpPr>
          <p:nvPr/>
        </p:nvCxnSpPr>
        <p:spPr>
          <a:xfrm flipH="1" flipV="1">
            <a:off x="717894" y="5657379"/>
            <a:ext cx="136956" cy="23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>
            <a:stCxn id="410" idx="7"/>
            <a:endCxn id="393" idx="3"/>
          </p:cNvCxnSpPr>
          <p:nvPr/>
        </p:nvCxnSpPr>
        <p:spPr>
          <a:xfrm flipV="1">
            <a:off x="699676" y="5211088"/>
            <a:ext cx="129409" cy="4023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>
            <a:stCxn id="395" idx="6"/>
            <a:endCxn id="392" idx="2"/>
          </p:cNvCxnSpPr>
          <p:nvPr/>
        </p:nvCxnSpPr>
        <p:spPr>
          <a:xfrm>
            <a:off x="1413341" y="5652963"/>
            <a:ext cx="1001958" cy="2065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/>
          <p:cNvCxnSpPr>
            <a:stCxn id="393" idx="5"/>
            <a:endCxn id="395" idx="1"/>
          </p:cNvCxnSpPr>
          <p:nvPr/>
        </p:nvCxnSpPr>
        <p:spPr>
          <a:xfrm>
            <a:off x="917050" y="5211088"/>
            <a:ext cx="390108" cy="3978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>
            <a:stCxn id="390" idx="3"/>
            <a:endCxn id="391" idx="1"/>
          </p:cNvCxnSpPr>
          <p:nvPr/>
        </p:nvCxnSpPr>
        <p:spPr>
          <a:xfrm flipH="1">
            <a:off x="519715" y="5010168"/>
            <a:ext cx="8479" cy="8493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>
            <a:stCxn id="393" idx="4"/>
            <a:endCxn id="394" idx="0"/>
          </p:cNvCxnSpPr>
          <p:nvPr/>
        </p:nvCxnSpPr>
        <p:spPr>
          <a:xfrm>
            <a:off x="873068" y="5229306"/>
            <a:ext cx="43983" cy="3682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>
            <a:stCxn id="394" idx="6"/>
            <a:endCxn id="395" idx="2"/>
          </p:cNvCxnSpPr>
          <p:nvPr/>
        </p:nvCxnSpPr>
        <p:spPr>
          <a:xfrm flipV="1">
            <a:off x="979251" y="5652962"/>
            <a:ext cx="309689" cy="67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>
            <a:stCxn id="390" idx="6"/>
            <a:endCxn id="392" idx="1"/>
          </p:cNvCxnSpPr>
          <p:nvPr/>
        </p:nvCxnSpPr>
        <p:spPr>
          <a:xfrm>
            <a:off x="634375" y="4966186"/>
            <a:ext cx="1799142" cy="8493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Oval 409"/>
          <p:cNvSpPr>
            <a:spLocks noChangeAspect="1"/>
          </p:cNvSpPr>
          <p:nvPr/>
        </p:nvSpPr>
        <p:spPr>
          <a:xfrm>
            <a:off x="593493" y="5595178"/>
            <a:ext cx="124401" cy="12440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11" name="Straight Connector 410"/>
          <p:cNvCxnSpPr>
            <a:stCxn id="391" idx="6"/>
            <a:endCxn id="392" idx="3"/>
          </p:cNvCxnSpPr>
          <p:nvPr/>
        </p:nvCxnSpPr>
        <p:spPr>
          <a:xfrm flipV="1">
            <a:off x="625896" y="5903520"/>
            <a:ext cx="1807621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Down Arrow 420"/>
          <p:cNvSpPr/>
          <p:nvPr/>
        </p:nvSpPr>
        <p:spPr>
          <a:xfrm rot="16200000">
            <a:off x="2670040" y="5200511"/>
            <a:ext cx="378218" cy="366091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2913821" y="6084295"/>
            <a:ext cx="3441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Via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visibility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representation</a:t>
            </a:r>
          </a:p>
          <a:p>
            <a:pPr algn="ctr"/>
            <a:r>
              <a:rPr lang="en-CA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Biedl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 New Roman" pitchFamily="18" charset="0"/>
              </a:rPr>
              <a:t>, 2014</a:t>
            </a:r>
            <a:endParaRPr lang="en-CA" dirty="0"/>
          </a:p>
        </p:txBody>
      </p:sp>
      <p:cxnSp>
        <p:nvCxnSpPr>
          <p:cNvPr id="460" name="Straight Connector 459"/>
          <p:cNvCxnSpPr/>
          <p:nvPr/>
        </p:nvCxnSpPr>
        <p:spPr>
          <a:xfrm flipV="1">
            <a:off x="3714593" y="5640630"/>
            <a:ext cx="3518" cy="1500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>
            <a:stCxn id="482" idx="2"/>
          </p:cNvCxnSpPr>
          <p:nvPr/>
        </p:nvCxnSpPr>
        <p:spPr>
          <a:xfrm flipH="1">
            <a:off x="4612754" y="5185091"/>
            <a:ext cx="2163" cy="3560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/>
          <p:cNvCxnSpPr/>
          <p:nvPr/>
        </p:nvCxnSpPr>
        <p:spPr>
          <a:xfrm>
            <a:off x="3503018" y="4973406"/>
            <a:ext cx="0" cy="8082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Connector 465"/>
          <p:cNvCxnSpPr/>
          <p:nvPr/>
        </p:nvCxnSpPr>
        <p:spPr>
          <a:xfrm flipH="1">
            <a:off x="4074633" y="5185091"/>
            <a:ext cx="1" cy="4057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Rectangle 470"/>
          <p:cNvSpPr/>
          <p:nvPr/>
        </p:nvSpPr>
        <p:spPr>
          <a:xfrm>
            <a:off x="3273392" y="4859771"/>
            <a:ext cx="2494235" cy="112463"/>
          </a:xfrm>
          <a:prstGeom prst="rect">
            <a:avLst/>
          </a:prstGeom>
          <a:solidFill>
            <a:schemeClr val="tx1">
              <a:lumMod val="50000"/>
              <a:lumOff val="50000"/>
              <a:alpha val="59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3" name="Rectangle 472"/>
          <p:cNvSpPr/>
          <p:nvPr/>
        </p:nvSpPr>
        <p:spPr>
          <a:xfrm>
            <a:off x="3309547" y="5790706"/>
            <a:ext cx="1278381" cy="11281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1" name="Rectangle 480"/>
          <p:cNvSpPr/>
          <p:nvPr/>
        </p:nvSpPr>
        <p:spPr>
          <a:xfrm>
            <a:off x="5083585" y="5541141"/>
            <a:ext cx="512669" cy="108624"/>
          </a:xfrm>
          <a:prstGeom prst="rect">
            <a:avLst/>
          </a:prstGeom>
          <a:solidFill>
            <a:srgbClr val="BD92D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2" name="Rectangle 481"/>
          <p:cNvSpPr/>
          <p:nvPr/>
        </p:nvSpPr>
        <p:spPr>
          <a:xfrm>
            <a:off x="3990570" y="5083492"/>
            <a:ext cx="1248693" cy="10159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83" name="Straight Connector 482"/>
          <p:cNvCxnSpPr/>
          <p:nvPr/>
        </p:nvCxnSpPr>
        <p:spPr>
          <a:xfrm>
            <a:off x="3857272" y="4973406"/>
            <a:ext cx="3519" cy="5677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7" name="Rectangle 496"/>
          <p:cNvSpPr/>
          <p:nvPr/>
        </p:nvSpPr>
        <p:spPr>
          <a:xfrm>
            <a:off x="3646948" y="5541141"/>
            <a:ext cx="530651" cy="994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03" name="Straight Connector 502"/>
          <p:cNvCxnSpPr/>
          <p:nvPr/>
        </p:nvCxnSpPr>
        <p:spPr>
          <a:xfrm>
            <a:off x="4801207" y="4972234"/>
            <a:ext cx="1" cy="1144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Connector 504"/>
          <p:cNvCxnSpPr/>
          <p:nvPr/>
        </p:nvCxnSpPr>
        <p:spPr>
          <a:xfrm>
            <a:off x="5180613" y="5179957"/>
            <a:ext cx="4725" cy="3611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Straight Connector 506"/>
          <p:cNvCxnSpPr/>
          <p:nvPr/>
        </p:nvCxnSpPr>
        <p:spPr>
          <a:xfrm>
            <a:off x="5357027" y="5640630"/>
            <a:ext cx="1" cy="1500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Connector 511"/>
          <p:cNvCxnSpPr/>
          <p:nvPr/>
        </p:nvCxnSpPr>
        <p:spPr>
          <a:xfrm>
            <a:off x="4465023" y="5649764"/>
            <a:ext cx="1" cy="1409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Rectangle 515"/>
          <p:cNvSpPr/>
          <p:nvPr/>
        </p:nvSpPr>
        <p:spPr>
          <a:xfrm>
            <a:off x="4394115" y="5541141"/>
            <a:ext cx="535613" cy="118595"/>
          </a:xfrm>
          <a:prstGeom prst="rect">
            <a:avLst/>
          </a:prstGeom>
          <a:solidFill>
            <a:srgbClr val="FF434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17" name="Straight Connector 516"/>
          <p:cNvCxnSpPr/>
          <p:nvPr/>
        </p:nvCxnSpPr>
        <p:spPr>
          <a:xfrm>
            <a:off x="4852156" y="5664670"/>
            <a:ext cx="1" cy="1409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8" name="Rectangle 517"/>
          <p:cNvSpPr/>
          <p:nvPr/>
        </p:nvSpPr>
        <p:spPr>
          <a:xfrm>
            <a:off x="4794713" y="5790706"/>
            <a:ext cx="972915" cy="11281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19" name="Straight Connector 518"/>
          <p:cNvCxnSpPr/>
          <p:nvPr/>
        </p:nvCxnSpPr>
        <p:spPr>
          <a:xfrm>
            <a:off x="5694813" y="4973406"/>
            <a:ext cx="0" cy="8082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Down Arrow 519"/>
          <p:cNvSpPr/>
          <p:nvPr/>
        </p:nvSpPr>
        <p:spPr>
          <a:xfrm rot="16200000">
            <a:off x="6043576" y="5229196"/>
            <a:ext cx="378218" cy="366091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sp>
        <p:nvSpPr>
          <p:cNvPr id="522" name="Rounded Rectangle 521"/>
          <p:cNvSpPr/>
          <p:nvPr/>
        </p:nvSpPr>
        <p:spPr>
          <a:xfrm>
            <a:off x="1089481" y="3219218"/>
            <a:ext cx="3803479" cy="117013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Here we allow </a:t>
            </a:r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 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embedding.</a:t>
            </a:r>
          </a:p>
          <a:p>
            <a:pPr algn="ctr"/>
            <a:r>
              <a:rPr lang="en-US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Sometimes we use edge-bends.</a:t>
            </a:r>
            <a:endParaRPr lang="en-CA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Focus </a:t>
            </a:r>
            <a:r>
              <a:rPr lang="en-CA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on height</a:t>
            </a:r>
            <a:r>
              <a:rPr lang="en-CA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CA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4" name="Group 523"/>
          <p:cNvGrpSpPr/>
          <p:nvPr/>
        </p:nvGrpSpPr>
        <p:grpSpPr>
          <a:xfrm>
            <a:off x="5584871" y="3002343"/>
            <a:ext cx="2652118" cy="1098672"/>
            <a:chOff x="6379526" y="4479691"/>
            <a:chExt cx="1649601" cy="1098672"/>
          </a:xfrm>
        </p:grpSpPr>
        <p:cxnSp>
          <p:nvCxnSpPr>
            <p:cNvPr id="548" name="Straight Connector 547"/>
            <p:cNvCxnSpPr/>
            <p:nvPr/>
          </p:nvCxnSpPr>
          <p:spPr>
            <a:xfrm rot="16200000">
              <a:off x="7204327" y="4753562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Straight Connector 548"/>
            <p:cNvCxnSpPr/>
            <p:nvPr/>
          </p:nvCxnSpPr>
          <p:spPr>
            <a:xfrm rot="16200000">
              <a:off x="7204327" y="4359518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/>
            <p:cNvCxnSpPr/>
            <p:nvPr/>
          </p:nvCxnSpPr>
          <p:spPr>
            <a:xfrm rot="16200000">
              <a:off x="7204327" y="4000996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 rot="16200000">
              <a:off x="7204327" y="3654890"/>
              <a:ext cx="0" cy="16496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5" name="Group 524"/>
          <p:cNvGrpSpPr>
            <a:grpSpLocks noChangeAspect="1"/>
          </p:cNvGrpSpPr>
          <p:nvPr/>
        </p:nvGrpSpPr>
        <p:grpSpPr>
          <a:xfrm>
            <a:off x="6066947" y="2932923"/>
            <a:ext cx="2038204" cy="1222954"/>
            <a:chOff x="4217775" y="1768169"/>
            <a:chExt cx="1997573" cy="1198560"/>
          </a:xfrm>
        </p:grpSpPr>
        <p:sp>
          <p:nvSpPr>
            <p:cNvPr id="534" name="Oval 533"/>
            <p:cNvSpPr>
              <a:spLocks noChangeAspect="1"/>
            </p:cNvSpPr>
            <p:nvPr/>
          </p:nvSpPr>
          <p:spPr>
            <a:xfrm>
              <a:off x="4924318" y="1768169"/>
              <a:ext cx="121919" cy="1219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5" name="Oval 534"/>
            <p:cNvSpPr>
              <a:spLocks noChangeAspect="1"/>
            </p:cNvSpPr>
            <p:nvPr/>
          </p:nvSpPr>
          <p:spPr>
            <a:xfrm>
              <a:off x="4217775" y="2844809"/>
              <a:ext cx="121919" cy="1219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6" name="Oval 535"/>
            <p:cNvSpPr>
              <a:spLocks noChangeAspect="1"/>
            </p:cNvSpPr>
            <p:nvPr/>
          </p:nvSpPr>
          <p:spPr>
            <a:xfrm>
              <a:off x="6093427" y="2801704"/>
              <a:ext cx="121921" cy="121920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7" name="Oval 536"/>
            <p:cNvSpPr>
              <a:spLocks noChangeAspect="1"/>
            </p:cNvSpPr>
            <p:nvPr/>
          </p:nvSpPr>
          <p:spPr>
            <a:xfrm>
              <a:off x="4913913" y="2123084"/>
              <a:ext cx="121921" cy="12192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8" name="Oval 537"/>
            <p:cNvSpPr>
              <a:spLocks noChangeAspect="1"/>
            </p:cNvSpPr>
            <p:nvPr/>
          </p:nvSpPr>
          <p:spPr>
            <a:xfrm>
              <a:off x="4836100" y="2461933"/>
              <a:ext cx="121921" cy="121920"/>
            </a:xfrm>
            <a:prstGeom prst="ellipse">
              <a:avLst/>
            </a:prstGeom>
            <a:solidFill>
              <a:srgbClr val="FF434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9" name="Oval 538"/>
            <p:cNvSpPr>
              <a:spLocks noChangeAspect="1"/>
            </p:cNvSpPr>
            <p:nvPr/>
          </p:nvSpPr>
          <p:spPr>
            <a:xfrm>
              <a:off x="5409502" y="2455295"/>
              <a:ext cx="121921" cy="121920"/>
            </a:xfrm>
            <a:prstGeom prst="ellipse">
              <a:avLst/>
            </a:prstGeom>
            <a:solidFill>
              <a:srgbClr val="BD92D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40" name="Straight Connector 539"/>
            <p:cNvCxnSpPr>
              <a:stCxn id="534" idx="4"/>
              <a:endCxn id="537" idx="0"/>
            </p:cNvCxnSpPr>
            <p:nvPr/>
          </p:nvCxnSpPr>
          <p:spPr>
            <a:xfrm flipH="1">
              <a:off x="4974874" y="1890089"/>
              <a:ext cx="10403" cy="23299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Connector 540"/>
            <p:cNvCxnSpPr>
              <a:stCxn id="538" idx="3"/>
              <a:endCxn id="535" idx="7"/>
            </p:cNvCxnSpPr>
            <p:nvPr/>
          </p:nvCxnSpPr>
          <p:spPr>
            <a:xfrm flipH="1">
              <a:off x="4321839" y="2565998"/>
              <a:ext cx="532116" cy="2966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Straight Connector 541"/>
            <p:cNvCxnSpPr>
              <a:stCxn id="536" idx="3"/>
              <a:endCxn id="538" idx="5"/>
            </p:cNvCxnSpPr>
            <p:nvPr/>
          </p:nvCxnSpPr>
          <p:spPr>
            <a:xfrm flipH="1" flipV="1">
              <a:off x="4940166" y="2565998"/>
              <a:ext cx="1171115" cy="33977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>
              <a:stCxn id="535" idx="0"/>
              <a:endCxn id="532" idx="4"/>
            </p:cNvCxnSpPr>
            <p:nvPr/>
          </p:nvCxnSpPr>
          <p:spPr>
            <a:xfrm flipV="1">
              <a:off x="4278735" y="2581543"/>
              <a:ext cx="90163" cy="2632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>
              <a:stCxn id="538" idx="2"/>
              <a:endCxn id="532" idx="6"/>
            </p:cNvCxnSpPr>
            <p:nvPr/>
          </p:nvCxnSpPr>
          <p:spPr>
            <a:xfrm flipH="1" flipV="1">
              <a:off x="4429857" y="2520583"/>
              <a:ext cx="406243" cy="231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>
              <a:stCxn id="532" idx="7"/>
              <a:endCxn id="537" idx="2"/>
            </p:cNvCxnSpPr>
            <p:nvPr/>
          </p:nvCxnSpPr>
          <p:spPr>
            <a:xfrm flipV="1">
              <a:off x="4412002" y="2184044"/>
              <a:ext cx="501911" cy="29343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6" name="Straight Connector 525"/>
          <p:cNvCxnSpPr>
            <a:stCxn id="539" idx="6"/>
            <a:endCxn id="536" idx="2"/>
          </p:cNvCxnSpPr>
          <p:nvPr/>
        </p:nvCxnSpPr>
        <p:spPr>
          <a:xfrm>
            <a:off x="7407315" y="3696235"/>
            <a:ext cx="573435" cy="3534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Connector 526"/>
          <p:cNvCxnSpPr>
            <a:stCxn id="537" idx="5"/>
            <a:endCxn id="539" idx="1"/>
          </p:cNvCxnSpPr>
          <p:nvPr/>
        </p:nvCxnSpPr>
        <p:spPr>
          <a:xfrm>
            <a:off x="6883428" y="3401244"/>
            <a:ext cx="417704" cy="2510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Straight Connector 528"/>
          <p:cNvCxnSpPr>
            <a:stCxn id="537" idx="4"/>
            <a:endCxn id="538" idx="0"/>
          </p:cNvCxnSpPr>
          <p:nvPr/>
        </p:nvCxnSpPr>
        <p:spPr>
          <a:xfrm flipH="1">
            <a:off x="6760050" y="3419462"/>
            <a:ext cx="79396" cy="2213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/>
          <p:cNvCxnSpPr>
            <a:stCxn id="538" idx="6"/>
            <a:endCxn id="539" idx="2"/>
          </p:cNvCxnSpPr>
          <p:nvPr/>
        </p:nvCxnSpPr>
        <p:spPr>
          <a:xfrm flipV="1">
            <a:off x="6822250" y="3696235"/>
            <a:ext cx="460664" cy="67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Oval 531"/>
          <p:cNvSpPr>
            <a:spLocks noChangeAspect="1"/>
          </p:cNvSpPr>
          <p:nvPr/>
        </p:nvSpPr>
        <p:spPr>
          <a:xfrm>
            <a:off x="6158942" y="3638450"/>
            <a:ext cx="124401" cy="12440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33" name="Straight Connector 532"/>
          <p:cNvCxnSpPr>
            <a:stCxn id="535" idx="6"/>
            <a:endCxn id="536" idx="3"/>
          </p:cNvCxnSpPr>
          <p:nvPr/>
        </p:nvCxnSpPr>
        <p:spPr>
          <a:xfrm flipV="1">
            <a:off x="6191345" y="4093676"/>
            <a:ext cx="1807621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Freeform 554"/>
          <p:cNvSpPr/>
          <p:nvPr/>
        </p:nvSpPr>
        <p:spPr>
          <a:xfrm>
            <a:off x="6924675" y="3000375"/>
            <a:ext cx="1114425" cy="1000125"/>
          </a:xfrm>
          <a:custGeom>
            <a:avLst/>
            <a:gdLst>
              <a:gd name="connsiteX0" fmla="*/ 0 w 1114425"/>
              <a:gd name="connsiteY0" fmla="*/ 0 h 1000125"/>
              <a:gd name="connsiteX1" fmla="*/ 990600 w 1114425"/>
              <a:gd name="connsiteY1" fmla="*/ 352425 h 1000125"/>
              <a:gd name="connsiteX2" fmla="*/ 1114425 w 1114425"/>
              <a:gd name="connsiteY2" fmla="*/ 1000125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4425" h="1000125">
                <a:moveTo>
                  <a:pt x="0" y="0"/>
                </a:moveTo>
                <a:lnTo>
                  <a:pt x="990600" y="352425"/>
                </a:lnTo>
                <a:lnTo>
                  <a:pt x="1114425" y="100012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6" name="Freeform 555"/>
          <p:cNvSpPr/>
          <p:nvPr/>
        </p:nvSpPr>
        <p:spPr>
          <a:xfrm>
            <a:off x="6905625" y="3352800"/>
            <a:ext cx="1104900" cy="657225"/>
          </a:xfrm>
          <a:custGeom>
            <a:avLst/>
            <a:gdLst>
              <a:gd name="connsiteX0" fmla="*/ 0 w 1104900"/>
              <a:gd name="connsiteY0" fmla="*/ 0 h 657225"/>
              <a:gd name="connsiteX1" fmla="*/ 466725 w 1104900"/>
              <a:gd name="connsiteY1" fmla="*/ 0 h 657225"/>
              <a:gd name="connsiteX2" fmla="*/ 1104900 w 1104900"/>
              <a:gd name="connsiteY2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900" h="657225">
                <a:moveTo>
                  <a:pt x="0" y="0"/>
                </a:moveTo>
                <a:lnTo>
                  <a:pt x="466725" y="0"/>
                </a:lnTo>
                <a:lnTo>
                  <a:pt x="1104900" y="65722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7" name="Freeform 556"/>
          <p:cNvSpPr/>
          <p:nvPr/>
        </p:nvSpPr>
        <p:spPr>
          <a:xfrm>
            <a:off x="6010275" y="3000375"/>
            <a:ext cx="790575" cy="1066800"/>
          </a:xfrm>
          <a:custGeom>
            <a:avLst/>
            <a:gdLst>
              <a:gd name="connsiteX0" fmla="*/ 76200 w 790575"/>
              <a:gd name="connsiteY0" fmla="*/ 1066800 h 1066800"/>
              <a:gd name="connsiteX1" fmla="*/ 0 w 790575"/>
              <a:gd name="connsiteY1" fmla="*/ 352425 h 1066800"/>
              <a:gd name="connsiteX2" fmla="*/ 790575 w 790575"/>
              <a:gd name="connsiteY2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575" h="1066800">
                <a:moveTo>
                  <a:pt x="76200" y="1066800"/>
                </a:moveTo>
                <a:lnTo>
                  <a:pt x="0" y="352425"/>
                </a:lnTo>
                <a:lnTo>
                  <a:pt x="790575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59" name="Straight Connector 558"/>
          <p:cNvCxnSpPr>
            <a:stCxn id="532" idx="0"/>
            <a:endCxn id="534" idx="3"/>
          </p:cNvCxnSpPr>
          <p:nvPr/>
        </p:nvCxnSpPr>
        <p:spPr>
          <a:xfrm flipV="1">
            <a:off x="6221143" y="3039106"/>
            <a:ext cx="584936" cy="5993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Rectangle 559"/>
          <p:cNvSpPr/>
          <p:nvPr/>
        </p:nvSpPr>
        <p:spPr>
          <a:xfrm>
            <a:off x="5739613" y="2458957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1" name="Rectangle 560"/>
          <p:cNvSpPr/>
          <p:nvPr/>
        </p:nvSpPr>
        <p:spPr>
          <a:xfrm>
            <a:off x="4322380" y="113466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2" name="Rectangle 561"/>
          <p:cNvSpPr/>
          <p:nvPr/>
        </p:nvSpPr>
        <p:spPr>
          <a:xfrm>
            <a:off x="2837185" y="2523883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" name="Rectangle 562"/>
          <p:cNvSpPr/>
          <p:nvPr/>
        </p:nvSpPr>
        <p:spPr>
          <a:xfrm>
            <a:off x="6339602" y="1122512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4" name="Rectangle 563"/>
          <p:cNvSpPr/>
          <p:nvPr/>
        </p:nvSpPr>
        <p:spPr>
          <a:xfrm>
            <a:off x="6458061" y="2449746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5" name="Rectangle 564"/>
          <p:cNvSpPr/>
          <p:nvPr/>
        </p:nvSpPr>
        <p:spPr>
          <a:xfrm>
            <a:off x="8648616" y="2453054"/>
            <a:ext cx="348018" cy="22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CA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247076" y="804479"/>
            <a:ext cx="368245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u="sng" spc="50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Nested Triangles Graph</a:t>
            </a:r>
          </a:p>
          <a:p>
            <a:r>
              <a:rPr lang="en-CA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CA" sz="16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CA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Height    </a:t>
            </a: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    0.66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4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Dolev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al. 1984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en-CA" sz="5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sz="1600" u="sng" spc="50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class of planar 3-trees  </a:t>
            </a:r>
          </a:p>
          <a:p>
            <a:r>
              <a:rPr lang="en-CA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CA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Height    </a:t>
            </a: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0.66</a:t>
            </a:r>
            <a:r>
              <a:rPr lang="en-CA" sz="1600" i="1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[</a:t>
            </a:r>
            <a:r>
              <a:rPr lang="en-CA" sz="14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Frati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</a:t>
            </a:r>
          </a:p>
          <a:p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	  </a:t>
            </a:r>
            <a:r>
              <a:rPr lang="en-CA" sz="14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Patrignani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2008, 		  </a:t>
            </a:r>
            <a:r>
              <a:rPr lang="en-CA" sz="14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Mondal</a:t>
            </a:r>
            <a:r>
              <a:rPr lang="en-CA" sz="14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al. 2010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CA" sz="1600" dirty="0">
              <a:latin typeface="Times New Roman" pitchFamily="18" charset="0"/>
              <a:cs typeface="Times New Roman" pitchFamily="18" charset="0"/>
            </a:endParaRPr>
          </a:p>
          <a:p>
            <a:endParaRPr lang="en-CA" sz="1600" i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8567" y="739440"/>
            <a:ext cx="50485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Triangulations</a:t>
            </a:r>
          </a:p>
          <a:p>
            <a:endParaRPr lang="pt-BR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u="sng" dirty="0" smtClean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pt-BR" sz="1600" u="sng" dirty="0" smtClean="0">
                <a:latin typeface="Times New Roman" pitchFamily="18" charset="0"/>
                <a:cs typeface="Times New Roman" pitchFamily="18" charset="0"/>
              </a:rPr>
              <a:t>Height</a:t>
            </a:r>
          </a:p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16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[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CA" sz="16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Fraysseix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al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1990]</a:t>
            </a:r>
          </a:p>
          <a:p>
            <a:r>
              <a:rPr lang="pt-BR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16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(1) 	         </a:t>
            </a:r>
            <a:r>
              <a:rPr lang="pt-BR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1600" spc="50" dirty="0" smtClean="0">
                <a:ln w="11430"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Schnyder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1990]</a:t>
            </a:r>
          </a:p>
          <a:p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1.78</a:t>
            </a:r>
            <a:r>
              <a:rPr lang="pt-BR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t-BR" sz="16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spc="50" dirty="0" smtClean="0">
                <a:ln w="11430"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0.66</a:t>
            </a:r>
            <a:r>
              <a:rPr lang="en-CA" sz="1600" i="1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z="1600" spc="50" dirty="0" smtClean="0">
                <a:ln w="11430"/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Chrobak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Nakano</a:t>
            </a:r>
            <a:r>
              <a:rPr lang="en-CA" sz="14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1998]</a:t>
            </a:r>
          </a:p>
          <a:p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0.88</a:t>
            </a:r>
            <a:r>
              <a:rPr lang="pt-BR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0.66</a:t>
            </a:r>
            <a:r>
              <a:rPr lang="en-CA" sz="1600" i="1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[Brandenburg 2008]</a:t>
            </a:r>
          </a:p>
          <a:p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pt-BR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0.66</a:t>
            </a:r>
            <a:r>
              <a:rPr lang="en-CA" sz="1600" i="1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CA" sz="14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polyline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Bonichon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al. 2003]</a:t>
            </a:r>
            <a:endParaRPr lang="en-CA" sz="16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CA" sz="16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CA" sz="16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6" name="Group 235"/>
          <p:cNvGrpSpPr/>
          <p:nvPr/>
        </p:nvGrpSpPr>
        <p:grpSpPr>
          <a:xfrm>
            <a:off x="251520" y="722917"/>
            <a:ext cx="8685965" cy="2164864"/>
            <a:chOff x="251520" y="2004165"/>
            <a:chExt cx="8685965" cy="127967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51520" y="2004165"/>
              <a:ext cx="8685965" cy="1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51521" y="3283843"/>
              <a:ext cx="868596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247075" y="2004166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71993" y="2004165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8892480" y="2004166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5" name="Rectangle 234"/>
          <p:cNvSpPr/>
          <p:nvPr/>
        </p:nvSpPr>
        <p:spPr>
          <a:xfrm>
            <a:off x="1775132" y="362876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Upper Bounds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012160" y="362876"/>
            <a:ext cx="155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Lower Bounds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432091" y="57090"/>
            <a:ext cx="2257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Fixed   Embedding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5247075" y="3652865"/>
            <a:ext cx="37804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Triangulations</a:t>
            </a:r>
            <a:endParaRPr lang="en-CA" sz="16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Polyline drawing with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height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/9+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λ∆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n+O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λ∆)</a:t>
            </a:r>
            <a:endParaRPr lang="en-CA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n+o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l-G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CA" sz="1600" u="sng" spc="50" dirty="0">
              <a:ln w="11430"/>
              <a:latin typeface="Times New Roman" pitchFamily="18" charset="0"/>
              <a:cs typeface="Times New Roman" pitchFamily="18" charset="0"/>
            </a:endParaRPr>
          </a:p>
          <a:p>
            <a:endParaRPr lang="en-CA" sz="1600" u="sng" spc="50" dirty="0">
              <a:ln w="11430"/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sz="1600" u="sng" spc="50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Planar 3-trees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Straight-line drawing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600" u="sng" dirty="0">
                <a:latin typeface="Times New Roman" pitchFamily="18" charset="0"/>
                <a:cs typeface="Times New Roman" pitchFamily="18" charset="0"/>
              </a:rPr>
              <a:t>height </a:t>
            </a:r>
            <a:endParaRPr lang="en-US" sz="16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/9+O(1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≈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en-CA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CA" sz="1600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88565" y="3651411"/>
            <a:ext cx="50485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Triangulations</a:t>
            </a:r>
          </a:p>
          <a:p>
            <a:r>
              <a:rPr lang="en-US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endParaRPr lang="en-CA" sz="16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0.88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0.66</a:t>
            </a:r>
            <a:r>
              <a:rPr lang="en-CA" sz="1600" i="1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[Brandenburg 2008</a:t>
            </a:r>
            <a:r>
              <a:rPr lang="en-CA" sz="1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0.44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0.66</a:t>
            </a:r>
            <a:r>
              <a:rPr lang="en-CA" sz="1600" i="1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sz="1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14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polyline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Bonichon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al. 2003]</a:t>
            </a:r>
          </a:p>
          <a:p>
            <a:r>
              <a:rPr lang="en-CA" sz="1600" u="sng" spc="50" dirty="0" smtClean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Planar </a:t>
            </a:r>
            <a:r>
              <a:rPr lang="en-CA" sz="1600" u="sng" spc="50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3-trees</a:t>
            </a:r>
          </a:p>
          <a:p>
            <a:r>
              <a:rPr lang="en-US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600" u="sng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endParaRPr lang="en-US" sz="1600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0.88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CA" sz="1600" spc="50" dirty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0.5</a:t>
            </a:r>
            <a:r>
              <a:rPr lang="en-US" sz="1600" i="1" spc="50" dirty="0" smtClean="0">
                <a:ln w="11430"/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[Brandenburg 2008, 		                       </a:t>
            </a:r>
            <a:r>
              <a:rPr lang="en-CA" sz="1600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Hossain</a:t>
            </a:r>
            <a:r>
              <a:rPr lang="en-CA" sz="1600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 al. 2013]</a:t>
            </a:r>
            <a:endParaRPr lang="pt-BR" sz="1600" dirty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CA" sz="1600" u="sng" spc="50" dirty="0" smtClean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Nested </a:t>
            </a:r>
            <a:r>
              <a:rPr lang="en-CA" sz="1600" u="sng" spc="50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Triangles Graph</a:t>
            </a:r>
          </a:p>
          <a:p>
            <a:r>
              <a:rPr lang="en-US" sz="1600" u="sng" spc="50" dirty="0">
                <a:ln w="11430"/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1600" spc="50" dirty="0">
                <a:ln w="11430"/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600" u="sng" spc="50" dirty="0">
                <a:ln w="11430"/>
                <a:latin typeface="Times New Roman" pitchFamily="18" charset="0"/>
                <a:cs typeface="Times New Roman" pitchFamily="18" charset="0"/>
              </a:rPr>
              <a:t>Height</a:t>
            </a:r>
            <a:endParaRPr lang="en-CA" sz="1600" u="sng" spc="50" dirty="0">
              <a:ln w="11430"/>
              <a:latin typeface="Times New Roman" pitchFamily="18" charset="0"/>
              <a:cs typeface="Times New Roman" pitchFamily="18" charset="0"/>
            </a:endParaRPr>
          </a:p>
          <a:p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0.22</a:t>
            </a:r>
            <a:r>
              <a:rPr lang="pt-BR" sz="1600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baseline="300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1600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+ O(1)      </a:t>
            </a:r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0.33</a:t>
            </a:r>
            <a:r>
              <a:rPr lang="pt-BR" sz="1600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1600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CA" sz="1600" spc="50" dirty="0" smtClean="0">
                <a:ln w="11430"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sz="1600" spc="50" dirty="0" err="1">
                <a:ln w="11430"/>
                <a:latin typeface="Times New Roman" pitchFamily="18" charset="0"/>
                <a:cs typeface="Times New Roman" pitchFamily="18" charset="0"/>
              </a:rPr>
              <a:t>Frati</a:t>
            </a:r>
            <a:r>
              <a:rPr lang="en-CA" sz="1600" spc="50" dirty="0">
                <a:ln w="11430"/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CA" sz="1600" spc="50" dirty="0" err="1">
                <a:ln w="11430"/>
                <a:latin typeface="Times New Roman" pitchFamily="18" charset="0"/>
                <a:cs typeface="Times New Roman" pitchFamily="18" charset="0"/>
              </a:rPr>
              <a:t>Patrignani</a:t>
            </a:r>
            <a:r>
              <a:rPr lang="en-CA" sz="1600" spc="50" dirty="0">
                <a:ln w="11430"/>
                <a:latin typeface="Times New Roman" pitchFamily="18" charset="0"/>
                <a:cs typeface="Times New Roman" pitchFamily="18" charset="0"/>
              </a:rPr>
              <a:t> 2008]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  <a:p>
            <a:endParaRPr lang="en-CA" sz="1600" spc="50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8566" y="3697502"/>
            <a:ext cx="8685965" cy="3061868"/>
            <a:chOff x="288566" y="4362123"/>
            <a:chExt cx="8685965" cy="1279678"/>
          </a:xfrm>
        </p:grpSpPr>
        <p:cxnSp>
          <p:nvCxnSpPr>
            <p:cNvPr id="123" name="Straight Connector 122"/>
            <p:cNvCxnSpPr/>
            <p:nvPr/>
          </p:nvCxnSpPr>
          <p:spPr>
            <a:xfrm>
              <a:off x="288566" y="4362123"/>
              <a:ext cx="8685965" cy="1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88567" y="5641801"/>
              <a:ext cx="8685964" cy="0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5247074" y="4362124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09039" y="4362123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8929526" y="4362124"/>
              <a:ext cx="1" cy="1279677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Rectangle 127"/>
          <p:cNvSpPr/>
          <p:nvPr/>
        </p:nvSpPr>
        <p:spPr>
          <a:xfrm>
            <a:off x="1812178" y="3317514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Upper Bounds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337043" y="3014052"/>
            <a:ext cx="2575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Variable   Embedding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2160" y="3289367"/>
            <a:ext cx="2614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pc="50" dirty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Improved Upper Bounds</a:t>
            </a:r>
          </a:p>
        </p:txBody>
      </p:sp>
    </p:spTree>
    <p:extLst>
      <p:ext uri="{BB962C8B-B14F-4D97-AF65-F5344CB8AC3E}">
        <p14:creationId xmlns:p14="http://schemas.microsoft.com/office/powerpoint/2010/main" xmlns="" val="23357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Freeform 507"/>
          <p:cNvSpPr/>
          <p:nvPr/>
        </p:nvSpPr>
        <p:spPr>
          <a:xfrm>
            <a:off x="7308832" y="4267041"/>
            <a:ext cx="1078523" cy="1406770"/>
          </a:xfrm>
          <a:custGeom>
            <a:avLst/>
            <a:gdLst>
              <a:gd name="connsiteX0" fmla="*/ 0 w 1078523"/>
              <a:gd name="connsiteY0" fmla="*/ 1406770 h 1406770"/>
              <a:gd name="connsiteX1" fmla="*/ 39077 w 1078523"/>
              <a:gd name="connsiteY1" fmla="*/ 1258277 h 1406770"/>
              <a:gd name="connsiteX2" fmla="*/ 101600 w 1078523"/>
              <a:gd name="connsiteY2" fmla="*/ 1101970 h 1406770"/>
              <a:gd name="connsiteX3" fmla="*/ 195385 w 1078523"/>
              <a:gd name="connsiteY3" fmla="*/ 984739 h 1406770"/>
              <a:gd name="connsiteX4" fmla="*/ 316523 w 1078523"/>
              <a:gd name="connsiteY4" fmla="*/ 879231 h 1406770"/>
              <a:gd name="connsiteX5" fmla="*/ 347785 w 1078523"/>
              <a:gd name="connsiteY5" fmla="*/ 840154 h 1406770"/>
              <a:gd name="connsiteX6" fmla="*/ 359508 w 1078523"/>
              <a:gd name="connsiteY6" fmla="*/ 664308 h 1406770"/>
              <a:gd name="connsiteX7" fmla="*/ 422031 w 1078523"/>
              <a:gd name="connsiteY7" fmla="*/ 386862 h 1406770"/>
              <a:gd name="connsiteX8" fmla="*/ 535354 w 1078523"/>
              <a:gd name="connsiteY8" fmla="*/ 211016 h 1406770"/>
              <a:gd name="connsiteX9" fmla="*/ 699477 w 1078523"/>
              <a:gd name="connsiteY9" fmla="*/ 93785 h 1406770"/>
              <a:gd name="connsiteX10" fmla="*/ 793262 w 1078523"/>
              <a:gd name="connsiteY10" fmla="*/ 0 h 1406770"/>
              <a:gd name="connsiteX11" fmla="*/ 879231 w 1078523"/>
              <a:gd name="connsiteY11" fmla="*/ 121139 h 1406770"/>
              <a:gd name="connsiteX12" fmla="*/ 973015 w 1078523"/>
              <a:gd name="connsiteY12" fmla="*/ 332154 h 1406770"/>
              <a:gd name="connsiteX13" fmla="*/ 1062892 w 1078523"/>
              <a:gd name="connsiteY13" fmla="*/ 676031 h 1406770"/>
              <a:gd name="connsiteX14" fmla="*/ 1078523 w 1078523"/>
              <a:gd name="connsiteY14" fmla="*/ 1000370 h 1406770"/>
              <a:gd name="connsiteX15" fmla="*/ 1078523 w 1078523"/>
              <a:gd name="connsiteY15" fmla="*/ 1164493 h 1406770"/>
              <a:gd name="connsiteX16" fmla="*/ 1070708 w 1078523"/>
              <a:gd name="connsiteY16" fmla="*/ 1180123 h 1406770"/>
              <a:gd name="connsiteX17" fmla="*/ 1012092 w 1078523"/>
              <a:gd name="connsiteY17" fmla="*/ 1211385 h 1406770"/>
              <a:gd name="connsiteX18" fmla="*/ 930031 w 1078523"/>
              <a:gd name="connsiteY18" fmla="*/ 1215293 h 1406770"/>
              <a:gd name="connsiteX19" fmla="*/ 832339 w 1078523"/>
              <a:gd name="connsiteY19" fmla="*/ 1195754 h 1406770"/>
              <a:gd name="connsiteX20" fmla="*/ 765908 w 1078523"/>
              <a:gd name="connsiteY20" fmla="*/ 1164493 h 1406770"/>
              <a:gd name="connsiteX21" fmla="*/ 699477 w 1078523"/>
              <a:gd name="connsiteY21" fmla="*/ 1137139 h 1406770"/>
              <a:gd name="connsiteX22" fmla="*/ 652585 w 1078523"/>
              <a:gd name="connsiteY22" fmla="*/ 1141047 h 1406770"/>
              <a:gd name="connsiteX23" fmla="*/ 562708 w 1078523"/>
              <a:gd name="connsiteY23" fmla="*/ 1168400 h 1406770"/>
              <a:gd name="connsiteX24" fmla="*/ 406400 w 1078523"/>
              <a:gd name="connsiteY24" fmla="*/ 1242647 h 1406770"/>
              <a:gd name="connsiteX25" fmla="*/ 261815 w 1078523"/>
              <a:gd name="connsiteY25" fmla="*/ 1305170 h 1406770"/>
              <a:gd name="connsiteX26" fmla="*/ 128954 w 1078523"/>
              <a:gd name="connsiteY26" fmla="*/ 1375508 h 1406770"/>
              <a:gd name="connsiteX27" fmla="*/ 0 w 1078523"/>
              <a:gd name="connsiteY27" fmla="*/ 1406770 h 140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78523" h="1406770">
                <a:moveTo>
                  <a:pt x="0" y="1406770"/>
                </a:moveTo>
                <a:lnTo>
                  <a:pt x="39077" y="1258277"/>
                </a:lnTo>
                <a:lnTo>
                  <a:pt x="101600" y="1101970"/>
                </a:lnTo>
                <a:lnTo>
                  <a:pt x="195385" y="984739"/>
                </a:lnTo>
                <a:lnTo>
                  <a:pt x="316523" y="879231"/>
                </a:lnTo>
                <a:lnTo>
                  <a:pt x="347785" y="840154"/>
                </a:lnTo>
                <a:lnTo>
                  <a:pt x="359508" y="664308"/>
                </a:lnTo>
                <a:lnTo>
                  <a:pt x="422031" y="386862"/>
                </a:lnTo>
                <a:lnTo>
                  <a:pt x="535354" y="211016"/>
                </a:lnTo>
                <a:lnTo>
                  <a:pt x="699477" y="93785"/>
                </a:lnTo>
                <a:lnTo>
                  <a:pt x="793262" y="0"/>
                </a:lnTo>
                <a:lnTo>
                  <a:pt x="879231" y="121139"/>
                </a:lnTo>
                <a:lnTo>
                  <a:pt x="973015" y="332154"/>
                </a:lnTo>
                <a:lnTo>
                  <a:pt x="1062892" y="676031"/>
                </a:lnTo>
                <a:lnTo>
                  <a:pt x="1078523" y="1000370"/>
                </a:lnTo>
                <a:lnTo>
                  <a:pt x="1078523" y="1164493"/>
                </a:lnTo>
                <a:lnTo>
                  <a:pt x="1070708" y="1180123"/>
                </a:lnTo>
                <a:lnTo>
                  <a:pt x="1012092" y="1211385"/>
                </a:lnTo>
                <a:lnTo>
                  <a:pt x="930031" y="1215293"/>
                </a:lnTo>
                <a:lnTo>
                  <a:pt x="832339" y="1195754"/>
                </a:lnTo>
                <a:lnTo>
                  <a:pt x="765908" y="1164493"/>
                </a:lnTo>
                <a:lnTo>
                  <a:pt x="699477" y="1137139"/>
                </a:lnTo>
                <a:lnTo>
                  <a:pt x="652585" y="1141047"/>
                </a:lnTo>
                <a:lnTo>
                  <a:pt x="562708" y="1168400"/>
                </a:lnTo>
                <a:lnTo>
                  <a:pt x="406400" y="1242647"/>
                </a:lnTo>
                <a:lnTo>
                  <a:pt x="261815" y="1305170"/>
                </a:lnTo>
                <a:lnTo>
                  <a:pt x="128954" y="1375508"/>
                </a:lnTo>
                <a:lnTo>
                  <a:pt x="0" y="1406770"/>
                </a:lnTo>
                <a:close/>
              </a:path>
            </a:pathLst>
          </a:custGeom>
          <a:solidFill>
            <a:srgbClr val="E4EDF8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dk1"/>
              </a:solidFill>
            </a:endParaRPr>
          </a:p>
        </p:txBody>
      </p:sp>
      <p:sp>
        <p:nvSpPr>
          <p:cNvPr id="411" name="Oval 410"/>
          <p:cNvSpPr>
            <a:spLocks noChangeAspect="1"/>
          </p:cNvSpPr>
          <p:nvPr/>
        </p:nvSpPr>
        <p:spPr>
          <a:xfrm>
            <a:off x="1681610" y="4235628"/>
            <a:ext cx="1828800" cy="1828800"/>
          </a:xfrm>
          <a:prstGeom prst="ellipse">
            <a:avLst/>
          </a:prstGeom>
          <a:solidFill>
            <a:srgbClr val="E4EDF8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 10"/>
          <p:cNvSpPr/>
          <p:nvPr/>
        </p:nvSpPr>
        <p:spPr>
          <a:xfrm>
            <a:off x="1835043" y="4216638"/>
            <a:ext cx="1078523" cy="1406770"/>
          </a:xfrm>
          <a:custGeom>
            <a:avLst/>
            <a:gdLst>
              <a:gd name="connsiteX0" fmla="*/ 0 w 1078523"/>
              <a:gd name="connsiteY0" fmla="*/ 1406770 h 1406770"/>
              <a:gd name="connsiteX1" fmla="*/ 39077 w 1078523"/>
              <a:gd name="connsiteY1" fmla="*/ 1258277 h 1406770"/>
              <a:gd name="connsiteX2" fmla="*/ 101600 w 1078523"/>
              <a:gd name="connsiteY2" fmla="*/ 1101970 h 1406770"/>
              <a:gd name="connsiteX3" fmla="*/ 195385 w 1078523"/>
              <a:gd name="connsiteY3" fmla="*/ 984739 h 1406770"/>
              <a:gd name="connsiteX4" fmla="*/ 316523 w 1078523"/>
              <a:gd name="connsiteY4" fmla="*/ 879231 h 1406770"/>
              <a:gd name="connsiteX5" fmla="*/ 347785 w 1078523"/>
              <a:gd name="connsiteY5" fmla="*/ 840154 h 1406770"/>
              <a:gd name="connsiteX6" fmla="*/ 359508 w 1078523"/>
              <a:gd name="connsiteY6" fmla="*/ 664308 h 1406770"/>
              <a:gd name="connsiteX7" fmla="*/ 422031 w 1078523"/>
              <a:gd name="connsiteY7" fmla="*/ 386862 h 1406770"/>
              <a:gd name="connsiteX8" fmla="*/ 535354 w 1078523"/>
              <a:gd name="connsiteY8" fmla="*/ 211016 h 1406770"/>
              <a:gd name="connsiteX9" fmla="*/ 699477 w 1078523"/>
              <a:gd name="connsiteY9" fmla="*/ 93785 h 1406770"/>
              <a:gd name="connsiteX10" fmla="*/ 793262 w 1078523"/>
              <a:gd name="connsiteY10" fmla="*/ 0 h 1406770"/>
              <a:gd name="connsiteX11" fmla="*/ 879231 w 1078523"/>
              <a:gd name="connsiteY11" fmla="*/ 121139 h 1406770"/>
              <a:gd name="connsiteX12" fmla="*/ 973015 w 1078523"/>
              <a:gd name="connsiteY12" fmla="*/ 332154 h 1406770"/>
              <a:gd name="connsiteX13" fmla="*/ 1062892 w 1078523"/>
              <a:gd name="connsiteY13" fmla="*/ 676031 h 1406770"/>
              <a:gd name="connsiteX14" fmla="*/ 1078523 w 1078523"/>
              <a:gd name="connsiteY14" fmla="*/ 1000370 h 1406770"/>
              <a:gd name="connsiteX15" fmla="*/ 1078523 w 1078523"/>
              <a:gd name="connsiteY15" fmla="*/ 1164493 h 1406770"/>
              <a:gd name="connsiteX16" fmla="*/ 1070708 w 1078523"/>
              <a:gd name="connsiteY16" fmla="*/ 1180123 h 1406770"/>
              <a:gd name="connsiteX17" fmla="*/ 1012092 w 1078523"/>
              <a:gd name="connsiteY17" fmla="*/ 1211385 h 1406770"/>
              <a:gd name="connsiteX18" fmla="*/ 930031 w 1078523"/>
              <a:gd name="connsiteY18" fmla="*/ 1215293 h 1406770"/>
              <a:gd name="connsiteX19" fmla="*/ 832339 w 1078523"/>
              <a:gd name="connsiteY19" fmla="*/ 1195754 h 1406770"/>
              <a:gd name="connsiteX20" fmla="*/ 765908 w 1078523"/>
              <a:gd name="connsiteY20" fmla="*/ 1164493 h 1406770"/>
              <a:gd name="connsiteX21" fmla="*/ 699477 w 1078523"/>
              <a:gd name="connsiteY21" fmla="*/ 1137139 h 1406770"/>
              <a:gd name="connsiteX22" fmla="*/ 652585 w 1078523"/>
              <a:gd name="connsiteY22" fmla="*/ 1141047 h 1406770"/>
              <a:gd name="connsiteX23" fmla="*/ 562708 w 1078523"/>
              <a:gd name="connsiteY23" fmla="*/ 1168400 h 1406770"/>
              <a:gd name="connsiteX24" fmla="*/ 406400 w 1078523"/>
              <a:gd name="connsiteY24" fmla="*/ 1242647 h 1406770"/>
              <a:gd name="connsiteX25" fmla="*/ 261815 w 1078523"/>
              <a:gd name="connsiteY25" fmla="*/ 1305170 h 1406770"/>
              <a:gd name="connsiteX26" fmla="*/ 128954 w 1078523"/>
              <a:gd name="connsiteY26" fmla="*/ 1375508 h 1406770"/>
              <a:gd name="connsiteX27" fmla="*/ 0 w 1078523"/>
              <a:gd name="connsiteY27" fmla="*/ 1406770 h 140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78523" h="1406770">
                <a:moveTo>
                  <a:pt x="0" y="1406770"/>
                </a:moveTo>
                <a:lnTo>
                  <a:pt x="39077" y="1258277"/>
                </a:lnTo>
                <a:lnTo>
                  <a:pt x="101600" y="1101970"/>
                </a:lnTo>
                <a:lnTo>
                  <a:pt x="195385" y="984739"/>
                </a:lnTo>
                <a:lnTo>
                  <a:pt x="316523" y="879231"/>
                </a:lnTo>
                <a:lnTo>
                  <a:pt x="347785" y="840154"/>
                </a:lnTo>
                <a:lnTo>
                  <a:pt x="359508" y="664308"/>
                </a:lnTo>
                <a:lnTo>
                  <a:pt x="422031" y="386862"/>
                </a:lnTo>
                <a:lnTo>
                  <a:pt x="535354" y="211016"/>
                </a:lnTo>
                <a:lnTo>
                  <a:pt x="699477" y="93785"/>
                </a:lnTo>
                <a:lnTo>
                  <a:pt x="793262" y="0"/>
                </a:lnTo>
                <a:lnTo>
                  <a:pt x="879231" y="121139"/>
                </a:lnTo>
                <a:lnTo>
                  <a:pt x="973015" y="332154"/>
                </a:lnTo>
                <a:lnTo>
                  <a:pt x="1062892" y="676031"/>
                </a:lnTo>
                <a:lnTo>
                  <a:pt x="1078523" y="1000370"/>
                </a:lnTo>
                <a:lnTo>
                  <a:pt x="1078523" y="1164493"/>
                </a:lnTo>
                <a:lnTo>
                  <a:pt x="1070708" y="1180123"/>
                </a:lnTo>
                <a:lnTo>
                  <a:pt x="1012092" y="1211385"/>
                </a:lnTo>
                <a:lnTo>
                  <a:pt x="930031" y="1215293"/>
                </a:lnTo>
                <a:lnTo>
                  <a:pt x="832339" y="1195754"/>
                </a:lnTo>
                <a:lnTo>
                  <a:pt x="765908" y="1164493"/>
                </a:lnTo>
                <a:lnTo>
                  <a:pt x="699477" y="1137139"/>
                </a:lnTo>
                <a:lnTo>
                  <a:pt x="652585" y="1141047"/>
                </a:lnTo>
                <a:lnTo>
                  <a:pt x="562708" y="1168400"/>
                </a:lnTo>
                <a:lnTo>
                  <a:pt x="406400" y="1242647"/>
                </a:lnTo>
                <a:lnTo>
                  <a:pt x="261815" y="1305170"/>
                </a:lnTo>
                <a:lnTo>
                  <a:pt x="128954" y="1375508"/>
                </a:lnTo>
                <a:lnTo>
                  <a:pt x="0" y="14067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Idea: Use the Simple Cycle Separator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Oval 220"/>
          <p:cNvSpPr>
            <a:spLocks noChangeAspect="1"/>
          </p:cNvSpPr>
          <p:nvPr/>
        </p:nvSpPr>
        <p:spPr>
          <a:xfrm>
            <a:off x="4421514" y="1662849"/>
            <a:ext cx="1828800" cy="1828800"/>
          </a:xfrm>
          <a:prstGeom prst="ellipse">
            <a:avLst/>
          </a:prstGeom>
          <a:solidFill>
            <a:srgbClr val="E4EDF8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7" name="Oval 226"/>
          <p:cNvSpPr>
            <a:spLocks noChangeAspect="1"/>
          </p:cNvSpPr>
          <p:nvPr/>
        </p:nvSpPr>
        <p:spPr>
          <a:xfrm>
            <a:off x="6205759" y="259724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0" name="Oval 229"/>
          <p:cNvSpPr>
            <a:spLocks noChangeAspect="1"/>
          </p:cNvSpPr>
          <p:nvPr/>
        </p:nvSpPr>
        <p:spPr>
          <a:xfrm>
            <a:off x="4765149" y="215410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1" name="Oval 230"/>
          <p:cNvSpPr>
            <a:spLocks noChangeAspect="1"/>
          </p:cNvSpPr>
          <p:nvPr/>
        </p:nvSpPr>
        <p:spPr>
          <a:xfrm>
            <a:off x="5213994" y="2748224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2" name="Oval 231"/>
          <p:cNvSpPr>
            <a:spLocks noChangeAspect="1"/>
          </p:cNvSpPr>
          <p:nvPr/>
        </p:nvSpPr>
        <p:spPr>
          <a:xfrm>
            <a:off x="5169699" y="2448935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2" name="Oval 251"/>
          <p:cNvSpPr>
            <a:spLocks noChangeAspect="1"/>
          </p:cNvSpPr>
          <p:nvPr/>
        </p:nvSpPr>
        <p:spPr>
          <a:xfrm>
            <a:off x="4963544" y="305420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3" name="Oval 252"/>
          <p:cNvSpPr>
            <a:spLocks noChangeAspect="1"/>
          </p:cNvSpPr>
          <p:nvPr/>
        </p:nvSpPr>
        <p:spPr>
          <a:xfrm>
            <a:off x="4617032" y="2494495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5" name="Oval 254"/>
          <p:cNvSpPr>
            <a:spLocks noChangeAspect="1"/>
          </p:cNvSpPr>
          <p:nvPr/>
        </p:nvSpPr>
        <p:spPr>
          <a:xfrm>
            <a:off x="5396874" y="192907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0" name="Oval 259"/>
          <p:cNvSpPr>
            <a:spLocks noChangeAspect="1"/>
          </p:cNvSpPr>
          <p:nvPr/>
        </p:nvSpPr>
        <p:spPr>
          <a:xfrm>
            <a:off x="5244264" y="221506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4" name="Oval 263"/>
          <p:cNvSpPr>
            <a:spLocks noChangeAspect="1"/>
          </p:cNvSpPr>
          <p:nvPr/>
        </p:nvSpPr>
        <p:spPr>
          <a:xfrm>
            <a:off x="5935279" y="245532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5" name="Oval 264"/>
          <p:cNvSpPr>
            <a:spLocks noChangeAspect="1"/>
          </p:cNvSpPr>
          <p:nvPr/>
        </p:nvSpPr>
        <p:spPr>
          <a:xfrm>
            <a:off x="5874319" y="209935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7" name="Oval 266"/>
          <p:cNvSpPr>
            <a:spLocks noChangeAspect="1"/>
          </p:cNvSpPr>
          <p:nvPr/>
        </p:nvSpPr>
        <p:spPr>
          <a:xfrm>
            <a:off x="5457834" y="310829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Freeform 2"/>
          <p:cNvSpPr/>
          <p:nvPr/>
        </p:nvSpPr>
        <p:spPr>
          <a:xfrm>
            <a:off x="4601083" y="2780125"/>
            <a:ext cx="629575" cy="304560"/>
          </a:xfrm>
          <a:custGeom>
            <a:avLst/>
            <a:gdLst>
              <a:gd name="connsiteX0" fmla="*/ 0 w 548640"/>
              <a:gd name="connsiteY0" fmla="*/ 285293 h 285293"/>
              <a:gd name="connsiteX1" fmla="*/ 226771 w 548640"/>
              <a:gd name="connsiteY1" fmla="*/ 138989 h 285293"/>
              <a:gd name="connsiteX2" fmla="*/ 548640 w 548640"/>
              <a:gd name="connsiteY2" fmla="*/ 0 h 28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285293">
                <a:moveTo>
                  <a:pt x="0" y="285293"/>
                </a:moveTo>
                <a:cubicBezTo>
                  <a:pt x="67665" y="235915"/>
                  <a:pt x="135331" y="186538"/>
                  <a:pt x="226771" y="138989"/>
                </a:cubicBezTo>
                <a:cubicBezTo>
                  <a:pt x="318211" y="91440"/>
                  <a:pt x="433425" y="45720"/>
                  <a:pt x="54864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 4"/>
          <p:cNvSpPr/>
          <p:nvPr/>
        </p:nvSpPr>
        <p:spPr>
          <a:xfrm>
            <a:off x="5274954" y="2766234"/>
            <a:ext cx="353239" cy="91439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7429">
                <a:moveTo>
                  <a:pt x="0" y="0"/>
                </a:moveTo>
                <a:cubicBezTo>
                  <a:pt x="48460" y="24731"/>
                  <a:pt x="96921" y="49462"/>
                  <a:pt x="144379" y="60157"/>
                </a:cubicBezTo>
                <a:cubicBezTo>
                  <a:pt x="191837" y="7085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7" name="Freeform 286"/>
          <p:cNvSpPr/>
          <p:nvPr/>
        </p:nvSpPr>
        <p:spPr>
          <a:xfrm rot="5002157">
            <a:off x="4472036" y="2618530"/>
            <a:ext cx="514758" cy="368417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  <a:gd name="connsiteX0" fmla="*/ 0 w 284747"/>
              <a:gd name="connsiteY0" fmla="*/ 0 h 64585"/>
              <a:gd name="connsiteX1" fmla="*/ 103459 w 284747"/>
              <a:gd name="connsiteY1" fmla="*/ 39327 h 64585"/>
              <a:gd name="connsiteX2" fmla="*/ 284747 w 284747"/>
              <a:gd name="connsiteY2" fmla="*/ 64168 h 6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4585">
                <a:moveTo>
                  <a:pt x="0" y="0"/>
                </a:moveTo>
                <a:cubicBezTo>
                  <a:pt x="48460" y="24731"/>
                  <a:pt x="56001" y="28632"/>
                  <a:pt x="103459" y="39327"/>
                </a:cubicBezTo>
                <a:cubicBezTo>
                  <a:pt x="150917" y="5002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 7"/>
          <p:cNvSpPr/>
          <p:nvPr/>
        </p:nvSpPr>
        <p:spPr>
          <a:xfrm>
            <a:off x="4928274" y="1662849"/>
            <a:ext cx="415171" cy="822960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4" name="Oval 363"/>
          <p:cNvSpPr>
            <a:spLocks noChangeAspect="1"/>
          </p:cNvSpPr>
          <p:nvPr/>
        </p:nvSpPr>
        <p:spPr>
          <a:xfrm>
            <a:off x="5366184" y="251628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6" name="Oval 365"/>
          <p:cNvSpPr>
            <a:spLocks noChangeAspect="1"/>
          </p:cNvSpPr>
          <p:nvPr/>
        </p:nvSpPr>
        <p:spPr>
          <a:xfrm>
            <a:off x="4871564" y="2469869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7" name="Freeform 366"/>
          <p:cNvSpPr/>
          <p:nvPr/>
        </p:nvSpPr>
        <p:spPr>
          <a:xfrm flipH="1">
            <a:off x="5396874" y="1662849"/>
            <a:ext cx="261799" cy="1144067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4517187" y="5841847"/>
            <a:ext cx="14775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 separator of size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68" name="Oval 367"/>
          <p:cNvSpPr>
            <a:spLocks noChangeAspect="1"/>
          </p:cNvSpPr>
          <p:nvPr/>
        </p:nvSpPr>
        <p:spPr>
          <a:xfrm>
            <a:off x="5827677" y="2930926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9" name="Oval 368"/>
          <p:cNvSpPr>
            <a:spLocks noChangeAspect="1"/>
          </p:cNvSpPr>
          <p:nvPr/>
        </p:nvSpPr>
        <p:spPr>
          <a:xfrm>
            <a:off x="4867314" y="273575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0" name="Oval 369"/>
          <p:cNvSpPr>
            <a:spLocks noChangeAspect="1"/>
          </p:cNvSpPr>
          <p:nvPr/>
        </p:nvSpPr>
        <p:spPr>
          <a:xfrm>
            <a:off x="4540124" y="222711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1" name="Oval 370"/>
          <p:cNvSpPr>
            <a:spLocks noChangeAspect="1"/>
          </p:cNvSpPr>
          <p:nvPr/>
        </p:nvSpPr>
        <p:spPr>
          <a:xfrm>
            <a:off x="4877119" y="1850651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2" name="Oval 371"/>
          <p:cNvSpPr>
            <a:spLocks noChangeAspect="1"/>
          </p:cNvSpPr>
          <p:nvPr/>
        </p:nvSpPr>
        <p:spPr>
          <a:xfrm>
            <a:off x="5148469" y="2017442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3" name="Oval 372"/>
          <p:cNvSpPr>
            <a:spLocks noChangeAspect="1"/>
          </p:cNvSpPr>
          <p:nvPr/>
        </p:nvSpPr>
        <p:spPr>
          <a:xfrm>
            <a:off x="5457834" y="227602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4" name="Oval 373"/>
          <p:cNvSpPr>
            <a:spLocks noChangeAspect="1"/>
          </p:cNvSpPr>
          <p:nvPr/>
        </p:nvSpPr>
        <p:spPr>
          <a:xfrm>
            <a:off x="5689153" y="1894840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5" name="Oval 374"/>
          <p:cNvSpPr>
            <a:spLocks noChangeAspect="1"/>
          </p:cNvSpPr>
          <p:nvPr/>
        </p:nvSpPr>
        <p:spPr>
          <a:xfrm>
            <a:off x="5827677" y="265820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6" name="Oval 375"/>
          <p:cNvSpPr>
            <a:spLocks noChangeAspect="1"/>
          </p:cNvSpPr>
          <p:nvPr/>
        </p:nvSpPr>
        <p:spPr>
          <a:xfrm>
            <a:off x="5035508" y="2257056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7" name="Oval 376"/>
          <p:cNvSpPr>
            <a:spLocks noChangeAspect="1"/>
          </p:cNvSpPr>
          <p:nvPr/>
        </p:nvSpPr>
        <p:spPr>
          <a:xfrm>
            <a:off x="5603676" y="2796713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8" name="Oval 377"/>
          <p:cNvSpPr>
            <a:spLocks noChangeAspect="1"/>
          </p:cNvSpPr>
          <p:nvPr/>
        </p:nvSpPr>
        <p:spPr>
          <a:xfrm>
            <a:off x="5335914" y="1623099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9" name="Oval 378"/>
          <p:cNvSpPr>
            <a:spLocks noChangeAspect="1"/>
          </p:cNvSpPr>
          <p:nvPr/>
        </p:nvSpPr>
        <p:spPr>
          <a:xfrm>
            <a:off x="4540124" y="3054204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0" name="Oval 379"/>
          <p:cNvSpPr>
            <a:spLocks noChangeAspect="1"/>
          </p:cNvSpPr>
          <p:nvPr/>
        </p:nvSpPr>
        <p:spPr>
          <a:xfrm>
            <a:off x="880870" y="1693329"/>
            <a:ext cx="1828800" cy="1828800"/>
          </a:xfrm>
          <a:prstGeom prst="ellipse">
            <a:avLst/>
          </a:prstGeom>
          <a:solidFill>
            <a:srgbClr val="E4EDF8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1" name="Oval 380"/>
          <p:cNvSpPr>
            <a:spLocks noChangeAspect="1"/>
          </p:cNvSpPr>
          <p:nvPr/>
        </p:nvSpPr>
        <p:spPr>
          <a:xfrm>
            <a:off x="2681070" y="262772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2" name="Oval 381"/>
          <p:cNvSpPr>
            <a:spLocks noChangeAspect="1"/>
          </p:cNvSpPr>
          <p:nvPr/>
        </p:nvSpPr>
        <p:spPr>
          <a:xfrm>
            <a:off x="1224505" y="218458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3" name="Oval 382"/>
          <p:cNvSpPr>
            <a:spLocks noChangeAspect="1"/>
          </p:cNvSpPr>
          <p:nvPr/>
        </p:nvSpPr>
        <p:spPr>
          <a:xfrm>
            <a:off x="1673350" y="274964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4" name="Oval 383"/>
          <p:cNvSpPr>
            <a:spLocks noChangeAspect="1"/>
          </p:cNvSpPr>
          <p:nvPr/>
        </p:nvSpPr>
        <p:spPr>
          <a:xfrm>
            <a:off x="1629055" y="2479415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5" name="Oval 384"/>
          <p:cNvSpPr>
            <a:spLocks noChangeAspect="1"/>
          </p:cNvSpPr>
          <p:nvPr/>
        </p:nvSpPr>
        <p:spPr>
          <a:xfrm>
            <a:off x="1422900" y="308468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6" name="Oval 385"/>
          <p:cNvSpPr>
            <a:spLocks noChangeAspect="1"/>
          </p:cNvSpPr>
          <p:nvPr/>
        </p:nvSpPr>
        <p:spPr>
          <a:xfrm>
            <a:off x="1076388" y="2524975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7" name="Oval 386"/>
          <p:cNvSpPr>
            <a:spLocks noChangeAspect="1"/>
          </p:cNvSpPr>
          <p:nvPr/>
        </p:nvSpPr>
        <p:spPr>
          <a:xfrm>
            <a:off x="1856230" y="195955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8" name="Oval 387"/>
          <p:cNvSpPr>
            <a:spLocks noChangeAspect="1"/>
          </p:cNvSpPr>
          <p:nvPr/>
        </p:nvSpPr>
        <p:spPr>
          <a:xfrm>
            <a:off x="1703620" y="224554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9" name="Oval 388"/>
          <p:cNvSpPr>
            <a:spLocks noChangeAspect="1"/>
          </p:cNvSpPr>
          <p:nvPr/>
        </p:nvSpPr>
        <p:spPr>
          <a:xfrm>
            <a:off x="2394635" y="248580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0" name="Oval 389"/>
          <p:cNvSpPr>
            <a:spLocks noChangeAspect="1"/>
          </p:cNvSpPr>
          <p:nvPr/>
        </p:nvSpPr>
        <p:spPr>
          <a:xfrm>
            <a:off x="2333675" y="212983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1" name="Oval 390"/>
          <p:cNvSpPr>
            <a:spLocks noChangeAspect="1"/>
          </p:cNvSpPr>
          <p:nvPr/>
        </p:nvSpPr>
        <p:spPr>
          <a:xfrm>
            <a:off x="1917190" y="313877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6" name="Oval 395"/>
          <p:cNvSpPr>
            <a:spLocks noChangeAspect="1"/>
          </p:cNvSpPr>
          <p:nvPr/>
        </p:nvSpPr>
        <p:spPr>
          <a:xfrm>
            <a:off x="1825540" y="254676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7" name="Oval 396"/>
          <p:cNvSpPr>
            <a:spLocks noChangeAspect="1"/>
          </p:cNvSpPr>
          <p:nvPr/>
        </p:nvSpPr>
        <p:spPr>
          <a:xfrm>
            <a:off x="1330920" y="250034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9" name="Oval 398"/>
          <p:cNvSpPr>
            <a:spLocks noChangeAspect="1"/>
          </p:cNvSpPr>
          <p:nvPr/>
        </p:nvSpPr>
        <p:spPr>
          <a:xfrm>
            <a:off x="2287033" y="2961406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0" name="Oval 399"/>
          <p:cNvSpPr>
            <a:spLocks noChangeAspect="1"/>
          </p:cNvSpPr>
          <p:nvPr/>
        </p:nvSpPr>
        <p:spPr>
          <a:xfrm>
            <a:off x="1326670" y="276623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1" name="Oval 400"/>
          <p:cNvSpPr>
            <a:spLocks noChangeAspect="1"/>
          </p:cNvSpPr>
          <p:nvPr/>
        </p:nvSpPr>
        <p:spPr>
          <a:xfrm>
            <a:off x="999480" y="225759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2" name="Oval 401"/>
          <p:cNvSpPr>
            <a:spLocks noChangeAspect="1"/>
          </p:cNvSpPr>
          <p:nvPr/>
        </p:nvSpPr>
        <p:spPr>
          <a:xfrm>
            <a:off x="1336475" y="1881131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3" name="Oval 402"/>
          <p:cNvSpPr>
            <a:spLocks noChangeAspect="1"/>
          </p:cNvSpPr>
          <p:nvPr/>
        </p:nvSpPr>
        <p:spPr>
          <a:xfrm>
            <a:off x="1607825" y="2047922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4" name="Oval 403"/>
          <p:cNvSpPr>
            <a:spLocks noChangeAspect="1"/>
          </p:cNvSpPr>
          <p:nvPr/>
        </p:nvSpPr>
        <p:spPr>
          <a:xfrm>
            <a:off x="1917190" y="230650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5" name="Oval 404"/>
          <p:cNvSpPr>
            <a:spLocks noChangeAspect="1"/>
          </p:cNvSpPr>
          <p:nvPr/>
        </p:nvSpPr>
        <p:spPr>
          <a:xfrm>
            <a:off x="2148509" y="1925320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6" name="Oval 405"/>
          <p:cNvSpPr>
            <a:spLocks noChangeAspect="1"/>
          </p:cNvSpPr>
          <p:nvPr/>
        </p:nvSpPr>
        <p:spPr>
          <a:xfrm>
            <a:off x="2287033" y="268868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7" name="Oval 406"/>
          <p:cNvSpPr>
            <a:spLocks noChangeAspect="1"/>
          </p:cNvSpPr>
          <p:nvPr/>
        </p:nvSpPr>
        <p:spPr>
          <a:xfrm>
            <a:off x="1494864" y="2287536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8" name="Oval 407"/>
          <p:cNvSpPr>
            <a:spLocks noChangeAspect="1"/>
          </p:cNvSpPr>
          <p:nvPr/>
        </p:nvSpPr>
        <p:spPr>
          <a:xfrm>
            <a:off x="2063032" y="282719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9" name="Oval 408"/>
          <p:cNvSpPr>
            <a:spLocks noChangeAspect="1"/>
          </p:cNvSpPr>
          <p:nvPr/>
        </p:nvSpPr>
        <p:spPr>
          <a:xfrm>
            <a:off x="1795270" y="165357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0" name="Oval 409"/>
          <p:cNvSpPr>
            <a:spLocks noChangeAspect="1"/>
          </p:cNvSpPr>
          <p:nvPr/>
        </p:nvSpPr>
        <p:spPr>
          <a:xfrm>
            <a:off x="999480" y="308468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2" name="Oval 411"/>
          <p:cNvSpPr>
            <a:spLocks noChangeAspect="1"/>
          </p:cNvSpPr>
          <p:nvPr/>
        </p:nvSpPr>
        <p:spPr>
          <a:xfrm>
            <a:off x="3465855" y="517002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3" name="Oval 412"/>
          <p:cNvSpPr>
            <a:spLocks noChangeAspect="1"/>
          </p:cNvSpPr>
          <p:nvPr/>
        </p:nvSpPr>
        <p:spPr>
          <a:xfrm>
            <a:off x="2025245" y="472688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6" name="Oval 415"/>
          <p:cNvSpPr>
            <a:spLocks noChangeAspect="1"/>
          </p:cNvSpPr>
          <p:nvPr/>
        </p:nvSpPr>
        <p:spPr>
          <a:xfrm>
            <a:off x="2223640" y="562698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7" name="Oval 416"/>
          <p:cNvSpPr>
            <a:spLocks noChangeAspect="1"/>
          </p:cNvSpPr>
          <p:nvPr/>
        </p:nvSpPr>
        <p:spPr>
          <a:xfrm>
            <a:off x="1877128" y="506727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0" name="Oval 419"/>
          <p:cNvSpPr>
            <a:spLocks noChangeAspect="1"/>
          </p:cNvSpPr>
          <p:nvPr/>
        </p:nvSpPr>
        <p:spPr>
          <a:xfrm>
            <a:off x="3195375" y="5028108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1" name="Oval 420"/>
          <p:cNvSpPr>
            <a:spLocks noChangeAspect="1"/>
          </p:cNvSpPr>
          <p:nvPr/>
        </p:nvSpPr>
        <p:spPr>
          <a:xfrm>
            <a:off x="3134415" y="467213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2" name="Oval 421"/>
          <p:cNvSpPr>
            <a:spLocks noChangeAspect="1"/>
          </p:cNvSpPr>
          <p:nvPr/>
        </p:nvSpPr>
        <p:spPr>
          <a:xfrm>
            <a:off x="2717930" y="5681078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3" name="Freeform 422"/>
          <p:cNvSpPr/>
          <p:nvPr/>
        </p:nvSpPr>
        <p:spPr>
          <a:xfrm>
            <a:off x="1861179" y="5352904"/>
            <a:ext cx="629575" cy="304560"/>
          </a:xfrm>
          <a:custGeom>
            <a:avLst/>
            <a:gdLst>
              <a:gd name="connsiteX0" fmla="*/ 0 w 548640"/>
              <a:gd name="connsiteY0" fmla="*/ 285293 h 285293"/>
              <a:gd name="connsiteX1" fmla="*/ 226771 w 548640"/>
              <a:gd name="connsiteY1" fmla="*/ 138989 h 285293"/>
              <a:gd name="connsiteX2" fmla="*/ 548640 w 548640"/>
              <a:gd name="connsiteY2" fmla="*/ 0 h 28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285293">
                <a:moveTo>
                  <a:pt x="0" y="285293"/>
                </a:moveTo>
                <a:cubicBezTo>
                  <a:pt x="67665" y="235915"/>
                  <a:pt x="135331" y="186538"/>
                  <a:pt x="226771" y="138989"/>
                </a:cubicBezTo>
                <a:cubicBezTo>
                  <a:pt x="318211" y="91440"/>
                  <a:pt x="433425" y="45720"/>
                  <a:pt x="54864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4" name="Freeform 423"/>
          <p:cNvSpPr/>
          <p:nvPr/>
        </p:nvSpPr>
        <p:spPr>
          <a:xfrm>
            <a:off x="2535050" y="5339013"/>
            <a:ext cx="353239" cy="91439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7429">
                <a:moveTo>
                  <a:pt x="0" y="0"/>
                </a:moveTo>
                <a:cubicBezTo>
                  <a:pt x="48460" y="24731"/>
                  <a:pt x="96921" y="49462"/>
                  <a:pt x="144379" y="60157"/>
                </a:cubicBezTo>
                <a:cubicBezTo>
                  <a:pt x="191837" y="7085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5" name="Freeform 424"/>
          <p:cNvSpPr/>
          <p:nvPr/>
        </p:nvSpPr>
        <p:spPr>
          <a:xfrm rot="5002157">
            <a:off x="1732132" y="5191309"/>
            <a:ext cx="514758" cy="368417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  <a:gd name="connsiteX0" fmla="*/ 0 w 284747"/>
              <a:gd name="connsiteY0" fmla="*/ 0 h 64585"/>
              <a:gd name="connsiteX1" fmla="*/ 103459 w 284747"/>
              <a:gd name="connsiteY1" fmla="*/ 39327 h 64585"/>
              <a:gd name="connsiteX2" fmla="*/ 284747 w 284747"/>
              <a:gd name="connsiteY2" fmla="*/ 64168 h 6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4585">
                <a:moveTo>
                  <a:pt x="0" y="0"/>
                </a:moveTo>
                <a:cubicBezTo>
                  <a:pt x="48460" y="24731"/>
                  <a:pt x="56001" y="28632"/>
                  <a:pt x="103459" y="39327"/>
                </a:cubicBezTo>
                <a:cubicBezTo>
                  <a:pt x="150917" y="5002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6" name="Freeform 425"/>
          <p:cNvSpPr/>
          <p:nvPr/>
        </p:nvSpPr>
        <p:spPr>
          <a:xfrm>
            <a:off x="2188370" y="4235628"/>
            <a:ext cx="415171" cy="822960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8" name="Oval 427"/>
          <p:cNvSpPr>
            <a:spLocks noChangeAspect="1"/>
          </p:cNvSpPr>
          <p:nvPr/>
        </p:nvSpPr>
        <p:spPr>
          <a:xfrm>
            <a:off x="2131660" y="5042648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9" name="Freeform 428"/>
          <p:cNvSpPr/>
          <p:nvPr/>
        </p:nvSpPr>
        <p:spPr>
          <a:xfrm flipH="1">
            <a:off x="2656970" y="4235628"/>
            <a:ext cx="261799" cy="1144067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0" name="Oval 429"/>
          <p:cNvSpPr>
            <a:spLocks noChangeAspect="1"/>
          </p:cNvSpPr>
          <p:nvPr/>
        </p:nvSpPr>
        <p:spPr>
          <a:xfrm>
            <a:off x="3087773" y="5503705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2" name="Oval 431"/>
          <p:cNvSpPr>
            <a:spLocks noChangeAspect="1"/>
          </p:cNvSpPr>
          <p:nvPr/>
        </p:nvSpPr>
        <p:spPr>
          <a:xfrm>
            <a:off x="1800220" y="479989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3" name="Oval 432"/>
          <p:cNvSpPr>
            <a:spLocks noChangeAspect="1"/>
          </p:cNvSpPr>
          <p:nvPr/>
        </p:nvSpPr>
        <p:spPr>
          <a:xfrm>
            <a:off x="2137215" y="4423430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6" name="Oval 435"/>
          <p:cNvSpPr>
            <a:spLocks noChangeAspect="1"/>
          </p:cNvSpPr>
          <p:nvPr/>
        </p:nvSpPr>
        <p:spPr>
          <a:xfrm>
            <a:off x="2949249" y="4467619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7" name="Oval 436"/>
          <p:cNvSpPr>
            <a:spLocks noChangeAspect="1"/>
          </p:cNvSpPr>
          <p:nvPr/>
        </p:nvSpPr>
        <p:spPr>
          <a:xfrm>
            <a:off x="3087773" y="5230983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9" name="Oval 438"/>
          <p:cNvSpPr>
            <a:spLocks noChangeAspect="1"/>
          </p:cNvSpPr>
          <p:nvPr/>
        </p:nvSpPr>
        <p:spPr>
          <a:xfrm>
            <a:off x="2863772" y="5369492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0" name="Oval 439"/>
          <p:cNvSpPr>
            <a:spLocks noChangeAspect="1"/>
          </p:cNvSpPr>
          <p:nvPr/>
        </p:nvSpPr>
        <p:spPr>
          <a:xfrm>
            <a:off x="2596010" y="4195878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1" name="Oval 440"/>
          <p:cNvSpPr>
            <a:spLocks noChangeAspect="1"/>
          </p:cNvSpPr>
          <p:nvPr/>
        </p:nvSpPr>
        <p:spPr>
          <a:xfrm>
            <a:off x="1800220" y="5626983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6" name="Oval 445"/>
          <p:cNvSpPr>
            <a:spLocks noChangeAspect="1"/>
          </p:cNvSpPr>
          <p:nvPr/>
        </p:nvSpPr>
        <p:spPr>
          <a:xfrm>
            <a:off x="7884045" y="5062397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9" name="Oval 448"/>
          <p:cNvSpPr>
            <a:spLocks noChangeAspect="1"/>
          </p:cNvSpPr>
          <p:nvPr/>
        </p:nvSpPr>
        <p:spPr>
          <a:xfrm>
            <a:off x="8111220" y="4542541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0" name="Oval 449"/>
          <p:cNvSpPr>
            <a:spLocks noChangeAspect="1"/>
          </p:cNvSpPr>
          <p:nvPr/>
        </p:nvSpPr>
        <p:spPr>
          <a:xfrm>
            <a:off x="7958610" y="4828526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4" name="Freeform 453"/>
          <p:cNvSpPr/>
          <p:nvPr/>
        </p:nvSpPr>
        <p:spPr>
          <a:xfrm>
            <a:off x="7315430" y="5410175"/>
            <a:ext cx="629574" cy="287972"/>
          </a:xfrm>
          <a:custGeom>
            <a:avLst/>
            <a:gdLst>
              <a:gd name="connsiteX0" fmla="*/ 0 w 548640"/>
              <a:gd name="connsiteY0" fmla="*/ 285293 h 285293"/>
              <a:gd name="connsiteX1" fmla="*/ 226771 w 548640"/>
              <a:gd name="connsiteY1" fmla="*/ 138989 h 285293"/>
              <a:gd name="connsiteX2" fmla="*/ 548640 w 548640"/>
              <a:gd name="connsiteY2" fmla="*/ 0 h 28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285293">
                <a:moveTo>
                  <a:pt x="0" y="285293"/>
                </a:moveTo>
                <a:cubicBezTo>
                  <a:pt x="67665" y="235915"/>
                  <a:pt x="135331" y="186538"/>
                  <a:pt x="226771" y="138989"/>
                </a:cubicBezTo>
                <a:cubicBezTo>
                  <a:pt x="318211" y="91440"/>
                  <a:pt x="433425" y="45720"/>
                  <a:pt x="54864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5" name="Freeform 454"/>
          <p:cNvSpPr/>
          <p:nvPr/>
        </p:nvSpPr>
        <p:spPr>
          <a:xfrm>
            <a:off x="7989300" y="5379696"/>
            <a:ext cx="353239" cy="91439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7429">
                <a:moveTo>
                  <a:pt x="0" y="0"/>
                </a:moveTo>
                <a:cubicBezTo>
                  <a:pt x="48460" y="24731"/>
                  <a:pt x="96921" y="49462"/>
                  <a:pt x="144379" y="60157"/>
                </a:cubicBezTo>
                <a:cubicBezTo>
                  <a:pt x="191837" y="7085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6" name="Freeform 455"/>
          <p:cNvSpPr/>
          <p:nvPr/>
        </p:nvSpPr>
        <p:spPr>
          <a:xfrm rot="5002157">
            <a:off x="7211787" y="5221206"/>
            <a:ext cx="510235" cy="351740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  <a:gd name="connsiteX0" fmla="*/ 0 w 284747"/>
              <a:gd name="connsiteY0" fmla="*/ 0 h 64585"/>
              <a:gd name="connsiteX1" fmla="*/ 103459 w 284747"/>
              <a:gd name="connsiteY1" fmla="*/ 39327 h 64585"/>
              <a:gd name="connsiteX2" fmla="*/ 284747 w 284747"/>
              <a:gd name="connsiteY2" fmla="*/ 64168 h 6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4585">
                <a:moveTo>
                  <a:pt x="0" y="0"/>
                </a:moveTo>
                <a:cubicBezTo>
                  <a:pt x="48460" y="24731"/>
                  <a:pt x="56001" y="28632"/>
                  <a:pt x="103459" y="39327"/>
                </a:cubicBezTo>
                <a:cubicBezTo>
                  <a:pt x="150917" y="5002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7" name="Freeform 456"/>
          <p:cNvSpPr/>
          <p:nvPr/>
        </p:nvSpPr>
        <p:spPr>
          <a:xfrm>
            <a:off x="7646871" y="4276310"/>
            <a:ext cx="425450" cy="841389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8" name="Oval 457"/>
          <p:cNvSpPr>
            <a:spLocks noChangeAspect="1"/>
          </p:cNvSpPr>
          <p:nvPr/>
        </p:nvSpPr>
        <p:spPr>
          <a:xfrm>
            <a:off x="8080530" y="5129751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9" name="Oval 458"/>
          <p:cNvSpPr>
            <a:spLocks noChangeAspect="1"/>
          </p:cNvSpPr>
          <p:nvPr/>
        </p:nvSpPr>
        <p:spPr>
          <a:xfrm>
            <a:off x="7585910" y="5083331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0" name="Freeform 459"/>
          <p:cNvSpPr/>
          <p:nvPr/>
        </p:nvSpPr>
        <p:spPr>
          <a:xfrm flipH="1">
            <a:off x="8111220" y="4276311"/>
            <a:ext cx="261799" cy="1144067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2" name="Oval 461"/>
          <p:cNvSpPr>
            <a:spLocks noChangeAspect="1"/>
          </p:cNvSpPr>
          <p:nvPr/>
        </p:nvSpPr>
        <p:spPr>
          <a:xfrm>
            <a:off x="7581660" y="5349215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5" name="Oval 464"/>
          <p:cNvSpPr>
            <a:spLocks noChangeAspect="1"/>
          </p:cNvSpPr>
          <p:nvPr/>
        </p:nvSpPr>
        <p:spPr>
          <a:xfrm>
            <a:off x="7862815" y="4630904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6" name="Oval 465"/>
          <p:cNvSpPr>
            <a:spLocks noChangeAspect="1"/>
          </p:cNvSpPr>
          <p:nvPr/>
        </p:nvSpPr>
        <p:spPr>
          <a:xfrm>
            <a:off x="8172180" y="4889486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9" name="Oval 468"/>
          <p:cNvSpPr>
            <a:spLocks noChangeAspect="1"/>
          </p:cNvSpPr>
          <p:nvPr/>
        </p:nvSpPr>
        <p:spPr>
          <a:xfrm>
            <a:off x="7749854" y="4870518"/>
            <a:ext cx="60960" cy="609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0" name="Oval 469"/>
          <p:cNvSpPr>
            <a:spLocks noChangeAspect="1"/>
          </p:cNvSpPr>
          <p:nvPr/>
        </p:nvSpPr>
        <p:spPr>
          <a:xfrm>
            <a:off x="8318022" y="5410175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1" name="Oval 470"/>
          <p:cNvSpPr>
            <a:spLocks noChangeAspect="1"/>
          </p:cNvSpPr>
          <p:nvPr/>
        </p:nvSpPr>
        <p:spPr>
          <a:xfrm>
            <a:off x="8050260" y="4236561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2" name="Oval 471"/>
          <p:cNvSpPr>
            <a:spLocks noChangeAspect="1"/>
          </p:cNvSpPr>
          <p:nvPr/>
        </p:nvSpPr>
        <p:spPr>
          <a:xfrm>
            <a:off x="7291280" y="5667666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6" name="Oval 475"/>
          <p:cNvSpPr>
            <a:spLocks noChangeAspect="1"/>
          </p:cNvSpPr>
          <p:nvPr/>
        </p:nvSpPr>
        <p:spPr>
          <a:xfrm>
            <a:off x="5350546" y="5380115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5" name="Freeform 484"/>
          <p:cNvSpPr/>
          <p:nvPr/>
        </p:nvSpPr>
        <p:spPr>
          <a:xfrm>
            <a:off x="4737635" y="5412016"/>
            <a:ext cx="629575" cy="304560"/>
          </a:xfrm>
          <a:custGeom>
            <a:avLst/>
            <a:gdLst>
              <a:gd name="connsiteX0" fmla="*/ 0 w 548640"/>
              <a:gd name="connsiteY0" fmla="*/ 285293 h 285293"/>
              <a:gd name="connsiteX1" fmla="*/ 226771 w 548640"/>
              <a:gd name="connsiteY1" fmla="*/ 138989 h 285293"/>
              <a:gd name="connsiteX2" fmla="*/ 548640 w 548640"/>
              <a:gd name="connsiteY2" fmla="*/ 0 h 28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285293">
                <a:moveTo>
                  <a:pt x="0" y="285293"/>
                </a:moveTo>
                <a:cubicBezTo>
                  <a:pt x="67665" y="235915"/>
                  <a:pt x="135331" y="186538"/>
                  <a:pt x="226771" y="138989"/>
                </a:cubicBezTo>
                <a:cubicBezTo>
                  <a:pt x="318211" y="91440"/>
                  <a:pt x="433425" y="45720"/>
                  <a:pt x="54864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6" name="Freeform 485"/>
          <p:cNvSpPr/>
          <p:nvPr/>
        </p:nvSpPr>
        <p:spPr>
          <a:xfrm>
            <a:off x="5411506" y="5398125"/>
            <a:ext cx="353239" cy="91439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7429">
                <a:moveTo>
                  <a:pt x="0" y="0"/>
                </a:moveTo>
                <a:cubicBezTo>
                  <a:pt x="48460" y="24731"/>
                  <a:pt x="96921" y="49462"/>
                  <a:pt x="144379" y="60157"/>
                </a:cubicBezTo>
                <a:cubicBezTo>
                  <a:pt x="191837" y="7085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7" name="Freeform 486"/>
          <p:cNvSpPr/>
          <p:nvPr/>
        </p:nvSpPr>
        <p:spPr>
          <a:xfrm rot="5002157">
            <a:off x="4608588" y="5250421"/>
            <a:ext cx="514758" cy="368417"/>
          </a:xfrm>
          <a:custGeom>
            <a:avLst/>
            <a:gdLst>
              <a:gd name="connsiteX0" fmla="*/ 0 w 284747"/>
              <a:gd name="connsiteY0" fmla="*/ 0 h 67429"/>
              <a:gd name="connsiteX1" fmla="*/ 144379 w 284747"/>
              <a:gd name="connsiteY1" fmla="*/ 60157 h 67429"/>
              <a:gd name="connsiteX2" fmla="*/ 284747 w 284747"/>
              <a:gd name="connsiteY2" fmla="*/ 64168 h 67429"/>
              <a:gd name="connsiteX0" fmla="*/ 0 w 284747"/>
              <a:gd name="connsiteY0" fmla="*/ 0 h 64585"/>
              <a:gd name="connsiteX1" fmla="*/ 103459 w 284747"/>
              <a:gd name="connsiteY1" fmla="*/ 39327 h 64585"/>
              <a:gd name="connsiteX2" fmla="*/ 284747 w 284747"/>
              <a:gd name="connsiteY2" fmla="*/ 64168 h 64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747" h="64585">
                <a:moveTo>
                  <a:pt x="0" y="0"/>
                </a:moveTo>
                <a:cubicBezTo>
                  <a:pt x="48460" y="24731"/>
                  <a:pt x="56001" y="28632"/>
                  <a:pt x="103459" y="39327"/>
                </a:cubicBezTo>
                <a:cubicBezTo>
                  <a:pt x="150917" y="50022"/>
                  <a:pt x="238292" y="67510"/>
                  <a:pt x="284747" y="64168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8" name="Freeform 487"/>
          <p:cNvSpPr/>
          <p:nvPr/>
        </p:nvSpPr>
        <p:spPr>
          <a:xfrm>
            <a:off x="5064826" y="4294740"/>
            <a:ext cx="415171" cy="822960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0" name="Oval 489"/>
          <p:cNvSpPr>
            <a:spLocks noChangeAspect="1"/>
          </p:cNvSpPr>
          <p:nvPr/>
        </p:nvSpPr>
        <p:spPr>
          <a:xfrm>
            <a:off x="5008116" y="5101760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1" name="Freeform 490"/>
          <p:cNvSpPr/>
          <p:nvPr/>
        </p:nvSpPr>
        <p:spPr>
          <a:xfrm flipH="1">
            <a:off x="5533426" y="4294740"/>
            <a:ext cx="261799" cy="1144067"/>
          </a:xfrm>
          <a:custGeom>
            <a:avLst/>
            <a:gdLst>
              <a:gd name="connsiteX0" fmla="*/ 0 w 360947"/>
              <a:gd name="connsiteY0" fmla="*/ 762000 h 762000"/>
              <a:gd name="connsiteX1" fmla="*/ 76200 w 360947"/>
              <a:gd name="connsiteY1" fmla="*/ 324853 h 762000"/>
              <a:gd name="connsiteX2" fmla="*/ 360947 w 360947"/>
              <a:gd name="connsiteY2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947" h="762000">
                <a:moveTo>
                  <a:pt x="0" y="762000"/>
                </a:moveTo>
                <a:cubicBezTo>
                  <a:pt x="8021" y="606926"/>
                  <a:pt x="16042" y="451853"/>
                  <a:pt x="76200" y="324853"/>
                </a:cubicBezTo>
                <a:cubicBezTo>
                  <a:pt x="136358" y="197853"/>
                  <a:pt x="248652" y="98926"/>
                  <a:pt x="360947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1" name="Oval 500"/>
          <p:cNvSpPr>
            <a:spLocks noChangeAspect="1"/>
          </p:cNvSpPr>
          <p:nvPr/>
        </p:nvSpPr>
        <p:spPr>
          <a:xfrm>
            <a:off x="5740228" y="5428604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2" name="Oval 501"/>
          <p:cNvSpPr>
            <a:spLocks noChangeAspect="1"/>
          </p:cNvSpPr>
          <p:nvPr/>
        </p:nvSpPr>
        <p:spPr>
          <a:xfrm>
            <a:off x="5472466" y="4254990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3" name="Oval 502"/>
          <p:cNvSpPr>
            <a:spLocks noChangeAspect="1"/>
          </p:cNvSpPr>
          <p:nvPr/>
        </p:nvSpPr>
        <p:spPr>
          <a:xfrm>
            <a:off x="4676676" y="5686095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383016" y="3522331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vertex planar graph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/>
          </a:p>
        </p:txBody>
      </p:sp>
      <p:sp>
        <p:nvSpPr>
          <p:cNvPr id="504" name="Rectangle 503"/>
          <p:cNvSpPr/>
          <p:nvPr/>
        </p:nvSpPr>
        <p:spPr>
          <a:xfrm>
            <a:off x="3810625" y="3522331"/>
            <a:ext cx="2935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 simple cycle separator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CA" i="1" dirty="0"/>
          </a:p>
        </p:txBody>
      </p:sp>
      <p:sp>
        <p:nvSpPr>
          <p:cNvPr id="505" name="Rectangle 504"/>
          <p:cNvSpPr/>
          <p:nvPr/>
        </p:nvSpPr>
        <p:spPr>
          <a:xfrm>
            <a:off x="1286635" y="6139483"/>
            <a:ext cx="3154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with 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+O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vertices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6" name="Oval 505"/>
          <p:cNvSpPr>
            <a:spLocks noChangeAspect="1"/>
          </p:cNvSpPr>
          <p:nvPr/>
        </p:nvSpPr>
        <p:spPr>
          <a:xfrm>
            <a:off x="2474090" y="5321003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7" name="Rectangle 506"/>
          <p:cNvSpPr/>
          <p:nvPr/>
        </p:nvSpPr>
        <p:spPr>
          <a:xfrm>
            <a:off x="6307015" y="6165013"/>
            <a:ext cx="3154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with 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+O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vertices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9" name="Oval 508"/>
          <p:cNvSpPr>
            <a:spLocks noChangeAspect="1"/>
          </p:cNvSpPr>
          <p:nvPr/>
        </p:nvSpPr>
        <p:spPr>
          <a:xfrm>
            <a:off x="7928340" y="5361686"/>
            <a:ext cx="60960" cy="609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-1396" y="683695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CA" dirty="0" err="1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Djidjev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CA" dirty="0" err="1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Venkatesan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, 1997] </a:t>
            </a:r>
          </a:p>
          <a:p>
            <a:pPr algn="ctr"/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planar triangulation has a simple cycle separator of size </a:t>
            </a:r>
            <a:r>
              <a:rPr lang="en-CA" i="1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(√</a:t>
            </a:r>
            <a:r>
              <a:rPr lang="en-CA" i="1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48340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131841" y="3744036"/>
            <a:ext cx="5895654" cy="288032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Big Picture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30" y="863715"/>
            <a:ext cx="2634970" cy="202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64015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Down Arrow 85"/>
          <p:cNvSpPr/>
          <p:nvPr/>
        </p:nvSpPr>
        <p:spPr>
          <a:xfrm rot="10800000">
            <a:off x="4752020" y="3474005"/>
            <a:ext cx="283731" cy="382542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7115" y="4186242"/>
            <a:ext cx="3150350" cy="230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2843" y="3969060"/>
            <a:ext cx="1987308" cy="242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" name="Freeform 95"/>
          <p:cNvSpPr/>
          <p:nvPr/>
        </p:nvSpPr>
        <p:spPr>
          <a:xfrm>
            <a:off x="3536885" y="4239089"/>
            <a:ext cx="1024042" cy="2070231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Rectangle 96"/>
          <p:cNvSpPr/>
          <p:nvPr/>
        </p:nvSpPr>
        <p:spPr>
          <a:xfrm>
            <a:off x="5045421" y="4842775"/>
            <a:ext cx="184730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973119" y="4821289"/>
            <a:ext cx="389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400" i="1" dirty="0">
                <a:latin typeface="Times New Roman" pitchFamily="18" charset="0"/>
                <a:cs typeface="Times New Roman" pitchFamily="18" charset="0"/>
              </a:rPr>
              <a:t>w</a:t>
            </a:r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Freeform 98"/>
          <p:cNvSpPr/>
          <p:nvPr/>
        </p:nvSpPr>
        <p:spPr>
          <a:xfrm>
            <a:off x="6436627" y="5319209"/>
            <a:ext cx="1510748" cy="854765"/>
          </a:xfrm>
          <a:custGeom>
            <a:avLst/>
            <a:gdLst>
              <a:gd name="connsiteX0" fmla="*/ 1510748 w 1510748"/>
              <a:gd name="connsiteY0" fmla="*/ 0 h 854765"/>
              <a:gd name="connsiteX1" fmla="*/ 606287 w 1510748"/>
              <a:gd name="connsiteY1" fmla="*/ 675861 h 854765"/>
              <a:gd name="connsiteX2" fmla="*/ 0 w 1510748"/>
              <a:gd name="connsiteY2" fmla="*/ 854765 h 854765"/>
              <a:gd name="connsiteX3" fmla="*/ 0 w 1510748"/>
              <a:gd name="connsiteY3" fmla="*/ 854765 h 85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748" h="854765">
                <a:moveTo>
                  <a:pt x="1510748" y="0"/>
                </a:moveTo>
                <a:cubicBezTo>
                  <a:pt x="1184413" y="266700"/>
                  <a:pt x="858078" y="533400"/>
                  <a:pt x="606287" y="675861"/>
                </a:cubicBezTo>
                <a:cubicBezTo>
                  <a:pt x="354496" y="818322"/>
                  <a:pt x="0" y="854765"/>
                  <a:pt x="0" y="854765"/>
                </a:cubicBezTo>
                <a:lnTo>
                  <a:pt x="0" y="854765"/>
                </a:lnTo>
              </a:path>
            </a:pathLst>
          </a:cu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Rectangle 99"/>
          <p:cNvSpPr/>
          <p:nvPr/>
        </p:nvSpPr>
        <p:spPr>
          <a:xfrm>
            <a:off x="8460996" y="4691751"/>
            <a:ext cx="45557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w'</a:t>
            </a:r>
            <a:endParaRPr lang="en-CA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Down Arrow 100"/>
          <p:cNvSpPr/>
          <p:nvPr/>
        </p:nvSpPr>
        <p:spPr>
          <a:xfrm rot="16200000">
            <a:off x="2416161" y="4954769"/>
            <a:ext cx="283731" cy="382542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sp>
        <p:nvSpPr>
          <p:cNvPr id="103" name="Freeform 102"/>
          <p:cNvSpPr/>
          <p:nvPr/>
        </p:nvSpPr>
        <p:spPr>
          <a:xfrm>
            <a:off x="476545" y="3699030"/>
            <a:ext cx="900100" cy="1800200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Down Arrow 103"/>
          <p:cNvSpPr/>
          <p:nvPr/>
        </p:nvSpPr>
        <p:spPr>
          <a:xfrm>
            <a:off x="976000" y="3154569"/>
            <a:ext cx="283731" cy="382542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2861810" y="998730"/>
            <a:ext cx="6612129" cy="2349785"/>
            <a:chOff x="2877568" y="728700"/>
            <a:chExt cx="8265162" cy="2937231"/>
          </a:xfrm>
        </p:grpSpPr>
        <p:sp>
          <p:nvSpPr>
            <p:cNvPr id="106" name="Freeform 105"/>
            <p:cNvSpPr/>
            <p:nvPr/>
          </p:nvSpPr>
          <p:spPr>
            <a:xfrm>
              <a:off x="3347604" y="900010"/>
              <a:ext cx="723014" cy="1070541"/>
            </a:xfrm>
            <a:custGeom>
              <a:avLst/>
              <a:gdLst>
                <a:gd name="connsiteX0" fmla="*/ 0 w 903768"/>
                <a:gd name="connsiteY0" fmla="*/ 0 h 1690577"/>
                <a:gd name="connsiteX1" fmla="*/ 776177 w 903768"/>
                <a:gd name="connsiteY1" fmla="*/ 361507 h 1690577"/>
                <a:gd name="connsiteX2" fmla="*/ 903768 w 903768"/>
                <a:gd name="connsiteY2" fmla="*/ 808075 h 1690577"/>
                <a:gd name="connsiteX3" fmla="*/ 478466 w 903768"/>
                <a:gd name="connsiteY3" fmla="*/ 1275907 h 1690577"/>
                <a:gd name="connsiteX4" fmla="*/ 467833 w 903768"/>
                <a:gd name="connsiteY4" fmla="*/ 1244010 h 1690577"/>
                <a:gd name="connsiteX5" fmla="*/ 53163 w 903768"/>
                <a:gd name="connsiteY5" fmla="*/ 1690577 h 1690577"/>
                <a:gd name="connsiteX6" fmla="*/ 0 w 903768"/>
                <a:gd name="connsiteY6" fmla="*/ 1690577 h 1690577"/>
                <a:gd name="connsiteX7" fmla="*/ 0 w 903768"/>
                <a:gd name="connsiteY7" fmla="*/ 0 h 1690577"/>
                <a:gd name="connsiteX0" fmla="*/ 0 w 903768"/>
                <a:gd name="connsiteY0" fmla="*/ 0 h 1690577"/>
                <a:gd name="connsiteX1" fmla="*/ 642362 w 903768"/>
                <a:gd name="connsiteY1" fmla="*/ 517004 h 1690577"/>
                <a:gd name="connsiteX2" fmla="*/ 903768 w 903768"/>
                <a:gd name="connsiteY2" fmla="*/ 808075 h 1690577"/>
                <a:gd name="connsiteX3" fmla="*/ 478466 w 903768"/>
                <a:gd name="connsiteY3" fmla="*/ 1275907 h 1690577"/>
                <a:gd name="connsiteX4" fmla="*/ 467833 w 903768"/>
                <a:gd name="connsiteY4" fmla="*/ 1244010 h 1690577"/>
                <a:gd name="connsiteX5" fmla="*/ 53163 w 903768"/>
                <a:gd name="connsiteY5" fmla="*/ 1690577 h 1690577"/>
                <a:gd name="connsiteX6" fmla="*/ 0 w 903768"/>
                <a:gd name="connsiteY6" fmla="*/ 1690577 h 1690577"/>
                <a:gd name="connsiteX7" fmla="*/ 0 w 903768"/>
                <a:gd name="connsiteY7" fmla="*/ 0 h 1690577"/>
                <a:gd name="connsiteX0" fmla="*/ 0 w 903768"/>
                <a:gd name="connsiteY0" fmla="*/ 0 h 1690577"/>
                <a:gd name="connsiteX1" fmla="*/ 642362 w 903768"/>
                <a:gd name="connsiteY1" fmla="*/ 517004 h 1690577"/>
                <a:gd name="connsiteX2" fmla="*/ 903768 w 903768"/>
                <a:gd name="connsiteY2" fmla="*/ 548914 h 1690577"/>
                <a:gd name="connsiteX3" fmla="*/ 478466 w 903768"/>
                <a:gd name="connsiteY3" fmla="*/ 1275907 h 1690577"/>
                <a:gd name="connsiteX4" fmla="*/ 467833 w 903768"/>
                <a:gd name="connsiteY4" fmla="*/ 1244010 h 1690577"/>
                <a:gd name="connsiteX5" fmla="*/ 53163 w 903768"/>
                <a:gd name="connsiteY5" fmla="*/ 1690577 h 1690577"/>
                <a:gd name="connsiteX6" fmla="*/ 0 w 903768"/>
                <a:gd name="connsiteY6" fmla="*/ 1690577 h 1690577"/>
                <a:gd name="connsiteX7" fmla="*/ 0 w 903768"/>
                <a:gd name="connsiteY7" fmla="*/ 0 h 1690577"/>
                <a:gd name="connsiteX0" fmla="*/ 0 w 903768"/>
                <a:gd name="connsiteY0" fmla="*/ 0 h 1690577"/>
                <a:gd name="connsiteX1" fmla="*/ 642362 w 903768"/>
                <a:gd name="connsiteY1" fmla="*/ 517004 h 1690577"/>
                <a:gd name="connsiteX2" fmla="*/ 903768 w 903768"/>
                <a:gd name="connsiteY2" fmla="*/ 548914 h 1690577"/>
                <a:gd name="connsiteX3" fmla="*/ 509690 w 903768"/>
                <a:gd name="connsiteY3" fmla="*/ 1080096 h 1690577"/>
                <a:gd name="connsiteX4" fmla="*/ 467833 w 903768"/>
                <a:gd name="connsiteY4" fmla="*/ 1244010 h 1690577"/>
                <a:gd name="connsiteX5" fmla="*/ 53163 w 903768"/>
                <a:gd name="connsiteY5" fmla="*/ 1690577 h 1690577"/>
                <a:gd name="connsiteX6" fmla="*/ 0 w 903768"/>
                <a:gd name="connsiteY6" fmla="*/ 1690577 h 1690577"/>
                <a:gd name="connsiteX7" fmla="*/ 0 w 903768"/>
                <a:gd name="connsiteY7" fmla="*/ 0 h 1690577"/>
                <a:gd name="connsiteX0" fmla="*/ 0 w 903768"/>
                <a:gd name="connsiteY0" fmla="*/ 0 h 1727777"/>
                <a:gd name="connsiteX1" fmla="*/ 642362 w 903768"/>
                <a:gd name="connsiteY1" fmla="*/ 517004 h 1727777"/>
                <a:gd name="connsiteX2" fmla="*/ 903768 w 903768"/>
                <a:gd name="connsiteY2" fmla="*/ 548914 h 1727777"/>
                <a:gd name="connsiteX3" fmla="*/ 509690 w 903768"/>
                <a:gd name="connsiteY3" fmla="*/ 1080096 h 1727777"/>
                <a:gd name="connsiteX4" fmla="*/ 39626 w 903768"/>
                <a:gd name="connsiteY4" fmla="*/ 1727777 h 1727777"/>
                <a:gd name="connsiteX5" fmla="*/ 53163 w 903768"/>
                <a:gd name="connsiteY5" fmla="*/ 1690577 h 1727777"/>
                <a:gd name="connsiteX6" fmla="*/ 0 w 903768"/>
                <a:gd name="connsiteY6" fmla="*/ 1690577 h 1727777"/>
                <a:gd name="connsiteX7" fmla="*/ 0 w 903768"/>
                <a:gd name="connsiteY7" fmla="*/ 0 h 1727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3768" h="1727777">
                  <a:moveTo>
                    <a:pt x="0" y="0"/>
                  </a:moveTo>
                  <a:lnTo>
                    <a:pt x="642362" y="517004"/>
                  </a:lnTo>
                  <a:lnTo>
                    <a:pt x="903768" y="548914"/>
                  </a:lnTo>
                  <a:lnTo>
                    <a:pt x="509690" y="1080096"/>
                  </a:lnTo>
                  <a:lnTo>
                    <a:pt x="39626" y="1727777"/>
                  </a:lnTo>
                  <a:lnTo>
                    <a:pt x="53163" y="1690577"/>
                  </a:lnTo>
                  <a:lnTo>
                    <a:pt x="0" y="1690577"/>
                  </a:lnTo>
                  <a:cubicBezTo>
                    <a:pt x="3544" y="1119963"/>
                    <a:pt x="7089" y="549349"/>
                    <a:pt x="0" y="0"/>
                  </a:cubicBezTo>
                  <a:close/>
                </a:path>
              </a:pathLst>
            </a:cu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3041830" y="900010"/>
              <a:ext cx="2291593" cy="1008112"/>
              <a:chOff x="251520" y="3564015"/>
              <a:chExt cx="3270141" cy="1260140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>
                <a:off x="251520" y="3564015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251520" y="3971113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264335" y="4419110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264335" y="4824155"/>
                <a:ext cx="325732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3293858" y="843070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3293858" y="1836114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3471335" y="1175084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3797914" y="1175084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3689902" y="1534325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4028512" y="1177835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cxnSp>
          <p:nvCxnSpPr>
            <p:cNvPr id="118" name="Straight Connector 117"/>
            <p:cNvCxnSpPr>
              <a:stCxn id="112" idx="4"/>
              <a:endCxn id="113" idx="0"/>
            </p:cNvCxnSpPr>
            <p:nvPr/>
          </p:nvCxnSpPr>
          <p:spPr>
            <a:xfrm>
              <a:off x="3343619" y="942591"/>
              <a:ext cx="0" cy="8935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12" idx="5"/>
              <a:endCxn id="114" idx="1"/>
            </p:cNvCxnSpPr>
            <p:nvPr/>
          </p:nvCxnSpPr>
          <p:spPr>
            <a:xfrm>
              <a:off x="3378804" y="928016"/>
              <a:ext cx="107105" cy="2616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13" idx="7"/>
              <a:endCxn id="114" idx="3"/>
            </p:cNvCxnSpPr>
            <p:nvPr/>
          </p:nvCxnSpPr>
          <p:spPr>
            <a:xfrm flipV="1">
              <a:off x="3378804" y="1260030"/>
              <a:ext cx="107105" cy="5906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13" idx="7"/>
              <a:endCxn id="115" idx="4"/>
            </p:cNvCxnSpPr>
            <p:nvPr/>
          </p:nvCxnSpPr>
          <p:spPr>
            <a:xfrm flipV="1">
              <a:off x="3378804" y="1274605"/>
              <a:ext cx="468870" cy="5760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12" idx="5"/>
              <a:endCxn id="115" idx="1"/>
            </p:cNvCxnSpPr>
            <p:nvPr/>
          </p:nvCxnSpPr>
          <p:spPr>
            <a:xfrm>
              <a:off x="3378804" y="928016"/>
              <a:ext cx="433684" cy="2616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14" idx="6"/>
              <a:endCxn id="115" idx="2"/>
            </p:cNvCxnSpPr>
            <p:nvPr/>
          </p:nvCxnSpPr>
          <p:spPr>
            <a:xfrm>
              <a:off x="3570856" y="1224844"/>
              <a:ext cx="227058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16" idx="0"/>
              <a:endCxn id="115" idx="4"/>
            </p:cNvCxnSpPr>
            <p:nvPr/>
          </p:nvCxnSpPr>
          <p:spPr>
            <a:xfrm flipV="1">
              <a:off x="3739663" y="1274605"/>
              <a:ext cx="108012" cy="2597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16" idx="3"/>
              <a:endCxn id="113" idx="6"/>
            </p:cNvCxnSpPr>
            <p:nvPr/>
          </p:nvCxnSpPr>
          <p:spPr>
            <a:xfrm flipH="1">
              <a:off x="3393379" y="1619272"/>
              <a:ext cx="311098" cy="2666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70" idx="2"/>
              <a:endCxn id="112" idx="6"/>
            </p:cNvCxnSpPr>
            <p:nvPr/>
          </p:nvCxnSpPr>
          <p:spPr>
            <a:xfrm flipH="1" flipV="1">
              <a:off x="3393379" y="892831"/>
              <a:ext cx="1797570" cy="30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17" idx="3"/>
              <a:endCxn id="116" idx="7"/>
            </p:cNvCxnSpPr>
            <p:nvPr/>
          </p:nvCxnSpPr>
          <p:spPr>
            <a:xfrm flipH="1">
              <a:off x="3774848" y="1262781"/>
              <a:ext cx="268238" cy="2861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17" idx="2"/>
              <a:endCxn id="115" idx="6"/>
            </p:cNvCxnSpPr>
            <p:nvPr/>
          </p:nvCxnSpPr>
          <p:spPr>
            <a:xfrm flipH="1" flipV="1">
              <a:off x="3897435" y="1224845"/>
              <a:ext cx="131078" cy="27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0" name="Oval 169"/>
            <p:cNvSpPr>
              <a:spLocks noChangeAspect="1"/>
            </p:cNvSpPr>
            <p:nvPr/>
          </p:nvSpPr>
          <p:spPr>
            <a:xfrm>
              <a:off x="5190948" y="846116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cxnSp>
          <p:nvCxnSpPr>
            <p:cNvPr id="209" name="Straight Connector 208"/>
            <p:cNvCxnSpPr>
              <a:stCxn id="170" idx="2"/>
              <a:endCxn id="115" idx="7"/>
            </p:cNvCxnSpPr>
            <p:nvPr/>
          </p:nvCxnSpPr>
          <p:spPr>
            <a:xfrm flipH="1">
              <a:off x="3882860" y="895877"/>
              <a:ext cx="1308088" cy="2937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170" idx="3"/>
              <a:endCxn id="117" idx="7"/>
            </p:cNvCxnSpPr>
            <p:nvPr/>
          </p:nvCxnSpPr>
          <p:spPr>
            <a:xfrm flipH="1">
              <a:off x="4113459" y="931063"/>
              <a:ext cx="1092064" cy="2613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>
              <a:stCxn id="170" idx="3"/>
              <a:endCxn id="116" idx="6"/>
            </p:cNvCxnSpPr>
            <p:nvPr/>
          </p:nvCxnSpPr>
          <p:spPr>
            <a:xfrm flipH="1">
              <a:off x="3789423" y="931063"/>
              <a:ext cx="1416100" cy="6530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170" idx="4"/>
              <a:endCxn id="113" idx="5"/>
            </p:cNvCxnSpPr>
            <p:nvPr/>
          </p:nvCxnSpPr>
          <p:spPr>
            <a:xfrm flipH="1">
              <a:off x="3378804" y="945637"/>
              <a:ext cx="1861905" cy="9754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3" name="Rectangle 212"/>
            <p:cNvSpPr/>
            <p:nvPr/>
          </p:nvSpPr>
          <p:spPr>
            <a:xfrm>
              <a:off x="3054247" y="1862826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362149" y="1178750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CA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3595677" y="818710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3984865" y="1116034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3543642" y="1516026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9" name="Group 218"/>
            <p:cNvGrpSpPr/>
            <p:nvPr/>
          </p:nvGrpSpPr>
          <p:grpSpPr>
            <a:xfrm>
              <a:off x="5526106" y="900010"/>
              <a:ext cx="3937147" cy="2398848"/>
              <a:chOff x="4820732" y="3771311"/>
              <a:chExt cx="3270141" cy="2998560"/>
            </a:xfrm>
          </p:grpSpPr>
          <p:grpSp>
            <p:nvGrpSpPr>
              <p:cNvPr id="220" name="Group 219"/>
              <p:cNvGrpSpPr/>
              <p:nvPr/>
            </p:nvGrpSpPr>
            <p:grpSpPr>
              <a:xfrm>
                <a:off x="4820732" y="3771311"/>
                <a:ext cx="3270141" cy="1277869"/>
                <a:chOff x="4820732" y="3771311"/>
                <a:chExt cx="3270141" cy="1277869"/>
              </a:xfrm>
            </p:grpSpPr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4820732" y="3771311"/>
                  <a:ext cx="3257326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4820732" y="4178409"/>
                  <a:ext cx="3257326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>
                  <a:off x="4833547" y="4626406"/>
                  <a:ext cx="3257326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4833547" y="5049180"/>
                  <a:ext cx="3257326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1" name="Group 220"/>
              <p:cNvGrpSpPr/>
              <p:nvPr/>
            </p:nvGrpSpPr>
            <p:grpSpPr>
              <a:xfrm>
                <a:off x="4820732" y="5492002"/>
                <a:ext cx="3270141" cy="1277869"/>
                <a:chOff x="4820732" y="3771311"/>
                <a:chExt cx="3270141" cy="1277869"/>
              </a:xfrm>
            </p:grpSpPr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4820732" y="3771311"/>
                  <a:ext cx="3257326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4820732" y="4178409"/>
                  <a:ext cx="3257326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4833547" y="4626406"/>
                  <a:ext cx="3257326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4833547" y="5049180"/>
                  <a:ext cx="3257326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0" name="Rectangle 229"/>
            <p:cNvSpPr/>
            <p:nvPr/>
          </p:nvSpPr>
          <p:spPr>
            <a:xfrm>
              <a:off x="5697641" y="831872"/>
              <a:ext cx="108013" cy="1269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697641" y="3231257"/>
              <a:ext cx="108013" cy="1269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  <p:cxnSp>
          <p:nvCxnSpPr>
            <p:cNvPr id="232" name="Straight Connector 231"/>
            <p:cNvCxnSpPr>
              <a:stCxn id="230" idx="2"/>
              <a:endCxn id="231" idx="0"/>
            </p:cNvCxnSpPr>
            <p:nvPr/>
          </p:nvCxnSpPr>
          <p:spPr>
            <a:xfrm>
              <a:off x="5751648" y="958772"/>
              <a:ext cx="0" cy="227248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Oval 232"/>
            <p:cNvSpPr>
              <a:spLocks noChangeAspect="1"/>
            </p:cNvSpPr>
            <p:nvPr/>
          </p:nvSpPr>
          <p:spPr>
            <a:xfrm>
              <a:off x="5877661" y="2916234"/>
              <a:ext cx="99521" cy="995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234" name="Oval 233"/>
            <p:cNvSpPr>
              <a:spLocks noChangeAspect="1"/>
            </p:cNvSpPr>
            <p:nvPr/>
          </p:nvSpPr>
          <p:spPr>
            <a:xfrm>
              <a:off x="5985673" y="2564685"/>
              <a:ext cx="99521" cy="995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235" name="Oval 234"/>
            <p:cNvSpPr>
              <a:spLocks noChangeAspect="1"/>
            </p:cNvSpPr>
            <p:nvPr/>
          </p:nvSpPr>
          <p:spPr>
            <a:xfrm>
              <a:off x="6093685" y="2232158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cxnSp>
          <p:nvCxnSpPr>
            <p:cNvPr id="236" name="Straight Connector 235"/>
            <p:cNvCxnSpPr>
              <a:stCxn id="230" idx="2"/>
              <a:endCxn id="233" idx="1"/>
            </p:cNvCxnSpPr>
            <p:nvPr/>
          </p:nvCxnSpPr>
          <p:spPr>
            <a:xfrm>
              <a:off x="5751648" y="958772"/>
              <a:ext cx="140588" cy="19720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0" idx="2"/>
              <a:endCxn id="234" idx="2"/>
            </p:cNvCxnSpPr>
            <p:nvPr/>
          </p:nvCxnSpPr>
          <p:spPr>
            <a:xfrm>
              <a:off x="5751648" y="958772"/>
              <a:ext cx="234026" cy="16556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30" idx="2"/>
              <a:endCxn id="235" idx="1"/>
            </p:cNvCxnSpPr>
            <p:nvPr/>
          </p:nvCxnSpPr>
          <p:spPr>
            <a:xfrm>
              <a:off x="5751648" y="958772"/>
              <a:ext cx="356612" cy="12879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9" name="Oval 238"/>
            <p:cNvSpPr>
              <a:spLocks noChangeAspect="1"/>
            </p:cNvSpPr>
            <p:nvPr/>
          </p:nvSpPr>
          <p:spPr>
            <a:xfrm>
              <a:off x="6129689" y="1872118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240" name="Oval 239"/>
            <p:cNvSpPr>
              <a:spLocks noChangeAspect="1"/>
            </p:cNvSpPr>
            <p:nvPr/>
          </p:nvSpPr>
          <p:spPr>
            <a:xfrm>
              <a:off x="6273705" y="1872118"/>
              <a:ext cx="99521" cy="995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241" name="Oval 240"/>
            <p:cNvSpPr>
              <a:spLocks noChangeAspect="1"/>
            </p:cNvSpPr>
            <p:nvPr/>
          </p:nvSpPr>
          <p:spPr>
            <a:xfrm>
              <a:off x="6606232" y="2232158"/>
              <a:ext cx="99521" cy="995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242" name="Oval 241"/>
            <p:cNvSpPr>
              <a:spLocks noChangeAspect="1"/>
            </p:cNvSpPr>
            <p:nvPr/>
          </p:nvSpPr>
          <p:spPr>
            <a:xfrm>
              <a:off x="6849769" y="2232158"/>
              <a:ext cx="99521" cy="995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5994469" y="2232158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CA" dirty="0"/>
            </a:p>
          </p:txBody>
        </p:sp>
        <p:sp>
          <p:nvSpPr>
            <p:cNvPr id="244" name="Oval 243"/>
            <p:cNvSpPr>
              <a:spLocks noChangeAspect="1"/>
            </p:cNvSpPr>
            <p:nvPr/>
          </p:nvSpPr>
          <p:spPr>
            <a:xfrm>
              <a:off x="7079549" y="2217584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245" name="Oval 244"/>
            <p:cNvSpPr>
              <a:spLocks noChangeAspect="1"/>
            </p:cNvSpPr>
            <p:nvPr/>
          </p:nvSpPr>
          <p:spPr>
            <a:xfrm>
              <a:off x="6849769" y="1886888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246" name="Oval 245"/>
            <p:cNvSpPr>
              <a:spLocks noChangeAspect="1"/>
            </p:cNvSpPr>
            <p:nvPr/>
          </p:nvSpPr>
          <p:spPr>
            <a:xfrm>
              <a:off x="6669749" y="1552992"/>
              <a:ext cx="99521" cy="995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247" name="Oval 246"/>
            <p:cNvSpPr>
              <a:spLocks noChangeAspect="1"/>
            </p:cNvSpPr>
            <p:nvPr/>
          </p:nvSpPr>
          <p:spPr>
            <a:xfrm>
              <a:off x="6345713" y="1160529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cxnSp>
          <p:nvCxnSpPr>
            <p:cNvPr id="248" name="Straight Connector 247"/>
            <p:cNvCxnSpPr>
              <a:stCxn id="233" idx="3"/>
              <a:endCxn id="231" idx="3"/>
            </p:cNvCxnSpPr>
            <p:nvPr/>
          </p:nvCxnSpPr>
          <p:spPr>
            <a:xfrm flipH="1">
              <a:off x="5805654" y="3001180"/>
              <a:ext cx="86582" cy="293527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34" idx="4"/>
              <a:endCxn id="233" idx="7"/>
            </p:cNvCxnSpPr>
            <p:nvPr/>
          </p:nvCxnSpPr>
          <p:spPr>
            <a:xfrm flipH="1">
              <a:off x="5962608" y="2664206"/>
              <a:ext cx="72826" cy="266602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235" idx="2"/>
              <a:endCxn id="234" idx="0"/>
            </p:cNvCxnSpPr>
            <p:nvPr/>
          </p:nvCxnSpPr>
          <p:spPr>
            <a:xfrm flipH="1">
              <a:off x="6035434" y="2281919"/>
              <a:ext cx="58251" cy="282766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239" idx="4"/>
              <a:endCxn id="235" idx="0"/>
            </p:cNvCxnSpPr>
            <p:nvPr/>
          </p:nvCxnSpPr>
          <p:spPr>
            <a:xfrm flipH="1">
              <a:off x="6143446" y="1971639"/>
              <a:ext cx="36004" cy="260519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240" idx="2"/>
              <a:endCxn id="239" idx="6"/>
            </p:cNvCxnSpPr>
            <p:nvPr/>
          </p:nvCxnSpPr>
          <p:spPr>
            <a:xfrm flipH="1">
              <a:off x="6229210" y="1921879"/>
              <a:ext cx="44495" cy="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Rectangle 252"/>
            <p:cNvSpPr/>
            <p:nvPr/>
          </p:nvSpPr>
          <p:spPr>
            <a:xfrm>
              <a:off x="5905174" y="1620090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CA" dirty="0"/>
            </a:p>
          </p:txBody>
        </p:sp>
        <p:cxnSp>
          <p:nvCxnSpPr>
            <p:cNvPr id="254" name="Straight Connector 253"/>
            <p:cNvCxnSpPr>
              <a:stCxn id="241" idx="0"/>
              <a:endCxn id="240" idx="6"/>
            </p:cNvCxnSpPr>
            <p:nvPr/>
          </p:nvCxnSpPr>
          <p:spPr>
            <a:xfrm flipH="1" flipV="1">
              <a:off x="6373226" y="1921879"/>
              <a:ext cx="282767" cy="310279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242" idx="2"/>
              <a:endCxn id="241" idx="6"/>
            </p:cNvCxnSpPr>
            <p:nvPr/>
          </p:nvCxnSpPr>
          <p:spPr>
            <a:xfrm flipH="1">
              <a:off x="6705753" y="2281919"/>
              <a:ext cx="144016" cy="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stCxn id="244" idx="2"/>
              <a:endCxn id="242" idx="6"/>
            </p:cNvCxnSpPr>
            <p:nvPr/>
          </p:nvCxnSpPr>
          <p:spPr>
            <a:xfrm flipH="1">
              <a:off x="6949290" y="2267344"/>
              <a:ext cx="130259" cy="14574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>
              <a:stCxn id="244" idx="1"/>
              <a:endCxn id="245" idx="5"/>
            </p:cNvCxnSpPr>
            <p:nvPr/>
          </p:nvCxnSpPr>
          <p:spPr>
            <a:xfrm flipH="1" flipV="1">
              <a:off x="6934716" y="1971835"/>
              <a:ext cx="159408" cy="26032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245" idx="1"/>
              <a:endCxn id="246" idx="5"/>
            </p:cNvCxnSpPr>
            <p:nvPr/>
          </p:nvCxnSpPr>
          <p:spPr>
            <a:xfrm flipH="1" flipV="1">
              <a:off x="6754696" y="1637938"/>
              <a:ext cx="109648" cy="26352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>
              <a:stCxn id="246" idx="1"/>
              <a:endCxn id="247" idx="5"/>
            </p:cNvCxnSpPr>
            <p:nvPr/>
          </p:nvCxnSpPr>
          <p:spPr>
            <a:xfrm flipH="1" flipV="1">
              <a:off x="6430660" y="1245476"/>
              <a:ext cx="253664" cy="32209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247" idx="2"/>
              <a:endCxn id="230" idx="3"/>
            </p:cNvCxnSpPr>
            <p:nvPr/>
          </p:nvCxnSpPr>
          <p:spPr>
            <a:xfrm flipH="1" flipV="1">
              <a:off x="5805654" y="895323"/>
              <a:ext cx="540059" cy="3149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>
              <a:stCxn id="246" idx="2"/>
              <a:endCxn id="230" idx="3"/>
            </p:cNvCxnSpPr>
            <p:nvPr/>
          </p:nvCxnSpPr>
          <p:spPr>
            <a:xfrm flipH="1" flipV="1">
              <a:off x="5805654" y="895323"/>
              <a:ext cx="864095" cy="7074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>
              <a:stCxn id="245" idx="1"/>
              <a:endCxn id="230" idx="3"/>
            </p:cNvCxnSpPr>
            <p:nvPr/>
          </p:nvCxnSpPr>
          <p:spPr>
            <a:xfrm flipH="1" flipV="1">
              <a:off x="5805654" y="895323"/>
              <a:ext cx="1058690" cy="100614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244" idx="1"/>
              <a:endCxn id="230" idx="3"/>
            </p:cNvCxnSpPr>
            <p:nvPr/>
          </p:nvCxnSpPr>
          <p:spPr>
            <a:xfrm flipH="1" flipV="1">
              <a:off x="5805654" y="895323"/>
              <a:ext cx="1288470" cy="13368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>
              <a:stCxn id="242" idx="0"/>
              <a:endCxn id="230" idx="2"/>
            </p:cNvCxnSpPr>
            <p:nvPr/>
          </p:nvCxnSpPr>
          <p:spPr>
            <a:xfrm flipH="1" flipV="1">
              <a:off x="5751648" y="958772"/>
              <a:ext cx="1147882" cy="1273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>
              <a:stCxn id="241" idx="0"/>
              <a:endCxn id="230" idx="2"/>
            </p:cNvCxnSpPr>
            <p:nvPr/>
          </p:nvCxnSpPr>
          <p:spPr>
            <a:xfrm flipH="1" flipV="1">
              <a:off x="5751648" y="958772"/>
              <a:ext cx="904346" cy="1273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>
              <a:stCxn id="240" idx="0"/>
              <a:endCxn id="230" idx="2"/>
            </p:cNvCxnSpPr>
            <p:nvPr/>
          </p:nvCxnSpPr>
          <p:spPr>
            <a:xfrm flipH="1" flipV="1">
              <a:off x="5751648" y="958772"/>
              <a:ext cx="571818" cy="9133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>
              <a:stCxn id="239" idx="0"/>
              <a:endCxn id="230" idx="2"/>
            </p:cNvCxnSpPr>
            <p:nvPr/>
          </p:nvCxnSpPr>
          <p:spPr>
            <a:xfrm flipH="1" flipV="1">
              <a:off x="5751648" y="958772"/>
              <a:ext cx="427802" cy="913346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Rectangle 267"/>
            <p:cNvSpPr/>
            <p:nvPr/>
          </p:nvSpPr>
          <p:spPr>
            <a:xfrm>
              <a:off x="7083079" y="1971835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CA" dirty="0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6345714" y="900010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dirty="0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6867055" y="1624038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CA" dirty="0"/>
            </a:p>
          </p:txBody>
        </p:sp>
        <p:sp>
          <p:nvSpPr>
            <p:cNvPr id="271" name="Oval 270"/>
            <p:cNvSpPr>
              <a:spLocks noChangeAspect="1"/>
            </p:cNvSpPr>
            <p:nvPr/>
          </p:nvSpPr>
          <p:spPr>
            <a:xfrm>
              <a:off x="7965893" y="2520190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8015652" y="2304166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CA" dirty="0"/>
            </a:p>
          </p:txBody>
        </p:sp>
        <p:cxnSp>
          <p:nvCxnSpPr>
            <p:cNvPr id="273" name="Straight Connector 272"/>
            <p:cNvCxnSpPr>
              <a:stCxn id="246" idx="6"/>
              <a:endCxn id="244" idx="0"/>
            </p:cNvCxnSpPr>
            <p:nvPr/>
          </p:nvCxnSpPr>
          <p:spPr>
            <a:xfrm>
              <a:off x="6769270" y="1602752"/>
              <a:ext cx="360040" cy="61483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stCxn id="247" idx="5"/>
              <a:endCxn id="271" idx="1"/>
            </p:cNvCxnSpPr>
            <p:nvPr/>
          </p:nvCxnSpPr>
          <p:spPr>
            <a:xfrm>
              <a:off x="6430660" y="1245476"/>
              <a:ext cx="1549808" cy="12892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stCxn id="246" idx="6"/>
              <a:endCxn id="271" idx="1"/>
            </p:cNvCxnSpPr>
            <p:nvPr/>
          </p:nvCxnSpPr>
          <p:spPr>
            <a:xfrm>
              <a:off x="6769270" y="1602752"/>
              <a:ext cx="1211198" cy="932012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244" idx="6"/>
              <a:endCxn id="271" idx="2"/>
            </p:cNvCxnSpPr>
            <p:nvPr/>
          </p:nvCxnSpPr>
          <p:spPr>
            <a:xfrm>
              <a:off x="7179070" y="2267344"/>
              <a:ext cx="786823" cy="302606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stCxn id="242" idx="5"/>
              <a:endCxn id="271" idx="2"/>
            </p:cNvCxnSpPr>
            <p:nvPr/>
          </p:nvCxnSpPr>
          <p:spPr>
            <a:xfrm>
              <a:off x="6934716" y="2317104"/>
              <a:ext cx="1031178" cy="252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41" idx="5"/>
              <a:endCxn id="271" idx="2"/>
            </p:cNvCxnSpPr>
            <p:nvPr/>
          </p:nvCxnSpPr>
          <p:spPr>
            <a:xfrm>
              <a:off x="6691179" y="2317104"/>
              <a:ext cx="1274714" cy="252846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35" idx="7"/>
              <a:endCxn id="240" idx="3"/>
            </p:cNvCxnSpPr>
            <p:nvPr/>
          </p:nvCxnSpPr>
          <p:spPr>
            <a:xfrm flipV="1">
              <a:off x="6178632" y="1957064"/>
              <a:ext cx="109648" cy="2896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0" name="Oval 279"/>
            <p:cNvSpPr>
              <a:spLocks noChangeAspect="1"/>
            </p:cNvSpPr>
            <p:nvPr/>
          </p:nvSpPr>
          <p:spPr>
            <a:xfrm>
              <a:off x="6281180" y="2226802"/>
              <a:ext cx="99521" cy="9952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40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6273705" y="1980130"/>
              <a:ext cx="4552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CA" dirty="0"/>
            </a:p>
          </p:txBody>
        </p:sp>
        <p:cxnSp>
          <p:nvCxnSpPr>
            <p:cNvPr id="282" name="Straight Connector 281"/>
            <p:cNvCxnSpPr>
              <a:stCxn id="240" idx="4"/>
              <a:endCxn id="280" idx="0"/>
            </p:cNvCxnSpPr>
            <p:nvPr/>
          </p:nvCxnSpPr>
          <p:spPr>
            <a:xfrm>
              <a:off x="6323466" y="1971639"/>
              <a:ext cx="7475" cy="25516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41" idx="2"/>
              <a:endCxn id="280" idx="6"/>
            </p:cNvCxnSpPr>
            <p:nvPr/>
          </p:nvCxnSpPr>
          <p:spPr>
            <a:xfrm flipH="1" flipV="1">
              <a:off x="6380701" y="2276563"/>
              <a:ext cx="225531" cy="53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33" idx="6"/>
              <a:endCxn id="271" idx="3"/>
            </p:cNvCxnSpPr>
            <p:nvPr/>
          </p:nvCxnSpPr>
          <p:spPr>
            <a:xfrm flipV="1">
              <a:off x="5977182" y="2605136"/>
              <a:ext cx="2003286" cy="3608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34" idx="6"/>
              <a:endCxn id="280" idx="3"/>
            </p:cNvCxnSpPr>
            <p:nvPr/>
          </p:nvCxnSpPr>
          <p:spPr>
            <a:xfrm flipV="1">
              <a:off x="6085194" y="2311748"/>
              <a:ext cx="210561" cy="30269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stCxn id="235" idx="6"/>
              <a:endCxn id="280" idx="2"/>
            </p:cNvCxnSpPr>
            <p:nvPr/>
          </p:nvCxnSpPr>
          <p:spPr>
            <a:xfrm flipV="1">
              <a:off x="6193206" y="2276563"/>
              <a:ext cx="87974" cy="5356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>
              <a:stCxn id="234" idx="6"/>
              <a:endCxn id="271" idx="3"/>
            </p:cNvCxnSpPr>
            <p:nvPr/>
          </p:nvCxnSpPr>
          <p:spPr>
            <a:xfrm flipV="1">
              <a:off x="6085194" y="2605136"/>
              <a:ext cx="1895274" cy="931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stCxn id="231" idx="3"/>
            </p:cNvCxnSpPr>
            <p:nvPr/>
          </p:nvCxnSpPr>
          <p:spPr>
            <a:xfrm>
              <a:off x="5805654" y="3294708"/>
              <a:ext cx="4797016" cy="415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>
              <a:stCxn id="230" idx="3"/>
            </p:cNvCxnSpPr>
            <p:nvPr/>
          </p:nvCxnSpPr>
          <p:spPr>
            <a:xfrm>
              <a:off x="5805654" y="895323"/>
              <a:ext cx="5337076" cy="2120432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>
              <a:stCxn id="233" idx="5"/>
            </p:cNvCxnSpPr>
            <p:nvPr/>
          </p:nvCxnSpPr>
          <p:spPr>
            <a:xfrm>
              <a:off x="5962608" y="3001180"/>
              <a:ext cx="4856086" cy="230077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>
              <a:stCxn id="271" idx="6"/>
            </p:cNvCxnSpPr>
            <p:nvPr/>
          </p:nvCxnSpPr>
          <p:spPr>
            <a:xfrm>
              <a:off x="8065414" y="2569951"/>
              <a:ext cx="2933300" cy="577993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>
              <a:stCxn id="247" idx="5"/>
            </p:cNvCxnSpPr>
            <p:nvPr/>
          </p:nvCxnSpPr>
          <p:spPr>
            <a:xfrm>
              <a:off x="6430660" y="1245476"/>
              <a:ext cx="4568054" cy="1770279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Rectangle 292"/>
            <p:cNvSpPr/>
            <p:nvPr/>
          </p:nvSpPr>
          <p:spPr>
            <a:xfrm>
              <a:off x="7497323" y="2618910"/>
              <a:ext cx="1708981" cy="5001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CA" sz="2000" dirty="0" smtClean="0">
                  <a:latin typeface="Times New Roman" pitchFamily="18" charset="0"/>
                  <a:cs typeface="Times New Roman" pitchFamily="18" charset="0"/>
                </a:rPr>
                <a:t>Towards </a:t>
              </a:r>
              <a:r>
                <a:rPr lang="en-CA" sz="2000" i="1" dirty="0" smtClean="0"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CA" sz="2000" i="1" dirty="0" smtClean="0">
                  <a:latin typeface="+mj-lt"/>
                  <a:cs typeface="Times New Roman" pitchFamily="18" charset="0"/>
                </a:rPr>
                <a:t>’ </a:t>
              </a:r>
              <a:endParaRPr lang="en-CA" sz="2000" baseline="30000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5427714" y="3204266"/>
              <a:ext cx="3751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CA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877568" y="728700"/>
              <a:ext cx="4552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CA" baseline="-25000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CA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5082411" y="818710"/>
              <a:ext cx="42319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w</a:t>
              </a:r>
              <a:endParaRPr lang="en-CA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5417637" y="818710"/>
              <a:ext cx="3751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CA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887035" y="728700"/>
              <a:ext cx="1125125" cy="540060"/>
            </a:xfrm>
            <a:prstGeom prst="ellipse">
              <a:avLst/>
            </a:prstGeom>
            <a:solidFill>
              <a:srgbClr val="FF000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/>
            </a:p>
          </p:txBody>
        </p:sp>
      </p:grpSp>
      <p:sp>
        <p:nvSpPr>
          <p:cNvPr id="529" name="Rectangle 528"/>
          <p:cNvSpPr/>
          <p:nvPr/>
        </p:nvSpPr>
        <p:spPr>
          <a:xfrm>
            <a:off x="4772346" y="5949280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530" name="Rectangle 529"/>
          <p:cNvSpPr/>
          <p:nvPr/>
        </p:nvSpPr>
        <p:spPr>
          <a:xfrm>
            <a:off x="7356786" y="6039290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CA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3023955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Choose an Embedding</a:t>
            </a:r>
            <a:endParaRPr lang="en-CA" dirty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1" name="Rectangle 530"/>
          <p:cNvSpPr/>
          <p:nvPr/>
        </p:nvSpPr>
        <p:spPr>
          <a:xfrm>
            <a:off x="1376645" y="5454225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Decomposition</a:t>
            </a:r>
            <a:endParaRPr lang="en-CA" dirty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" name="Rectangle 531"/>
          <p:cNvSpPr/>
          <p:nvPr/>
        </p:nvSpPr>
        <p:spPr>
          <a:xfrm>
            <a:off x="3446875" y="2888940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solidFill>
                  <a:srgbClr val="4747FB"/>
                </a:solidFill>
                <a:latin typeface="Times New Roman" pitchFamily="18" charset="0"/>
                <a:cs typeface="Times New Roman" pitchFamily="18" charset="0"/>
              </a:rPr>
              <a:t>Drawing and Merge</a:t>
            </a:r>
            <a:endParaRPr lang="en-CA" dirty="0">
              <a:solidFill>
                <a:srgbClr val="4747F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14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Technical  Details (Choose an Embedding) 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515" y="978130"/>
            <a:ext cx="2634970" cy="202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1119" y="978130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>
          <a:xfrm rot="16200000">
            <a:off x="3001226" y="1799470"/>
            <a:ext cx="283731" cy="382542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37185" y="1317964"/>
            <a:ext cx="2831924" cy="13501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>
                <a:latin typeface="Times New Roman" pitchFamily="18" charset="0"/>
                <a:cs typeface="Times New Roman" pitchFamily="18" charset="0"/>
              </a:rPr>
              <a:t>Choose a face which is incident to some edge of the cycle separator as the new outer face.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5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/>
          <p:cNvSpPr/>
          <p:nvPr/>
        </p:nvSpPr>
        <p:spPr>
          <a:xfrm>
            <a:off x="1" y="12347"/>
            <a:ext cx="9144000" cy="64633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Technical  Details (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Construct </a:t>
            </a:r>
            <a:r>
              <a:rPr lang="en-CA" sz="36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3600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CA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36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36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sz="3600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515" y="978130"/>
            <a:ext cx="2634970" cy="202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1870" y="978130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>
          <a:xfrm rot="16200000">
            <a:off x="3001226" y="1799470"/>
            <a:ext cx="283731" cy="382542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3656" y="3498826"/>
            <a:ext cx="1987308" cy="242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664234" y="1164566"/>
            <a:ext cx="1086928" cy="1621766"/>
          </a:xfrm>
          <a:custGeom>
            <a:avLst/>
            <a:gdLst>
              <a:gd name="connsiteX0" fmla="*/ 0 w 1086928"/>
              <a:gd name="connsiteY0" fmla="*/ 1621766 h 1621766"/>
              <a:gd name="connsiteX1" fmla="*/ 448574 w 1086928"/>
              <a:gd name="connsiteY1" fmla="*/ 819509 h 1621766"/>
              <a:gd name="connsiteX2" fmla="*/ 646981 w 1086928"/>
              <a:gd name="connsiteY2" fmla="*/ 569343 h 1621766"/>
              <a:gd name="connsiteX3" fmla="*/ 862641 w 1086928"/>
              <a:gd name="connsiteY3" fmla="*/ 250166 h 1621766"/>
              <a:gd name="connsiteX4" fmla="*/ 983411 w 1086928"/>
              <a:gd name="connsiteY4" fmla="*/ 0 h 1621766"/>
              <a:gd name="connsiteX5" fmla="*/ 1043796 w 1086928"/>
              <a:gd name="connsiteY5" fmla="*/ 698740 h 1621766"/>
              <a:gd name="connsiteX6" fmla="*/ 1086928 w 1086928"/>
              <a:gd name="connsiteY6" fmla="*/ 1052423 h 1621766"/>
              <a:gd name="connsiteX7" fmla="*/ 845389 w 1086928"/>
              <a:gd name="connsiteY7" fmla="*/ 1112808 h 1621766"/>
              <a:gd name="connsiteX8" fmla="*/ 560717 w 1086928"/>
              <a:gd name="connsiteY8" fmla="*/ 1207698 h 1621766"/>
              <a:gd name="connsiteX9" fmla="*/ 483079 w 1086928"/>
              <a:gd name="connsiteY9" fmla="*/ 1328468 h 1621766"/>
              <a:gd name="connsiteX10" fmla="*/ 198408 w 1086928"/>
              <a:gd name="connsiteY10" fmla="*/ 1570008 h 1621766"/>
              <a:gd name="connsiteX11" fmla="*/ 0 w 1086928"/>
              <a:gd name="connsiteY11" fmla="*/ 1621766 h 162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6928" h="1621766">
                <a:moveTo>
                  <a:pt x="0" y="1621766"/>
                </a:moveTo>
                <a:lnTo>
                  <a:pt x="448574" y="819509"/>
                </a:lnTo>
                <a:lnTo>
                  <a:pt x="646981" y="569343"/>
                </a:lnTo>
                <a:lnTo>
                  <a:pt x="862641" y="250166"/>
                </a:lnTo>
                <a:lnTo>
                  <a:pt x="983411" y="0"/>
                </a:lnTo>
                <a:lnTo>
                  <a:pt x="1043796" y="698740"/>
                </a:lnTo>
                <a:lnTo>
                  <a:pt x="1086928" y="1052423"/>
                </a:lnTo>
                <a:lnTo>
                  <a:pt x="845389" y="1112808"/>
                </a:lnTo>
                <a:lnTo>
                  <a:pt x="560717" y="1207698"/>
                </a:lnTo>
                <a:lnTo>
                  <a:pt x="483079" y="1328468"/>
                </a:lnTo>
                <a:lnTo>
                  <a:pt x="198408" y="1570008"/>
                </a:lnTo>
                <a:lnTo>
                  <a:pt x="0" y="1621766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Freeform 2"/>
          <p:cNvSpPr/>
          <p:nvPr/>
        </p:nvSpPr>
        <p:spPr>
          <a:xfrm>
            <a:off x="3646759" y="1173192"/>
            <a:ext cx="854015" cy="1733910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 10"/>
          <p:cNvSpPr/>
          <p:nvPr/>
        </p:nvSpPr>
        <p:spPr>
          <a:xfrm>
            <a:off x="1207698" y="3768855"/>
            <a:ext cx="1024042" cy="2070231"/>
          </a:xfrm>
          <a:custGeom>
            <a:avLst/>
            <a:gdLst>
              <a:gd name="connsiteX0" fmla="*/ 138022 w 854015"/>
              <a:gd name="connsiteY0" fmla="*/ 1673525 h 1733910"/>
              <a:gd name="connsiteX1" fmla="*/ 60384 w 854015"/>
              <a:gd name="connsiteY1" fmla="*/ 1397480 h 1733910"/>
              <a:gd name="connsiteX2" fmla="*/ 0 w 854015"/>
              <a:gd name="connsiteY2" fmla="*/ 983412 h 1733910"/>
              <a:gd name="connsiteX3" fmla="*/ 17252 w 854015"/>
              <a:gd name="connsiteY3" fmla="*/ 577970 h 1733910"/>
              <a:gd name="connsiteX4" fmla="*/ 77637 w 854015"/>
              <a:gd name="connsiteY4" fmla="*/ 284672 h 1733910"/>
              <a:gd name="connsiteX5" fmla="*/ 129396 w 854015"/>
              <a:gd name="connsiteY5" fmla="*/ 8627 h 1733910"/>
              <a:gd name="connsiteX6" fmla="*/ 189781 w 854015"/>
              <a:gd name="connsiteY6" fmla="*/ 0 h 1733910"/>
              <a:gd name="connsiteX7" fmla="*/ 362309 w 854015"/>
              <a:gd name="connsiteY7" fmla="*/ 120770 h 1733910"/>
              <a:gd name="connsiteX8" fmla="*/ 664234 w 854015"/>
              <a:gd name="connsiteY8" fmla="*/ 388189 h 1733910"/>
              <a:gd name="connsiteX9" fmla="*/ 819509 w 854015"/>
              <a:gd name="connsiteY9" fmla="*/ 681487 h 1733910"/>
              <a:gd name="connsiteX10" fmla="*/ 854015 w 854015"/>
              <a:gd name="connsiteY10" fmla="*/ 905774 h 1733910"/>
              <a:gd name="connsiteX11" fmla="*/ 810883 w 854015"/>
              <a:gd name="connsiteY11" fmla="*/ 1121434 h 1733910"/>
              <a:gd name="connsiteX12" fmla="*/ 629728 w 854015"/>
              <a:gd name="connsiteY12" fmla="*/ 1337095 h 1733910"/>
              <a:gd name="connsiteX13" fmla="*/ 448573 w 854015"/>
              <a:gd name="connsiteY13" fmla="*/ 1526876 h 1733910"/>
              <a:gd name="connsiteX14" fmla="*/ 198407 w 854015"/>
              <a:gd name="connsiteY14" fmla="*/ 1733910 h 1733910"/>
              <a:gd name="connsiteX15" fmla="*/ 138022 w 854015"/>
              <a:gd name="connsiteY15" fmla="*/ 1673525 h 173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4015" h="1733910">
                <a:moveTo>
                  <a:pt x="138022" y="1673525"/>
                </a:moveTo>
                <a:lnTo>
                  <a:pt x="60384" y="1397480"/>
                </a:lnTo>
                <a:lnTo>
                  <a:pt x="0" y="983412"/>
                </a:lnTo>
                <a:lnTo>
                  <a:pt x="17252" y="577970"/>
                </a:lnTo>
                <a:lnTo>
                  <a:pt x="77637" y="284672"/>
                </a:lnTo>
                <a:lnTo>
                  <a:pt x="129396" y="8627"/>
                </a:lnTo>
                <a:lnTo>
                  <a:pt x="189781" y="0"/>
                </a:lnTo>
                <a:lnTo>
                  <a:pt x="362309" y="120770"/>
                </a:lnTo>
                <a:lnTo>
                  <a:pt x="664234" y="388189"/>
                </a:lnTo>
                <a:lnTo>
                  <a:pt x="819509" y="681487"/>
                </a:lnTo>
                <a:lnTo>
                  <a:pt x="854015" y="905774"/>
                </a:lnTo>
                <a:lnTo>
                  <a:pt x="810883" y="1121434"/>
                </a:lnTo>
                <a:lnTo>
                  <a:pt x="629728" y="1337095"/>
                </a:lnTo>
                <a:lnTo>
                  <a:pt x="448573" y="1526876"/>
                </a:lnTo>
                <a:lnTo>
                  <a:pt x="198407" y="1733910"/>
                </a:lnTo>
                <a:lnTo>
                  <a:pt x="138022" y="1673525"/>
                </a:lnTo>
                <a:close/>
              </a:path>
            </a:pathLst>
          </a:cu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8876" y="3618954"/>
            <a:ext cx="2390041" cy="2029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4074356" y="3899498"/>
            <a:ext cx="685800" cy="1572017"/>
          </a:xfrm>
          <a:custGeom>
            <a:avLst/>
            <a:gdLst>
              <a:gd name="connsiteX0" fmla="*/ 109603 w 685800"/>
              <a:gd name="connsiteY0" fmla="*/ 12526 h 1572017"/>
              <a:gd name="connsiteX1" fmla="*/ 172233 w 685800"/>
              <a:gd name="connsiteY1" fmla="*/ 0 h 1572017"/>
              <a:gd name="connsiteX2" fmla="*/ 147181 w 685800"/>
              <a:gd name="connsiteY2" fmla="*/ 165970 h 1572017"/>
              <a:gd name="connsiteX3" fmla="*/ 259915 w 685800"/>
              <a:gd name="connsiteY3" fmla="*/ 504173 h 1572017"/>
              <a:gd name="connsiteX4" fmla="*/ 441542 w 685800"/>
              <a:gd name="connsiteY4" fmla="*/ 388307 h 1572017"/>
              <a:gd name="connsiteX5" fmla="*/ 479120 w 685800"/>
              <a:gd name="connsiteY5" fmla="*/ 284967 h 1572017"/>
              <a:gd name="connsiteX6" fmla="*/ 519830 w 685800"/>
              <a:gd name="connsiteY6" fmla="*/ 275573 h 1572017"/>
              <a:gd name="connsiteX7" fmla="*/ 588723 w 685800"/>
              <a:gd name="connsiteY7" fmla="*/ 363255 h 1572017"/>
              <a:gd name="connsiteX8" fmla="*/ 663879 w 685800"/>
              <a:gd name="connsiteY8" fmla="*/ 557408 h 1572017"/>
              <a:gd name="connsiteX9" fmla="*/ 685800 w 685800"/>
              <a:gd name="connsiteY9" fmla="*/ 804797 h 1572017"/>
              <a:gd name="connsiteX10" fmla="*/ 660748 w 685800"/>
              <a:gd name="connsiteY10" fmla="*/ 1114817 h 1572017"/>
              <a:gd name="connsiteX11" fmla="*/ 598118 w 685800"/>
              <a:gd name="connsiteY11" fmla="*/ 1049055 h 1572017"/>
              <a:gd name="connsiteX12" fmla="*/ 497909 w 685800"/>
              <a:gd name="connsiteY12" fmla="*/ 1036529 h 1572017"/>
              <a:gd name="connsiteX13" fmla="*/ 397701 w 685800"/>
              <a:gd name="connsiteY13" fmla="*/ 1083501 h 1572017"/>
              <a:gd name="connsiteX14" fmla="*/ 375781 w 685800"/>
              <a:gd name="connsiteY14" fmla="*/ 1058449 h 1572017"/>
              <a:gd name="connsiteX15" fmla="*/ 331940 w 685800"/>
              <a:gd name="connsiteY15" fmla="*/ 1121080 h 1572017"/>
              <a:gd name="connsiteX16" fmla="*/ 360123 w 685800"/>
              <a:gd name="connsiteY16" fmla="*/ 1143000 h 1572017"/>
              <a:gd name="connsiteX17" fmla="*/ 338203 w 685800"/>
              <a:gd name="connsiteY17" fmla="*/ 1202499 h 1572017"/>
              <a:gd name="connsiteX18" fmla="*/ 316282 w 685800"/>
              <a:gd name="connsiteY18" fmla="*/ 1318364 h 1572017"/>
              <a:gd name="connsiteX19" fmla="*/ 162838 w 685800"/>
              <a:gd name="connsiteY19" fmla="*/ 1572017 h 1572017"/>
              <a:gd name="connsiteX20" fmla="*/ 112734 w 685800"/>
              <a:gd name="connsiteY20" fmla="*/ 1556359 h 1572017"/>
              <a:gd name="connsiteX21" fmla="*/ 75156 w 685800"/>
              <a:gd name="connsiteY21" fmla="*/ 1199367 h 1572017"/>
              <a:gd name="connsiteX22" fmla="*/ 0 w 685800"/>
              <a:gd name="connsiteY22" fmla="*/ 817323 h 1572017"/>
              <a:gd name="connsiteX23" fmla="*/ 50104 w 685800"/>
              <a:gd name="connsiteY23" fmla="*/ 475989 h 1572017"/>
              <a:gd name="connsiteX24" fmla="*/ 93945 w 685800"/>
              <a:gd name="connsiteY24" fmla="*/ 84551 h 1572017"/>
              <a:gd name="connsiteX25" fmla="*/ 109603 w 685800"/>
              <a:gd name="connsiteY25" fmla="*/ 12526 h 157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5800" h="1572017">
                <a:moveTo>
                  <a:pt x="109603" y="12526"/>
                </a:moveTo>
                <a:lnTo>
                  <a:pt x="172233" y="0"/>
                </a:lnTo>
                <a:lnTo>
                  <a:pt x="147181" y="165970"/>
                </a:lnTo>
                <a:lnTo>
                  <a:pt x="259915" y="504173"/>
                </a:lnTo>
                <a:lnTo>
                  <a:pt x="441542" y="388307"/>
                </a:lnTo>
                <a:lnTo>
                  <a:pt x="479120" y="284967"/>
                </a:lnTo>
                <a:lnTo>
                  <a:pt x="519830" y="275573"/>
                </a:lnTo>
                <a:lnTo>
                  <a:pt x="588723" y="363255"/>
                </a:lnTo>
                <a:lnTo>
                  <a:pt x="663879" y="557408"/>
                </a:lnTo>
                <a:lnTo>
                  <a:pt x="685800" y="804797"/>
                </a:lnTo>
                <a:lnTo>
                  <a:pt x="660748" y="1114817"/>
                </a:lnTo>
                <a:lnTo>
                  <a:pt x="598118" y="1049055"/>
                </a:lnTo>
                <a:lnTo>
                  <a:pt x="497909" y="1036529"/>
                </a:lnTo>
                <a:lnTo>
                  <a:pt x="397701" y="1083501"/>
                </a:lnTo>
                <a:lnTo>
                  <a:pt x="375781" y="1058449"/>
                </a:lnTo>
                <a:lnTo>
                  <a:pt x="331940" y="1121080"/>
                </a:lnTo>
                <a:lnTo>
                  <a:pt x="360123" y="1143000"/>
                </a:lnTo>
                <a:lnTo>
                  <a:pt x="338203" y="1202499"/>
                </a:lnTo>
                <a:lnTo>
                  <a:pt x="316282" y="1318364"/>
                </a:lnTo>
                <a:lnTo>
                  <a:pt x="162838" y="1572017"/>
                </a:lnTo>
                <a:lnTo>
                  <a:pt x="112734" y="1556359"/>
                </a:lnTo>
                <a:lnTo>
                  <a:pt x="75156" y="1199367"/>
                </a:lnTo>
                <a:lnTo>
                  <a:pt x="0" y="817323"/>
                </a:lnTo>
                <a:lnTo>
                  <a:pt x="50104" y="475989"/>
                </a:lnTo>
                <a:lnTo>
                  <a:pt x="93945" y="84551"/>
                </a:lnTo>
                <a:lnTo>
                  <a:pt x="109603" y="1252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1512681" y="3679943"/>
            <a:ext cx="1476560" cy="2181040"/>
          </a:xfrm>
          <a:custGeom>
            <a:avLst/>
            <a:gdLst>
              <a:gd name="connsiteX0" fmla="*/ 0 w 1476560"/>
              <a:gd name="connsiteY0" fmla="*/ 2181040 h 2181040"/>
              <a:gd name="connsiteX1" fmla="*/ 0 w 1476560"/>
              <a:gd name="connsiteY1" fmla="*/ 2116997 h 2181040"/>
              <a:gd name="connsiteX2" fmla="*/ 562160 w 1476560"/>
              <a:gd name="connsiteY2" fmla="*/ 1782547 h 2181040"/>
              <a:gd name="connsiteX3" fmla="*/ 693805 w 1476560"/>
              <a:gd name="connsiteY3" fmla="*/ 1707829 h 2181040"/>
              <a:gd name="connsiteX4" fmla="*/ 651109 w 1476560"/>
              <a:gd name="connsiteY4" fmla="*/ 1579742 h 2181040"/>
              <a:gd name="connsiteX5" fmla="*/ 782754 w 1476560"/>
              <a:gd name="connsiteY5" fmla="*/ 1366263 h 2181040"/>
              <a:gd name="connsiteX6" fmla="*/ 1060277 w 1476560"/>
              <a:gd name="connsiteY6" fmla="*/ 1234618 h 2181040"/>
              <a:gd name="connsiteX7" fmla="*/ 1024697 w 1476560"/>
              <a:gd name="connsiteY7" fmla="*/ 1092299 h 2181040"/>
              <a:gd name="connsiteX8" fmla="*/ 889494 w 1476560"/>
              <a:gd name="connsiteY8" fmla="*/ 996234 h 2181040"/>
              <a:gd name="connsiteX9" fmla="*/ 793428 w 1476560"/>
              <a:gd name="connsiteY9" fmla="*/ 925074 h 2181040"/>
              <a:gd name="connsiteX10" fmla="*/ 779196 w 1476560"/>
              <a:gd name="connsiteY10" fmla="*/ 839683 h 2181040"/>
              <a:gd name="connsiteX11" fmla="*/ 608414 w 1476560"/>
              <a:gd name="connsiteY11" fmla="*/ 594183 h 2181040"/>
              <a:gd name="connsiteX12" fmla="*/ 458979 w 1476560"/>
              <a:gd name="connsiteY12" fmla="*/ 426958 h 2181040"/>
              <a:gd name="connsiteX13" fmla="*/ 515906 w 1476560"/>
              <a:gd name="connsiteY13" fmla="*/ 352240 h 2181040"/>
              <a:gd name="connsiteX14" fmla="*/ 117413 w 1476560"/>
              <a:gd name="connsiteY14" fmla="*/ 117414 h 2181040"/>
              <a:gd name="connsiteX15" fmla="*/ 10673 w 1476560"/>
              <a:gd name="connsiteY15" fmla="*/ 42696 h 2181040"/>
              <a:gd name="connsiteX16" fmla="*/ 156551 w 1476560"/>
              <a:gd name="connsiteY16" fmla="*/ 0 h 2181040"/>
              <a:gd name="connsiteX17" fmla="*/ 1223944 w 1476560"/>
              <a:gd name="connsiteY17" fmla="*/ 587067 h 2181040"/>
              <a:gd name="connsiteX18" fmla="*/ 1476560 w 1476560"/>
              <a:gd name="connsiteY18" fmla="*/ 1031814 h 2181040"/>
              <a:gd name="connsiteX19" fmla="*/ 1287987 w 1476560"/>
              <a:gd name="connsiteY19" fmla="*/ 1565510 h 2181040"/>
              <a:gd name="connsiteX20" fmla="*/ 747175 w 1476560"/>
              <a:gd name="connsiteY20" fmla="*/ 1956888 h 2181040"/>
              <a:gd name="connsiteX21" fmla="*/ 0 w 1476560"/>
              <a:gd name="connsiteY21" fmla="*/ 2181040 h 218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76560" h="2181040">
                <a:moveTo>
                  <a:pt x="0" y="2181040"/>
                </a:moveTo>
                <a:lnTo>
                  <a:pt x="0" y="2116997"/>
                </a:lnTo>
                <a:lnTo>
                  <a:pt x="562160" y="1782547"/>
                </a:lnTo>
                <a:lnTo>
                  <a:pt x="693805" y="1707829"/>
                </a:lnTo>
                <a:lnTo>
                  <a:pt x="651109" y="1579742"/>
                </a:lnTo>
                <a:lnTo>
                  <a:pt x="782754" y="1366263"/>
                </a:lnTo>
                <a:lnTo>
                  <a:pt x="1060277" y="1234618"/>
                </a:lnTo>
                <a:lnTo>
                  <a:pt x="1024697" y="1092299"/>
                </a:lnTo>
                <a:lnTo>
                  <a:pt x="889494" y="996234"/>
                </a:lnTo>
                <a:lnTo>
                  <a:pt x="793428" y="925074"/>
                </a:lnTo>
                <a:lnTo>
                  <a:pt x="779196" y="839683"/>
                </a:lnTo>
                <a:lnTo>
                  <a:pt x="608414" y="594183"/>
                </a:lnTo>
                <a:lnTo>
                  <a:pt x="458979" y="426958"/>
                </a:lnTo>
                <a:lnTo>
                  <a:pt x="515906" y="352240"/>
                </a:lnTo>
                <a:lnTo>
                  <a:pt x="117413" y="117414"/>
                </a:lnTo>
                <a:lnTo>
                  <a:pt x="10673" y="42696"/>
                </a:lnTo>
                <a:lnTo>
                  <a:pt x="156551" y="0"/>
                </a:lnTo>
                <a:lnTo>
                  <a:pt x="1223944" y="587067"/>
                </a:lnTo>
                <a:lnTo>
                  <a:pt x="1476560" y="1031814"/>
                </a:lnTo>
                <a:lnTo>
                  <a:pt x="1287987" y="1565510"/>
                </a:lnTo>
                <a:lnTo>
                  <a:pt x="747175" y="1956888"/>
                </a:lnTo>
                <a:lnTo>
                  <a:pt x="0" y="218104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ounded Rectangle 14"/>
          <p:cNvSpPr/>
          <p:nvPr/>
        </p:nvSpPr>
        <p:spPr>
          <a:xfrm>
            <a:off x="6240576" y="4470357"/>
            <a:ext cx="2831924" cy="6234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Construct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7327" y="6046234"/>
            <a:ext cx="418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sz="2000" dirty="0"/>
          </a:p>
        </p:txBody>
      </p:sp>
      <p:sp>
        <p:nvSpPr>
          <p:cNvPr id="18" name="Rectangle 17"/>
          <p:cNvSpPr/>
          <p:nvPr/>
        </p:nvSpPr>
        <p:spPr>
          <a:xfrm>
            <a:off x="4116427" y="6046234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CA" sz="2000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CA" sz="2000" dirty="0"/>
          </a:p>
        </p:txBody>
      </p:sp>
      <p:sp>
        <p:nvSpPr>
          <p:cNvPr id="19" name="Down Arrow 18"/>
          <p:cNvSpPr/>
          <p:nvPr/>
        </p:nvSpPr>
        <p:spPr>
          <a:xfrm rot="3435378">
            <a:off x="2786664" y="3018268"/>
            <a:ext cx="405159" cy="677283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9022577">
            <a:off x="4265897" y="3029492"/>
            <a:ext cx="307725" cy="587116"/>
          </a:xfrm>
          <a:prstGeom prst="downArrow">
            <a:avLst>
              <a:gd name="adj1" fmla="val 50000"/>
              <a:gd name="adj2" fmla="val 62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lt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237185" y="1317964"/>
            <a:ext cx="2831924" cy="13501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>
                <a:latin typeface="Times New Roman" pitchFamily="18" charset="0"/>
                <a:cs typeface="Times New Roman" pitchFamily="18" charset="0"/>
              </a:rPr>
              <a:t>Choose a face which is incident to some edge of the cycle separator as the new outer face.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0" y="6445250"/>
            <a:ext cx="1407030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GD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043334" y="6445250"/>
            <a:ext cx="2100665" cy="412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September 26, 2014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5186</TotalTime>
  <Words>1494</Words>
  <Application>Microsoft Office PowerPoint</Application>
  <PresentationFormat>On-screen Show (4:3)</PresentationFormat>
  <Paragraphs>724</Paragraphs>
  <Slides>32</Slides>
  <Notes>1</Notes>
  <HiddenSlides>11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Debajyoti Mondal</dc:creator>
  <cp:lastModifiedBy>Jyoti</cp:lastModifiedBy>
  <cp:revision>284</cp:revision>
  <dcterms:created xsi:type="dcterms:W3CDTF">2006-08-16T00:00:00Z</dcterms:created>
  <dcterms:modified xsi:type="dcterms:W3CDTF">2014-09-26T08:18:41Z</dcterms:modified>
</cp:coreProperties>
</file>